
<file path=[Content_Types].xml><?xml version="1.0" encoding="utf-8"?>
<Types xmlns="http://schemas.openxmlformats.org/package/2006/content-types">
  <Default Extension="png" ContentType="image/png"/>
  <Default Extension="bin" ContentType="application/vnd.openxmlformats-officedocument.spreadsheetml.sheet"/>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handoutMasters/handoutMaster1.xml" ContentType="application/vnd.openxmlformats-officedocument.presentationml.handoutMaster+xml"/>
  <Override PartName="/ppt/charts/colors1.xml" ContentType="application/vnd.ms-office.chartcolorstyle+xml"/>
  <Override PartName="/ppt/charts/style1.xml" ContentType="application/vnd.ms-office.chartstyle+xml"/>
  <Override PartName="/ppt/charts/chart1.xml" ContentType="application/vnd.openxmlformats-officedocument.drawingml.chart+xml"/>
  <Override PartName="/ppt/theme/theme3.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ustom.xml" ContentType="application/vnd.openxmlformats-officedocument.custom-properties+xml"/>
  <Override PartName="/docProps/core.xml" ContentType="application/vnd.openxmlformats-package.core-properties+xml"/>
  <Override PartName="/docProps/app.xml" ContentType="application/vnd.openxmlformats-officedocument.extended-properties+xml"/>
  <Override PartName="/ppt/slides/slide4.xml" ContentType="application/vnd.openxmlformats-officedocument.presentationml.slide+xml"/>
  <Override PartName="/ppt/slides/charts/chart3.xml" ContentType="application/vnd.openxmlformats-officedocument.drawingml.chart+xml"/>
  <Override PartName="/ppt/slides/slide5.xml" ContentType="application/vnd.openxmlformats-officedocument.presentationml.slide+xml"/>
  <Override PartName="/ppt/slides/charts/chart4.xml" ContentType="application/vnd.openxmlformats-officedocument.drawingml.chart+xml"/>
  <Override PartName="/ppt/slides/slide6.xml" ContentType="application/vnd.openxmlformats-officedocument.presentationml.slide+xml"/>
  <Override PartName="/ppt/slides/charts/chart5.xml" ContentType="application/vnd.openxmlformats-officedocument.drawingml.chart+xml"/>
  <Override PartName="/ppt/slides/slide7.xml" ContentType="application/vnd.openxmlformats-officedocument.presentationml.slide+xml"/>
  <Override PartName="/ppt/slides/charts/chart6.xml" ContentType="application/vnd.openxmlformats-officedocument.drawingml.chart+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229" r:id="rId1"/>
  </p:sldMasterIdLst>
  <p:notesMasterIdLst>
    <p:notesMasterId r:id="rId5"/>
  </p:notesMasterIdLst>
  <p:handoutMasterIdLst>
    <p:handoutMasterId r:id="rId6"/>
  </p:handoutMasterIdLst>
  <p:sldIdLst>
    <p:sldId id="1606" r:id="rId2"/>
    <p:sldId id="1608" r:id="rId3"/>
    <p:sldId id="1610" r:id="Rf0c51df7fd414077"/>
    <p:sldId id="1611" r:id="R74df8c3c8183443a"/>
    <p:sldId id="1612" r:id="R0559a861d09a4f0c"/>
    <p:sldId id="1613" r:id="R35cc481d5d294173"/>
  </p:sldIdLst>
  <p:sldSz cx="12434888" cy="6994525"/>
  <p:notesSz cx="6858000" cy="9144000"/>
  <p:defaultText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9"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AD47"/>
    <a:srgbClr val="458B74"/>
    <a:srgbClr val="7FBA01"/>
    <a:srgbClr val="0078D7"/>
    <a:srgbClr val="00BCF2"/>
    <a:srgbClr val="FFFFFF"/>
    <a:srgbClr val="353535"/>
    <a:srgbClr val="FFBA01"/>
    <a:srgbClr val="5B2D91"/>
    <a:srgbClr val="00817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15"/>
    <p:restoredTop sz="94652"/>
  </p:normalViewPr>
  <p:slideViewPr>
    <p:cSldViewPr snapToGrid="0">
      <p:cViewPr varScale="1">
        <p:scale>
          <a:sx n="106" d="100"/>
          <a:sy n="106" d="100"/>
        </p:scale>
        <p:origin x="366" y="9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 d="2"/>
          <a:sy n="1" d="2"/>
        </p:scale>
        <p:origin x="4632" y="117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74df8c3c8183443a" Type="http://schemas.openxmlformats.org/officeDocument/2006/relationships/slide" Target="/ppt/slides/slide5.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commentAuthors" Target="commentAuthors.xml"/><Relationship Id="rId12" Type="http://schemas.openxmlformats.org/officeDocument/2006/relationships/customXml" Target="../customXml/item1.xml"/><Relationship Id="rId2" Type="http://schemas.openxmlformats.org/officeDocument/2006/relationships/slide" Target="slides/slide1.xml"/><Relationship Id="R0559a861d09a4f0c" Type="http://schemas.openxmlformats.org/officeDocument/2006/relationships/slide" Target="/ppt/slides/slide6.xml"/><Relationship Id="R35cc481d5d294173" Type="http://schemas.openxmlformats.org/officeDocument/2006/relationships/slide" Target="/ppt/slides/slide7.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f0c51df7fd414077" Type="http://schemas.openxmlformats.org/officeDocument/2006/relationships/slide" Target="/ppt/slides/slide4.xml"/><Relationship Id="rId10" Type="http://schemas.openxmlformats.org/officeDocument/2006/relationships/theme" Target="theme/theme1.xml"/><Relationship Id="rId9" Type="http://schemas.openxmlformats.org/officeDocument/2006/relationships/viewProps" Target="viewProps.xml"/><Relationship Id="rId14" Type="http://schemas.openxmlformats.org/officeDocument/2006/relationships/customXml" Target="../customXml/item3.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mc="http://schemas.openxmlformats.org/markup-compatibility/2006" xmlns:c14="http://schemas.microsoft.com/office/drawing/2007/8/2/chart" xmlns:c16r3="http://schemas.microsoft.com/office/drawing/2017/03/chart" xmlns:c16="http://schemas.microsoft.com/office/drawing/2014/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1-E3C4-45E8-AF41-71108921E07B}"/>
              </c:ext>
            </c:extLst>
          </c:dPt>
          <c:dPt>
            <c:idx val="1"/>
            <c:bubble3D val="0"/>
            <c:spPr>
              <a:solidFill>
                <a:schemeClr val="accent2">
                  <a:shade val="80000"/>
                  <a:satMod val="18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3-E3C4-45E8-AF41-71108921E07B}"/>
              </c:ext>
            </c:extLst>
          </c:dPt>
          <c:dPt>
            <c:idx val="2"/>
            <c:bubble3D val="0"/>
            <c:spPr>
              <a:solidFill>
                <a:srgbClr val="00BCF2"/>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5-E3C4-45E8-AF41-71108921E07B}"/>
              </c:ext>
            </c:extLst>
          </c:dPt>
          <c:dPt>
            <c:idx val="3"/>
            <c:bubble3D val="0"/>
            <c:spPr>
              <a:solidFill>
                <a:schemeClr val="accent4">
                  <a:shade val="80000"/>
                  <a:satMod val="180000"/>
                </a:schemeClr>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7-E3C4-45E8-AF41-71108921E07B}"/>
              </c:ext>
            </c:extLst>
          </c:dPt>
          <c:dPt>
            <c:idx val="4"/>
            <c:bubble3D val="0"/>
            <c:spPr>
              <a:solidFill>
                <a:srgbClr val="458B74"/>
              </a:solidFill>
              <a:ln>
                <a:noFill/>
              </a:ln>
              <a:effectLst/>
            </c:spPr>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9-E3C4-45E8-AF41-71108921E07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1719-47A1-B97A-E11EC9837733}"/>
              </c:ext>
            </c:extLst>
          </c:dPt>
          <c:dPt>
            <c:idx val="6"/>
            <c:bubble3D val="0"/>
            <c:spPr>
              <a:solidFill>
                <a:srgbClr val="70AD47"/>
              </a:solidFill>
              <a:ln>
                <a:noFill/>
              </a:ln>
              <a:effectLst/>
            </c:spPr>
            <c:extLst>
              <c:ext xmlns:c16="http://schemas.microsoft.com/office/drawing/2014/chart" uri="{C3380CC4-5D6E-409C-BE32-E72D297353CC}">
                <c16:uniqueId val="{0000000D-1719-47A1-B97A-E11EC9837733}"/>
              </c:ext>
            </c:extLst>
          </c:dPt>
          <c:dLbls>
            <c:delete val="1"/>
          </c:dLbls>
          <c:cat>
            <c:strRef>
              <c:f>Sheet1!$A$2:$A$8</c:f>
              <c:strCache>
                <c:ptCount val="7"/>
                <c:pt idx="0">
                  <c:v>2 High Priority </c:v>
                </c:pt>
                <c:pt idx="2">
                  <c:v>7 Low Priority</c:v>
                </c:pt>
                <c:pt idx="4">
                  <c:v>0 Resolved</c:v>
                </c:pt>
                <c:pt idx="6">
                  <c:v>230 Passed Checks</c:v>
                </c:pt>
              </c:strCache>
            </c:strRef>
          </c:cat>
          <c:val>
            <c:numRef>
              <c:f>Sheet1!$B$2:$B$8</c:f>
              <c:numCache>
                <c:formatCode>General</c:formatCode>
                <c:ptCount val="7"/>
                <c:pt idx="0">
                  <c:v>2</c:v>
                </c:pt>
                <c:pt idx="2">
                  <c:v>7</c:v>
                </c:pt>
                <c:pt idx="4">
                  <c:v>0</c:v>
                </c:pt>
                <c:pt idx="6">
                  <c:v>230</c:v>
                </c:pt>
              </c:numCache>
            </c:numRef>
          </c:val>
          <c:extLst xmlns:c16r3="http://schemas.microsoft.com/office/drawing/2017/03/chart" xmlns:c16="http://schemas.microsoft.com/office/drawing/2014/chart" xmlns:c14="http://schemas.microsoft.com/office/drawing/2007/8/2/chart" xmlns:mc="http://schemas.openxmlformats.org/markup-compatibility/2006">
            <c:ext xmlns:c16="http://schemas.microsoft.com/office/drawing/2014/chart" uri="{C3380CC4-5D6E-409C-BE32-E72D297353CC}">
              <c16:uniqueId val="{0000000A-E3C4-45E8-AF41-71108921E07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4854117084061136"/>
          <c:w val="0.63462981718805178"/>
          <c:h val="0.31364075958623894"/>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xmlns:c16r3="http://schemas.microsoft.com/office/drawing/2017/03/chart" xmlns:c16="http://schemas.microsoft.com/office/drawing/2014/chart" xmlns:c14="http://schemas.microsoft.com/office/drawing/2007/8/2/chart" xmlns:mc="http://schemas.openxmlformats.org/markup-compatibility/2006">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5">
  <cs:axisTitle>
    <cs:lnRef idx="0"/>
    <cs:fillRef idx="0"/>
    <cs:effectRef idx="0"/>
    <cs:fontRef idx="minor">
      <a:schemeClr val="tx2"/>
    </cs:fontRef>
    <cs:defRPr sz="1197"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1197" kern="1200"/>
  </cs:chartArea>
  <cs:dataLabel>
    <cs:lnRef idx="0"/>
    <cs:fillRef idx="0"/>
    <cs:effectRef idx="0"/>
    <cs:fontRef idx="minor">
      <a:schemeClr val="tx2"/>
    </cs:fontRef>
    <cs:defRPr sz="1197"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1197"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1197"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2128"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1197"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1197" kern="1200"/>
  </cs:valueAxis>
  <cs:wall>
    <cs:lnRef idx="0"/>
    <cs:fillRef idx="0"/>
    <cs:effectRef idx="0"/>
    <cs:fontRef idx="minor">
      <a:schemeClr val="tx2"/>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Header Placeholder 5"/>
          <p:cNvSpPr>
            <a:spLocks noGrp="1"/>
          </p:cNvSpPr>
          <p:nvPr>
            <p:ph type="hdr" sz="quarter"/>
          </p:nvPr>
        </p:nvSpPr>
        <p:spPr>
          <a:xfrm>
            <a:off x="0" y="-11574"/>
            <a:ext cx="2971800" cy="457200"/>
          </a:xfrm>
          <a:prstGeom prst="rect">
            <a:avLst/>
          </a:prstGeom>
        </p:spPr>
        <p:txBody>
          <a:bodyPr vert="horz" lIns="91440" tIns="45720" rIns="91440" bIns="45720" rtlCol="0"/>
          <a:lstStyle>
            <a:lvl1pPr algn="l">
              <a:defRPr sz="1200"/>
            </a:lvl1pPr>
          </a:lstStyle>
          <a:p>
            <a:endParaRPr lang="en-US">
              <a:latin typeface="Segoe UI" pitchFamily="34" charset="0"/>
            </a:endParaRPr>
          </a:p>
        </p:txBody>
      </p:sp>
      <p:sp>
        <p:nvSpPr>
          <p:cNvPr id="7" name="Date Placeholder 6"/>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1D0CB2F-F0BF-435A-A27A-2EC15087F634}" type="datetime8">
              <a:rPr lang="en-US" smtClean="0">
                <a:latin typeface="Segoe UI" pitchFamily="34" charset="0"/>
              </a:rPr>
              <a:t>1/18/2019 1:15 PM</a:t>
            </a:fld>
            <a:endParaRPr lang="en-US">
              <a:latin typeface="Segoe UI" pitchFamily="34" charset="0"/>
            </a:endParaRPr>
          </a:p>
        </p:txBody>
      </p:sp>
      <p:sp>
        <p:nvSpPr>
          <p:cNvPr id="8" name="Footer Placeholder 7"/>
          <p:cNvSpPr>
            <a:spLocks noGrp="1"/>
          </p:cNvSpPr>
          <p:nvPr>
            <p:ph type="ftr" sz="quarter" idx="2"/>
          </p:nvPr>
        </p:nvSpPr>
        <p:spPr>
          <a:xfrm>
            <a:off x="0" y="8685213"/>
            <a:ext cx="5795010" cy="332434"/>
          </a:xfrm>
          <a:prstGeom prst="rect">
            <a:avLst/>
          </a:prstGeom>
        </p:spPr>
        <p:txBody>
          <a:bodyPr vert="horz" lIns="91440" tIns="45720" rIns="91440" bIns="45720" rtlCol="0" anchor="b"/>
          <a:lstStyle>
            <a:lvl1pPr algn="l">
              <a:defRPr sz="1200"/>
            </a:lvl1pPr>
          </a:lstStyle>
          <a:p>
            <a:pPr marL="398463" defTabSz="914099" eaLnBrk="0" hangingPunct="0"/>
            <a:r>
              <a:rPr lang="en-US" sz="400">
                <a:gradFill>
                  <a:gsLst>
                    <a:gs pos="0">
                      <a:schemeClr val="tx1"/>
                    </a:gs>
                    <a:gs pos="100000">
                      <a:schemeClr val="tx1"/>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9" name="Slide Number Placeholder 8"/>
          <p:cNvSpPr>
            <a:spLocks noGrp="1"/>
          </p:cNvSpPr>
          <p:nvPr>
            <p:ph type="sldNum" sz="quarter" idx="3"/>
          </p:nvPr>
        </p:nvSpPr>
        <p:spPr>
          <a:xfrm>
            <a:off x="5783579" y="8685213"/>
            <a:ext cx="1072833" cy="457200"/>
          </a:xfrm>
          <a:prstGeom prst="rect">
            <a:avLst/>
          </a:prstGeom>
        </p:spPr>
        <p:txBody>
          <a:bodyPr vert="horz" lIns="91440" tIns="45720" rIns="91440" bIns="45720" rtlCol="0" anchor="b"/>
          <a:lstStyle>
            <a:lvl1pPr algn="r">
              <a:defRPr sz="1200"/>
            </a:lvl1pPr>
          </a:lstStyle>
          <a:p>
            <a:fld id="{0EC9E9D6-92A0-482B-A603-C9BA7FFB8190}" type="slidenum">
              <a:rPr lang="en-US" smtClean="0">
                <a:latin typeface="Segoe UI" pitchFamily="34" charset="0"/>
              </a:rPr>
              <a:t>‹#›</a:t>
            </a:fld>
            <a:endParaRPr lang="en-US">
              <a:latin typeface="Segoe UI" pitchFamily="34" charset="0"/>
            </a:endParaRPr>
          </a:p>
        </p:txBody>
      </p:sp>
    </p:spTree>
    <p:extLst>
      <p:ext uri="{BB962C8B-B14F-4D97-AF65-F5344CB8AC3E}">
        <p14:creationId xmlns:p14="http://schemas.microsoft.com/office/powerpoint/2010/main" val="390459563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Header Placeholder 7"/>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egoe UI" pitchFamily="34" charset="0"/>
              </a:defRPr>
            </a:lvl1pPr>
          </a:lstStyle>
          <a:p>
            <a:endParaRPr lang="en-US"/>
          </a:p>
        </p:txBody>
      </p:sp>
      <p:sp>
        <p:nvSpPr>
          <p:cNvPr id="9" name="Slide Image Placeholder 8"/>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10" name="Footer Placeholder 9"/>
          <p:cNvSpPr>
            <a:spLocks noGrp="1"/>
          </p:cNvSpPr>
          <p:nvPr>
            <p:ph type="ftr" sz="quarter" idx="4"/>
          </p:nvPr>
        </p:nvSpPr>
        <p:spPr>
          <a:xfrm>
            <a:off x="0" y="8686800"/>
            <a:ext cx="5920740" cy="355964"/>
          </a:xfrm>
          <a:prstGeom prst="rect">
            <a:avLst/>
          </a:prstGeom>
        </p:spPr>
        <p:txBody>
          <a:bodyPr vert="horz" lIns="91440" tIns="45720" rIns="91440" bIns="45720" rtlCol="0" anchor="b"/>
          <a:lstStyle>
            <a:lvl1pPr marL="571500" indent="0" algn="l">
              <a:defRPr sz="1200"/>
            </a:lvl1p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11" name="Date Placeholder 10"/>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egoe UI" pitchFamily="34" charset="0"/>
              </a:defRPr>
            </a:lvl1pPr>
          </a:lstStyle>
          <a:p>
            <a:fld id="{D18B56EA-E28F-4F92-9F16-7A6F2501B303}" type="datetime8">
              <a:rPr lang="en-US" smtClean="0"/>
              <a:t>1/18/2019 1:14 PM</a:t>
            </a:fld>
            <a:endParaRPr lang="en-US"/>
          </a:p>
        </p:txBody>
      </p:sp>
      <p:sp>
        <p:nvSpPr>
          <p:cNvPr id="12" name="Notes Placeholder 11"/>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Slide Number Placeholder 12"/>
          <p:cNvSpPr>
            <a:spLocks noGrp="1"/>
          </p:cNvSpPr>
          <p:nvPr>
            <p:ph type="sldNum" sz="quarter" idx="5"/>
          </p:nvPr>
        </p:nvSpPr>
        <p:spPr>
          <a:xfrm>
            <a:off x="5909309" y="8685213"/>
            <a:ext cx="947103" cy="457200"/>
          </a:xfrm>
          <a:prstGeom prst="rect">
            <a:avLst/>
          </a:prstGeom>
        </p:spPr>
        <p:txBody>
          <a:bodyPr vert="horz" lIns="91440" tIns="45720" rIns="91440" bIns="45720" rtlCol="0" anchor="b"/>
          <a:lstStyle>
            <a:lvl1pPr algn="r">
              <a:defRPr sz="1200">
                <a:latin typeface="Segoe UI" pitchFamily="34" charset="0"/>
              </a:defRPr>
            </a:lvl1pPr>
          </a:lstStyle>
          <a:p>
            <a:fld id="{B4008EB6-D09E-4580-8CD6-DDB14511944F}" type="slidenum">
              <a:rPr lang="en-US" smtClean="0"/>
              <a:pPr/>
              <a:t>‹#›</a:t>
            </a:fld>
            <a:endParaRPr lang="en-US"/>
          </a:p>
        </p:txBody>
      </p:sp>
    </p:spTree>
    <p:extLst>
      <p:ext uri="{BB962C8B-B14F-4D97-AF65-F5344CB8AC3E}">
        <p14:creationId xmlns:p14="http://schemas.microsoft.com/office/powerpoint/2010/main" val="2624648265"/>
      </p:ext>
    </p:extLst>
  </p:cSld>
  <p:clrMap bg1="lt1" tx1="dk1" bg2="lt2" tx2="dk2" accent1="accent1" accent2="accent2" accent3="accent3" accent4="accent4" accent5="accent5" accent6="accent6" hlink="hlink" folHlink="folHlink"/>
  <p:hf/>
  <p:notesStyle>
    <a:lvl1pPr marL="0" algn="l" defTabSz="932742" rtl="0" eaLnBrk="1" latinLnBrk="0" hangingPunct="1">
      <a:lnSpc>
        <a:spcPct val="90000"/>
      </a:lnSpc>
      <a:spcAft>
        <a:spcPts val="340"/>
      </a:spcAft>
      <a:defRPr sz="900" kern="1200">
        <a:solidFill>
          <a:schemeClr val="tx1"/>
        </a:solidFill>
        <a:latin typeface="Segoe UI Light" pitchFamily="34" charset="0"/>
        <a:ea typeface="+mn-ea"/>
        <a:cs typeface="+mn-cs"/>
      </a:defRPr>
    </a:lvl1pPr>
    <a:lvl2pPr marL="217262" indent="-107956"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2pPr>
    <a:lvl3pPr marL="334664"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3pPr>
    <a:lvl4pPr marL="492551" indent="-149789"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4pPr>
    <a:lvl5pPr marL="627496" indent="-117403" algn="l" defTabSz="932742" rtl="0" eaLnBrk="1" latinLnBrk="0" hangingPunct="1">
      <a:lnSpc>
        <a:spcPct val="90000"/>
      </a:lnSpc>
      <a:spcAft>
        <a:spcPts val="340"/>
      </a:spcAft>
      <a:buFont typeface="Arial" pitchFamily="34" charset="0"/>
      <a:buChar char="•"/>
      <a:defRPr sz="900" kern="1200">
        <a:solidFill>
          <a:schemeClr val="tx1"/>
        </a:solidFill>
        <a:latin typeface="Segoe UI Light" pitchFamily="34" charset="0"/>
        <a:ea typeface="+mn-ea"/>
        <a:cs typeface="+mn-cs"/>
      </a:defRPr>
    </a:lvl5pPr>
    <a:lvl6pPr marL="2331856" algn="l" defTabSz="932742" rtl="0" eaLnBrk="1" latinLnBrk="0" hangingPunct="1">
      <a:defRPr sz="1200" kern="1200">
        <a:solidFill>
          <a:schemeClr val="tx1"/>
        </a:solidFill>
        <a:latin typeface="+mn-lt"/>
        <a:ea typeface="+mn-ea"/>
        <a:cs typeface="+mn-cs"/>
      </a:defRPr>
    </a:lvl6pPr>
    <a:lvl7pPr marL="2798226" algn="l" defTabSz="932742" rtl="0" eaLnBrk="1" latinLnBrk="0" hangingPunct="1">
      <a:defRPr sz="1200" kern="1200">
        <a:solidFill>
          <a:schemeClr val="tx1"/>
        </a:solidFill>
        <a:latin typeface="+mn-lt"/>
        <a:ea typeface="+mn-ea"/>
        <a:cs typeface="+mn-cs"/>
      </a:defRPr>
    </a:lvl7pPr>
    <a:lvl8pPr marL="3264597" algn="l" defTabSz="932742" rtl="0" eaLnBrk="1" latinLnBrk="0" hangingPunct="1">
      <a:defRPr sz="1200" kern="1200">
        <a:solidFill>
          <a:schemeClr val="tx1"/>
        </a:solidFill>
        <a:latin typeface="+mn-lt"/>
        <a:ea typeface="+mn-ea"/>
        <a:cs typeface="+mn-cs"/>
      </a:defRPr>
    </a:lvl8pPr>
    <a:lvl9pPr marL="3730969" algn="l" defTabSz="932742"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18B56EA-E28F-4F92-9F16-7A6F2501B303}" type="datetime8">
              <a:rPr lang="en-US" smtClean="0"/>
              <a:t>1/18/2019 1:14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1</a:t>
            </a:fld>
            <a:endParaRPr lang="en-US"/>
          </a:p>
        </p:txBody>
      </p:sp>
    </p:spTree>
    <p:extLst>
      <p:ext uri="{BB962C8B-B14F-4D97-AF65-F5344CB8AC3E}">
        <p14:creationId xmlns:p14="http://schemas.microsoft.com/office/powerpoint/2010/main" val="4214519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endParaRPr lang="en-US"/>
          </a:p>
        </p:txBody>
      </p:sp>
      <p:sp>
        <p:nvSpPr>
          <p:cNvPr id="5" name="Footer Placeholder 4"/>
          <p:cNvSpPr>
            <a:spLocks noGrp="1"/>
          </p:cNvSpPr>
          <p:nvPr>
            <p:ph type="ftr" sz="quarter" idx="11"/>
          </p:nvPr>
        </p:nvSpPr>
        <p:spPr/>
        <p:txBody>
          <a:bodyPr/>
          <a:lstStyle/>
          <a:p>
            <a:pPr defTabSz="914099" eaLnBrk="0" hangingPunct="0"/>
            <a:r>
              <a:rPr lang="en-US" sz="400">
                <a:gradFill>
                  <a:gsLst>
                    <a:gs pos="0">
                      <a:prstClr val="black"/>
                    </a:gs>
                    <a:gs pos="100000">
                      <a:prstClr val="black"/>
                    </a:gs>
                  </a:gsLst>
                  <a:lin ang="5400000" scaled="0"/>
                </a:gradFill>
                <a:latin typeface="Segoe UI" pitchFamily="34" charset="0"/>
                <a:ea typeface="Segoe UI" pitchFamily="34" charset="0"/>
                <a:cs typeface="Segoe UI" pitchFamily="34" charset="0"/>
              </a:rPr>
              <a:t>© Microsoft Corporation. All rights reserved. MICROSOFT MAKES NO WARRANTIES, EXPRESS, IMPLIED OR STATUTORY, AS TO THE INFORMATION IN THIS PRESENTATION.</a:t>
            </a:r>
          </a:p>
        </p:txBody>
      </p:sp>
      <p:sp>
        <p:nvSpPr>
          <p:cNvPr id="6" name="Date Placeholder 5"/>
          <p:cNvSpPr>
            <a:spLocks noGrp="1"/>
          </p:cNvSpPr>
          <p:nvPr>
            <p:ph type="dt" idx="12"/>
          </p:nvPr>
        </p:nvSpPr>
        <p:spPr/>
        <p:txBody>
          <a:bodyPr/>
          <a:lstStyle/>
          <a:p>
            <a:fld id="{D18B56EA-E28F-4F92-9F16-7A6F2501B303}" type="datetime8">
              <a:rPr lang="en-US" smtClean="0"/>
              <a:t>1/18/2019 1:14 PM</a:t>
            </a:fld>
            <a:endParaRPr lang="en-US"/>
          </a:p>
        </p:txBody>
      </p:sp>
      <p:sp>
        <p:nvSpPr>
          <p:cNvPr id="7" name="Slide Number Placeholder 6"/>
          <p:cNvSpPr>
            <a:spLocks noGrp="1"/>
          </p:cNvSpPr>
          <p:nvPr>
            <p:ph type="sldNum" sz="quarter" idx="13"/>
          </p:nvPr>
        </p:nvSpPr>
        <p:spPr/>
        <p:txBody>
          <a:bodyPr/>
          <a:lstStyle/>
          <a:p>
            <a:fld id="{B4008EB6-D09E-4580-8CD6-DDB14511944F}" type="slidenum">
              <a:rPr lang="en-US" smtClean="0"/>
              <a:pPr/>
              <a:t>2</a:t>
            </a:fld>
            <a:endParaRPr lang="en-US"/>
          </a:p>
        </p:txBody>
      </p:sp>
    </p:spTree>
    <p:extLst>
      <p:ext uri="{BB962C8B-B14F-4D97-AF65-F5344CB8AC3E}">
        <p14:creationId xmlns:p14="http://schemas.microsoft.com/office/powerpoint/2010/main" val="139474934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ection Title square photo (option 1)">
    <p:spTree>
      <p:nvGrpSpPr>
        <p:cNvPr id="1" name=""/>
        <p:cNvGrpSpPr/>
        <p:nvPr/>
      </p:nvGrpSpPr>
      <p:grpSpPr>
        <a:xfrm>
          <a:off x="0" y="0"/>
          <a:ext cx="0" cy="0"/>
          <a:chOff x="0" y="0"/>
          <a:chExt cx="0" cy="0"/>
        </a:xfrm>
      </p:grpSpPr>
      <p:sp>
        <p:nvSpPr>
          <p:cNvPr id="9" name="Title 1"/>
          <p:cNvSpPr>
            <a:spLocks noGrp="1"/>
          </p:cNvSpPr>
          <p:nvPr>
            <p:ph type="title" hasCustomPrompt="1"/>
          </p:nvPr>
        </p:nvSpPr>
        <p:spPr bwMode="auto">
          <a:xfrm>
            <a:off x="274667" y="2119179"/>
            <a:ext cx="4937130" cy="1835285"/>
          </a:xfrm>
          <a:noFill/>
        </p:spPr>
        <p:txBody>
          <a:bodyPr lIns="146304" tIns="91440" rIns="146304" bIns="91440" anchor="t" anchorCtr="0"/>
          <a:lstStyle>
            <a:lvl1pPr>
              <a:defRPr sz="4800" spc="-100" baseline="0">
                <a:gradFill>
                  <a:gsLst>
                    <a:gs pos="74359">
                      <a:schemeClr val="tx1"/>
                    </a:gs>
                    <a:gs pos="57576">
                      <a:schemeClr val="tx1"/>
                    </a:gs>
                  </a:gsLst>
                  <a:lin ang="5400000" scaled="0"/>
                </a:gradFill>
              </a:defRPr>
            </a:lvl1pPr>
          </a:lstStyle>
          <a:p>
            <a:r>
              <a:rPr lang="en-US" dirty="0"/>
              <a:t>Section Title</a:t>
            </a:r>
          </a:p>
        </p:txBody>
      </p:sp>
      <p:sp>
        <p:nvSpPr>
          <p:cNvPr id="3" name="Text Placeholder 2"/>
          <p:cNvSpPr>
            <a:spLocks noGrp="1"/>
          </p:cNvSpPr>
          <p:nvPr>
            <p:ph type="body" sz="quarter" idx="14" hasCustomPrompt="1"/>
          </p:nvPr>
        </p:nvSpPr>
        <p:spPr bwMode="auto">
          <a:xfrm>
            <a:off x="273015" y="3954463"/>
            <a:ext cx="4937130" cy="731528"/>
          </a:xfrm>
        </p:spPr>
        <p:txBody>
          <a:bodyPr lIns="164592" tIns="109728" rIns="164592" bIns="109728">
            <a:noAutofit/>
          </a:bodyPr>
          <a:lstStyle>
            <a:lvl1pPr marL="0" indent="0">
              <a:spcBef>
                <a:spcPts val="0"/>
              </a:spcBef>
              <a:buNone/>
              <a:defRPr lang="en-US" sz="3200" kern="1200" spc="0" baseline="0" dirty="0">
                <a:gradFill>
                  <a:gsLst>
                    <a:gs pos="91000">
                      <a:schemeClr val="tx1"/>
                    </a:gs>
                    <a:gs pos="0">
                      <a:schemeClr val="tx1"/>
                    </a:gs>
                  </a:gsLst>
                  <a:lin ang="5400000" scaled="0"/>
                </a:gradFill>
                <a:latin typeface="+mn-lt"/>
                <a:ea typeface="+mn-ea"/>
                <a:cs typeface="+mn-cs"/>
              </a:defRPr>
            </a:lvl1pPr>
          </a:lstStyle>
          <a:p>
            <a:pPr marL="0" marR="0" lvl="0" indent="0" algn="l" defTabSz="932742" rtl="0" eaLnBrk="1" fontAlgn="auto" latinLnBrk="0" hangingPunct="1">
              <a:lnSpc>
                <a:spcPct val="90000"/>
              </a:lnSpc>
              <a:spcBef>
                <a:spcPts val="0"/>
              </a:spcBef>
              <a:spcAft>
                <a:spcPts val="0"/>
              </a:spcAft>
              <a:buClrTx/>
              <a:buSzPct val="90000"/>
              <a:buFont typeface="Arial" pitchFamily="34" charset="0"/>
              <a:buNone/>
              <a:tabLst/>
            </a:pPr>
            <a:r>
              <a:rPr lang="en-US" dirty="0"/>
              <a:t>Sub-Section Title </a:t>
            </a:r>
          </a:p>
        </p:txBody>
      </p:sp>
      <p:pic>
        <p:nvPicPr>
          <p:cNvPr id="8" name="Picture 7"/>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black">
          <a:xfrm>
            <a:off x="457522" y="6208933"/>
            <a:ext cx="1452804" cy="310896"/>
          </a:xfrm>
          <a:prstGeom prst="rect">
            <a:avLst/>
          </a:prstGeom>
        </p:spPr>
      </p:pic>
      <p:pic>
        <p:nvPicPr>
          <p:cNvPr id="7" name="Picture 6">
            <a:extLst>
              <a:ext uri="{FF2B5EF4-FFF2-40B4-BE49-F238E27FC236}">
                <a16:creationId xmlns:a16="http://schemas.microsoft.com/office/drawing/2014/main" id="{FED1C908-3C26-4495-B851-105125BE23B8}"/>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a:stretch/>
        </p:blipFill>
        <p:spPr>
          <a:xfrm>
            <a:off x="0" y="-1"/>
            <a:ext cx="12453922" cy="6994525"/>
          </a:xfrm>
          <a:prstGeom prst="rect">
            <a:avLst/>
          </a:prstGeom>
        </p:spPr>
      </p:pic>
      <p:sp>
        <p:nvSpPr>
          <p:cNvPr id="10" name="Rectangle 9">
            <a:extLst>
              <a:ext uri="{FF2B5EF4-FFF2-40B4-BE49-F238E27FC236}">
                <a16:creationId xmlns:a16="http://schemas.microsoft.com/office/drawing/2014/main" id="{C8107207-7470-41ED-B799-27694D901711}"/>
              </a:ext>
            </a:extLst>
          </p:cNvPr>
          <p:cNvSpPr/>
          <p:nvPr userDrawn="1"/>
        </p:nvSpPr>
        <p:spPr bwMode="auto">
          <a:xfrm flipH="1">
            <a:off x="6092790" y="-1"/>
            <a:ext cx="6361131" cy="6994526"/>
          </a:xfrm>
          <a:prstGeom prst="rect">
            <a:avLst/>
          </a:prstGeom>
          <a:gradFill flip="none" rotWithShape="1">
            <a:gsLst>
              <a:gs pos="75000">
                <a:srgbClr val="002050">
                  <a:alpha val="76000"/>
                </a:srgbClr>
              </a:gs>
              <a:gs pos="32000">
                <a:srgbClr val="002050"/>
              </a:gs>
              <a:gs pos="100000">
                <a:srgbClr val="002050">
                  <a:alpha val="0"/>
                </a:srgbClr>
              </a:gs>
            </a:gsLst>
            <a:lin ang="0" scaled="1"/>
            <a:tileRect/>
          </a:gradFill>
          <a:ln>
            <a:noFill/>
          </a:ln>
          <a:effectLst>
            <a:softEdge rad="0"/>
          </a:effectLst>
        </p:spPr>
        <p:style>
          <a:lnRef idx="0">
            <a:scrgbClr r="0" g="0" b="0"/>
          </a:lnRef>
          <a:fillRef idx="0">
            <a:scrgbClr r="0" g="0" b="0"/>
          </a:fillRef>
          <a:effectRef idx="0">
            <a:scrgbClr r="0" g="0" b="0"/>
          </a:effectRef>
          <a:fontRef idx="minor">
            <a:schemeClr val="lt1"/>
          </a:fontRef>
        </p:style>
        <p:txBody>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p>
            <a:pPr algn="ctr" defTabSz="932472" fontAlgn="base">
              <a:lnSpc>
                <a:spcPct val="90000"/>
              </a:lnSpc>
              <a:spcBef>
                <a:spcPct val="0"/>
              </a:spcBef>
              <a:spcAft>
                <a:spcPct val="0"/>
              </a:spcAft>
            </a:pPr>
            <a:endParaRPr lang="en-US" sz="2400" b="0" cap="none" spc="0" err="1">
              <a:ln w="0"/>
              <a:solidFill>
                <a:schemeClr val="tx1"/>
              </a:solidFill>
              <a:effectLst>
                <a:outerShdw blurRad="38100" dist="19050" dir="2700000" algn="tl" rotWithShape="0">
                  <a:schemeClr val="dk1">
                    <a:alpha val="40000"/>
                  </a:schemeClr>
                </a:outerShdw>
              </a:effectLst>
              <a:ea typeface="Segoe UI" pitchFamily="34" charset="0"/>
              <a:cs typeface="Segoe UI" pitchFamily="34" charset="0"/>
            </a:endParaRPr>
          </a:p>
        </p:txBody>
      </p:sp>
      <p:pic>
        <p:nvPicPr>
          <p:cNvPr id="11" name="Picture 10">
            <a:extLst>
              <a:ext uri="{FF2B5EF4-FFF2-40B4-BE49-F238E27FC236}">
                <a16:creationId xmlns:a16="http://schemas.microsoft.com/office/drawing/2014/main" id="{9B41E496-47A1-44A5-AA4E-85EFA17CFDB0}"/>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bwMode="invGray">
          <a:xfrm>
            <a:off x="10795601" y="6519829"/>
            <a:ext cx="1181765" cy="253187"/>
          </a:xfrm>
          <a:prstGeom prst="rect">
            <a:avLst/>
          </a:prstGeom>
        </p:spPr>
      </p:pic>
    </p:spTree>
    <p:extLst>
      <p:ext uri="{BB962C8B-B14F-4D97-AF65-F5344CB8AC3E}">
        <p14:creationId xmlns:p14="http://schemas.microsoft.com/office/powerpoint/2010/main" val="13681652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427"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Summery">
    <p:spTree>
      <p:nvGrpSpPr>
        <p:cNvPr id="1" name=""/>
        <p:cNvGrpSpPr/>
        <p:nvPr/>
      </p:nvGrpSpPr>
      <p:grpSpPr>
        <a:xfrm>
          <a:off x="0" y="0"/>
          <a:ext cx="0" cy="0"/>
          <a:chOff x="0" y="0"/>
          <a:chExt cx="0" cy="0"/>
        </a:xfrm>
      </p:grpSpPr>
      <p:sp>
        <p:nvSpPr>
          <p:cNvPr id="5" name="Title 10">
            <a:extLst>
              <a:ext uri="{FF2B5EF4-FFF2-40B4-BE49-F238E27FC236}">
                <a16:creationId xmlns:a16="http://schemas.microsoft.com/office/drawing/2014/main" id="{DA5B0225-239A-1D4F-B38D-60D255707AE4}"/>
              </a:ext>
            </a:extLst>
          </p:cNvPr>
          <p:cNvSpPr>
            <a:spLocks noGrp="1"/>
          </p:cNvSpPr>
          <p:nvPr>
            <p:ph type="title"/>
          </p:nvPr>
        </p:nvSpPr>
        <p:spPr>
          <a:xfrm>
            <a:off x="274604" y="295275"/>
            <a:ext cx="11888047" cy="917575"/>
          </a:xfrm>
        </p:spPr>
        <p:txBody>
          <a:bodyPr/>
          <a:lstStyle/>
          <a:p>
            <a:r>
              <a:rPr lang="en-US" dirty="0">
                <a:cs typeface="Segoe UI Light"/>
              </a:rPr>
              <a:t>Executive Summary</a:t>
            </a:r>
            <a:endParaRPr lang="en-US" dirty="0"/>
          </a:p>
        </p:txBody>
      </p:sp>
    </p:spTree>
    <p:extLst>
      <p:ext uri="{BB962C8B-B14F-4D97-AF65-F5344CB8AC3E}">
        <p14:creationId xmlns:p14="http://schemas.microsoft.com/office/powerpoint/2010/main" val="118906319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cus Area Assessment">
    <p:spTree>
      <p:nvGrpSpPr>
        <p:cNvPr id="1" name=""/>
        <p:cNvGrpSpPr/>
        <p:nvPr/>
      </p:nvGrpSpPr>
      <p:grpSpPr>
        <a:xfrm>
          <a:off x="0" y="0"/>
          <a:ext cx="0" cy="0"/>
          <a:chOff x="0" y="0"/>
          <a:chExt cx="0" cy="0"/>
        </a:xfrm>
      </p:grpSpPr>
      <p:sp>
        <p:nvSpPr>
          <p:cNvPr id="5" name="Title 10">
            <a:extLst>
              <a:ext uri="{FF2B5EF4-FFF2-40B4-BE49-F238E27FC236}">
                <a16:creationId xmlns:a16="http://schemas.microsoft.com/office/drawing/2014/main" id="{9E2C8227-A5B0-2B4E-A5F7-1604CB3AD72F}"/>
              </a:ext>
            </a:extLst>
          </p:cNvPr>
          <p:cNvSpPr>
            <a:spLocks noGrp="1"/>
          </p:cNvSpPr>
          <p:nvPr>
            <p:ph type="title" hasCustomPrompt="1"/>
          </p:nvPr>
        </p:nvSpPr>
        <p:spPr>
          <a:xfrm>
            <a:off x="278571" y="293272"/>
            <a:ext cx="11888047" cy="917575"/>
          </a:xfrm>
        </p:spPr>
        <p:txBody>
          <a:bodyPr/>
          <a:lstStyle/>
          <a:p>
            <a:r>
              <a:rPr lang="en-US" dirty="0">
                <a:solidFill>
                  <a:schemeClr val="tx1"/>
                </a:solidFill>
                <a:latin typeface="Segoe UI Light"/>
                <a:cs typeface="Segoe UI Light"/>
              </a:rPr>
              <a:t>Focus Area</a:t>
            </a:r>
            <a:endParaRPr lang="en-US" dirty="0">
              <a:cs typeface="Segoe UI Light"/>
            </a:endParaRPr>
          </a:p>
        </p:txBody>
      </p:sp>
    </p:spTree>
    <p:extLst>
      <p:ext uri="{BB962C8B-B14F-4D97-AF65-F5344CB8AC3E}">
        <p14:creationId xmlns:p14="http://schemas.microsoft.com/office/powerpoint/2010/main" val="331155672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74604" y="295275"/>
            <a:ext cx="11888047" cy="917575"/>
          </a:xfrm>
          <a:prstGeom prst="rect">
            <a:avLst/>
          </a:prstGeom>
        </p:spPr>
        <p:txBody>
          <a:bodyPr vert="horz" wrap="square" lIns="146304" tIns="91440" rIns="146304" bIns="91440" rtlCol="0" anchor="t">
            <a:noAutofit/>
          </a:bodyPr>
          <a:lstStyle/>
          <a:p>
            <a:r>
              <a:rPr lang="en-US"/>
              <a:t>Click to edit Master title style</a:t>
            </a:r>
          </a:p>
        </p:txBody>
      </p:sp>
      <p:sp>
        <p:nvSpPr>
          <p:cNvPr id="4" name="Text Placeholder 3"/>
          <p:cNvSpPr>
            <a:spLocks noGrp="1"/>
          </p:cNvSpPr>
          <p:nvPr>
            <p:ph type="body" idx="1"/>
          </p:nvPr>
        </p:nvSpPr>
        <p:spPr>
          <a:xfrm>
            <a:off x="274605" y="1212851"/>
            <a:ext cx="11885681" cy="2308324"/>
          </a:xfrm>
          <a:prstGeom prst="rect">
            <a:avLst/>
          </a:prstGeom>
        </p:spPr>
        <p:txBody>
          <a:bodyPr vert="horz" wrap="square" lIns="146304" tIns="91440" rIns="146304" bIns="91440" rtlCol="0">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88427678"/>
      </p:ext>
    </p:extLst>
  </p:cSld>
  <p:clrMap bg1="lt1" tx1="dk1" bg2="lt2" tx2="dk2" accent1="accent1" accent2="accent2" accent3="accent3" accent4="accent4" accent5="accent5" accent6="accent6" hlink="hlink" folHlink="folHlink"/>
  <p:sldLayoutIdLst>
    <p:sldLayoutId id="2147484266" r:id="rId1"/>
    <p:sldLayoutId id="2147484515" r:id="rId2"/>
    <p:sldLayoutId id="2147484256" r:id="rId3"/>
  </p:sldLayoutIdLst>
  <p:transition>
    <p:fade/>
  </p:transition>
  <p:txStyles>
    <p:titleStyle>
      <a:lvl1pPr algn="l" defTabSz="932742" rtl="0" eaLnBrk="1" latinLnBrk="0" hangingPunct="1">
        <a:lnSpc>
          <a:spcPct val="90000"/>
        </a:lnSpc>
        <a:spcBef>
          <a:spcPct val="0"/>
        </a:spcBef>
        <a:buNone/>
        <a:defRPr lang="en-US" sz="4800" b="0" kern="1200" cap="none" spc="-102" baseline="0" dirty="0" smtClean="0">
          <a:ln w="3175">
            <a:noFill/>
          </a:ln>
          <a:gradFill>
            <a:gsLst>
              <a:gs pos="1250">
                <a:schemeClr val="tx1"/>
              </a:gs>
              <a:gs pos="100000">
                <a:schemeClr val="tx1"/>
              </a:gs>
            </a:gsLst>
            <a:lin ang="5400000" scaled="0"/>
          </a:gradFill>
          <a:effectLst/>
          <a:latin typeface="+mj-lt"/>
          <a:ea typeface="+mn-ea"/>
          <a:cs typeface="Segoe UI" pitchFamily="34" charset="0"/>
        </a:defRPr>
      </a:lvl1pPr>
    </p:titleStyle>
    <p:bodyStyle>
      <a:lvl1pPr marL="2286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3600" kern="1200" spc="0" baseline="0">
          <a:gradFill>
            <a:gsLst>
              <a:gs pos="1250">
                <a:schemeClr val="tx1"/>
              </a:gs>
              <a:gs pos="100000">
                <a:schemeClr val="tx1"/>
              </a:gs>
            </a:gsLst>
            <a:lin ang="5400000" scaled="0"/>
          </a:gradFill>
          <a:latin typeface="+mj-lt"/>
          <a:ea typeface="+mn-ea"/>
          <a:cs typeface="+mn-cs"/>
        </a:defRPr>
      </a:lvl1pPr>
      <a:lvl2pPr marL="4572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800" kern="1200" spc="0" baseline="0">
          <a:gradFill>
            <a:gsLst>
              <a:gs pos="1250">
                <a:schemeClr val="tx1"/>
              </a:gs>
              <a:gs pos="100000">
                <a:schemeClr val="tx1"/>
              </a:gs>
            </a:gsLst>
            <a:lin ang="5400000" scaled="0"/>
          </a:gradFill>
          <a:latin typeface="+mn-lt"/>
          <a:ea typeface="+mn-ea"/>
          <a:cs typeface="+mn-cs"/>
        </a:defRPr>
      </a:lvl2pPr>
      <a:lvl3pPr marL="6858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400" kern="1200" spc="0" baseline="0">
          <a:gradFill>
            <a:gsLst>
              <a:gs pos="1250">
                <a:schemeClr val="tx1"/>
              </a:gs>
              <a:gs pos="100000">
                <a:schemeClr val="tx1"/>
              </a:gs>
            </a:gsLst>
            <a:lin ang="5400000" scaled="0"/>
          </a:gradFill>
          <a:latin typeface="+mn-lt"/>
          <a:ea typeface="+mn-ea"/>
          <a:cs typeface="+mn-cs"/>
        </a:defRPr>
      </a:lvl3pPr>
      <a:lvl4pPr marL="9144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4pPr>
      <a:lvl5pPr marL="1143000" marR="0" indent="-228600" algn="l" defTabSz="932742" rtl="0" eaLnBrk="1" fontAlgn="auto" latinLnBrk="0" hangingPunct="1">
        <a:lnSpc>
          <a:spcPct val="90000"/>
        </a:lnSpc>
        <a:spcBef>
          <a:spcPct val="20000"/>
        </a:spcBef>
        <a:spcAft>
          <a:spcPts val="0"/>
        </a:spcAft>
        <a:buClrTx/>
        <a:buSzPct val="90000"/>
        <a:buFont typeface="Wingdings" panose="05000000000000000000" pitchFamily="2" charset="2"/>
        <a:buChar char=""/>
        <a:tabLst/>
        <a:defRPr sz="2200" kern="1200" spc="0" baseline="0">
          <a:gradFill>
            <a:gsLst>
              <a:gs pos="1250">
                <a:schemeClr val="tx1"/>
              </a:gs>
              <a:gs pos="100000">
                <a:schemeClr val="tx1"/>
              </a:gs>
            </a:gsLst>
            <a:lin ang="5400000" scaled="0"/>
          </a:gradFill>
          <a:latin typeface="+mn-lt"/>
          <a:ea typeface="+mn-ea"/>
          <a:cs typeface="+mn-cs"/>
        </a:defRPr>
      </a:lvl5pPr>
      <a:lvl6pPr marL="2565040"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3031412"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97783"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964155" indent="-233186" algn="l" defTabSz="932742"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32742" rtl="0" eaLnBrk="1" latinLnBrk="0" hangingPunct="1">
        <a:defRPr sz="1800" kern="1200">
          <a:solidFill>
            <a:schemeClr val="tx1"/>
          </a:solidFill>
          <a:latin typeface="+mn-lt"/>
          <a:ea typeface="+mn-ea"/>
          <a:cs typeface="+mn-cs"/>
        </a:defRPr>
      </a:lvl1pPr>
      <a:lvl2pPr marL="466371" algn="l" defTabSz="932742" rtl="0" eaLnBrk="1" latinLnBrk="0" hangingPunct="1">
        <a:defRPr sz="1800" kern="1200">
          <a:solidFill>
            <a:schemeClr val="tx1"/>
          </a:solidFill>
          <a:latin typeface="+mn-lt"/>
          <a:ea typeface="+mn-ea"/>
          <a:cs typeface="+mn-cs"/>
        </a:defRPr>
      </a:lvl2pPr>
      <a:lvl3pPr marL="932742" algn="l" defTabSz="932742" rtl="0" eaLnBrk="1" latinLnBrk="0" hangingPunct="1">
        <a:defRPr sz="1800" kern="1200">
          <a:solidFill>
            <a:schemeClr val="tx1"/>
          </a:solidFill>
          <a:latin typeface="+mn-lt"/>
          <a:ea typeface="+mn-ea"/>
          <a:cs typeface="+mn-cs"/>
        </a:defRPr>
      </a:lvl3pPr>
      <a:lvl4pPr marL="1399113" algn="l" defTabSz="932742" rtl="0" eaLnBrk="1" latinLnBrk="0" hangingPunct="1">
        <a:defRPr sz="1800" kern="1200">
          <a:solidFill>
            <a:schemeClr val="tx1"/>
          </a:solidFill>
          <a:latin typeface="+mn-lt"/>
          <a:ea typeface="+mn-ea"/>
          <a:cs typeface="+mn-cs"/>
        </a:defRPr>
      </a:lvl4pPr>
      <a:lvl5pPr marL="1865484" algn="l" defTabSz="932742" rtl="0" eaLnBrk="1" latinLnBrk="0" hangingPunct="1">
        <a:defRPr sz="1800" kern="1200">
          <a:solidFill>
            <a:schemeClr val="tx1"/>
          </a:solidFill>
          <a:latin typeface="+mn-lt"/>
          <a:ea typeface="+mn-ea"/>
          <a:cs typeface="+mn-cs"/>
        </a:defRPr>
      </a:lvl5pPr>
      <a:lvl6pPr marL="2331856" algn="l" defTabSz="932742" rtl="0" eaLnBrk="1" latinLnBrk="0" hangingPunct="1">
        <a:defRPr sz="1800" kern="1200">
          <a:solidFill>
            <a:schemeClr val="tx1"/>
          </a:solidFill>
          <a:latin typeface="+mn-lt"/>
          <a:ea typeface="+mn-ea"/>
          <a:cs typeface="+mn-cs"/>
        </a:defRPr>
      </a:lvl6pPr>
      <a:lvl7pPr marL="2798226" algn="l" defTabSz="932742" rtl="0" eaLnBrk="1" latinLnBrk="0" hangingPunct="1">
        <a:defRPr sz="1800" kern="1200">
          <a:solidFill>
            <a:schemeClr val="tx1"/>
          </a:solidFill>
          <a:latin typeface="+mn-lt"/>
          <a:ea typeface="+mn-ea"/>
          <a:cs typeface="+mn-cs"/>
        </a:defRPr>
      </a:lvl7pPr>
      <a:lvl8pPr marL="3264597" algn="l" defTabSz="932742" rtl="0" eaLnBrk="1" latinLnBrk="0" hangingPunct="1">
        <a:defRPr sz="1800" kern="1200">
          <a:solidFill>
            <a:schemeClr val="tx1"/>
          </a:solidFill>
          <a:latin typeface="+mn-lt"/>
          <a:ea typeface="+mn-ea"/>
          <a:cs typeface="+mn-cs"/>
        </a:defRPr>
      </a:lvl8pPr>
      <a:lvl9pPr marL="3730969" algn="l" defTabSz="932742"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87" userDrawn="1">
          <p15:clr>
            <a:srgbClr val="5ACBF0"/>
          </p15:clr>
        </p15:guide>
        <p15:guide id="2" pos="173" userDrawn="1">
          <p15:clr>
            <a:srgbClr val="5ACBF0"/>
          </p15:clr>
        </p15:guide>
        <p15:guide id="3" pos="749" userDrawn="1">
          <p15:clr>
            <a:srgbClr val="5ACBF0"/>
          </p15:clr>
        </p15:guide>
        <p15:guide id="4" pos="1325" userDrawn="1">
          <p15:clr>
            <a:srgbClr val="5ACBF0"/>
          </p15:clr>
        </p15:guide>
        <p15:guide id="5" pos="1901" userDrawn="1">
          <p15:clr>
            <a:srgbClr val="5ACBF0"/>
          </p15:clr>
        </p15:guide>
        <p15:guide id="6" pos="2477" userDrawn="1">
          <p15:clr>
            <a:srgbClr val="5ACBF0"/>
          </p15:clr>
        </p15:guide>
        <p15:guide id="7" pos="3053" userDrawn="1">
          <p15:clr>
            <a:srgbClr val="5ACBF0"/>
          </p15:clr>
        </p15:guide>
        <p15:guide id="8" pos="3629" userDrawn="1">
          <p15:clr>
            <a:srgbClr val="5ACBF0"/>
          </p15:clr>
        </p15:guide>
        <p15:guide id="9" pos="4204" userDrawn="1">
          <p15:clr>
            <a:srgbClr val="5ACBF0"/>
          </p15:clr>
        </p15:guide>
        <p15:guide id="10" pos="4780" userDrawn="1">
          <p15:clr>
            <a:srgbClr val="5ACBF0"/>
          </p15:clr>
        </p15:guide>
        <p15:guide id="11" pos="5356" userDrawn="1">
          <p15:clr>
            <a:srgbClr val="5ACBF0"/>
          </p15:clr>
        </p15:guide>
        <p15:guide id="12" pos="5932" userDrawn="1">
          <p15:clr>
            <a:srgbClr val="5ACBF0"/>
          </p15:clr>
        </p15:guide>
        <p15:guide id="13" pos="6508" userDrawn="1">
          <p15:clr>
            <a:srgbClr val="5ACBF0"/>
          </p15:clr>
        </p15:guide>
        <p15:guide id="14" pos="7084" userDrawn="1">
          <p15:clr>
            <a:srgbClr val="5ACBF0"/>
          </p15:clr>
        </p15:guide>
        <p15:guide id="15" pos="7660" userDrawn="1">
          <p15:clr>
            <a:srgbClr val="5ACBF0"/>
          </p15:clr>
        </p15:guide>
        <p15:guide id="16" pos="288" userDrawn="1">
          <p15:clr>
            <a:srgbClr val="C35EA4"/>
          </p15:clr>
        </p15:guide>
        <p15:guide id="17" pos="7545" userDrawn="1">
          <p15:clr>
            <a:srgbClr val="C35EA4"/>
          </p15:clr>
        </p15:guide>
        <p15:guide id="18" orient="horz" pos="763" userDrawn="1">
          <p15:clr>
            <a:srgbClr val="5ACBF0"/>
          </p15:clr>
        </p15:guide>
        <p15:guide id="19" orient="horz" pos="1339" userDrawn="1">
          <p15:clr>
            <a:srgbClr val="5ACBF0"/>
          </p15:clr>
        </p15:guide>
        <p15:guide id="20" orient="horz" pos="1915" userDrawn="1">
          <p15:clr>
            <a:srgbClr val="5ACBF0"/>
          </p15:clr>
        </p15:guide>
        <p15:guide id="21" orient="horz" pos="2491" userDrawn="1">
          <p15:clr>
            <a:srgbClr val="5ACBF0"/>
          </p15:clr>
        </p15:guide>
        <p15:guide id="22" orient="horz" pos="3067" userDrawn="1">
          <p15:clr>
            <a:srgbClr val="5ACBF0"/>
          </p15:clr>
        </p15:guide>
        <p15:guide id="23" orient="horz" pos="3643" userDrawn="1">
          <p15:clr>
            <a:srgbClr val="5ACBF0"/>
          </p15:clr>
        </p15:guide>
        <p15:guide id="24" orient="horz" pos="4219" userDrawn="1">
          <p15:clr>
            <a:srgbClr val="5ACBF0"/>
          </p15:clr>
        </p15:guide>
        <p15:guide id="25" orient="horz" pos="302" userDrawn="1">
          <p15:clr>
            <a:srgbClr val="C35EA4"/>
          </p15:clr>
        </p15:guide>
        <p15:guide id="26" orient="horz" pos="4104" userDrawn="1">
          <p15:clr>
            <a:srgbClr val="C35EA4"/>
          </p15:clr>
        </p15:guide>
      </p15:sldGuideLst>
    </p:ext>
  </p:extLst>
</p:sldMaster>
</file>

<file path=ppt/slides/_rels/slide1.xml.rels>&#65279;<?xml version="1.0" encoding="utf-8"?><Relationships xmlns="http://schemas.openxmlformats.org/package/2006/relationships"><Relationship Type="http://schemas.openxmlformats.org/officeDocument/2006/relationships/notesSlide" Target="../notesSlides/notesSlide1.xml" Id="rId2" /><Relationship Type="http://schemas.openxmlformats.org/officeDocument/2006/relationships/slideLayout" Target="../slideLayouts/slideLayout1.xml" Id="rId1" /><Relationship Type="http://schemas.openxmlformats.org/officeDocument/2006/relationships/hyperlink" Target="https://portal.azure.com/72f988bf-86f1-41af-91ab-2d7cd011db47/#blade/Microsoft_OperationsManagementSuite_Workspace/WidgetBlade/id/%2Fsubscriptions%2Fcc8b63ea-b5e6-45ea-9239-59a1fa799351%2FresourceGroups%2Fasd-prod-ausea%2Fproviders%2FMicrosoft.OperationalInsights%2Fworkspaces%2Fasd-prod-ausea/title/Skype%20for%20Business%20Assessment/componentId/SfBAssessment/parameters/%7B%7D/lockedTheme/false" TargetMode="External" Id="rId3" /></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3.xml" Id="rId3" /></Relationships>
</file>

<file path=ppt/slides/_rels/slide5.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4.xml" Id="rId3" /></Relationships>
</file>

<file path=ppt/slides/_rels/slide6.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5.xml" Id="rId3" /></Relationships>
</file>

<file path=ppt/slides/_rels/slide7.xml.rels>&#65279;<?xml version="1.0" encoding="utf-8"?><Relationships xmlns="http://schemas.openxmlformats.org/package/2006/relationships"><Relationship Type="http://schemas.openxmlformats.org/officeDocument/2006/relationships/slideLayout" Target="/ppt/slideLayouts/slideLayout3.xml" Id="rId1" /><Relationship Type="http://schemas.openxmlformats.org/officeDocument/2006/relationships/chart" Target="/ppt/slides/charts/chart6.xml" Id="rId3" /></Relationships>
</file>

<file path=ppt/slides/charts/_rels/chart3.xml.rels>&#65279;<?xml version="1.0" encoding="utf-8"?><Relationships xmlns="http://schemas.openxmlformats.org/package/2006/relationships"><Relationship Type="http://schemas.openxmlformats.org/officeDocument/2006/relationships/package" Target="/ppt/slides/charts/embeddings/package3.bin" Id="R603134ff756e4eed" /></Relationships>
</file>

<file path=ppt/slides/charts/_rels/chart4.xml.rels>&#65279;<?xml version="1.0" encoding="utf-8"?><Relationships xmlns="http://schemas.openxmlformats.org/package/2006/relationships"><Relationship Type="http://schemas.openxmlformats.org/officeDocument/2006/relationships/package" Target="/ppt/slides/charts/embeddings/package4.bin" Id="R6406e626a6b14b02" /></Relationships>
</file>

<file path=ppt/slides/charts/_rels/chart5.xml.rels>&#65279;<?xml version="1.0" encoding="utf-8"?><Relationships xmlns="http://schemas.openxmlformats.org/package/2006/relationships"><Relationship Type="http://schemas.openxmlformats.org/officeDocument/2006/relationships/package" Target="/ppt/slides/charts/embeddings/package5.bin" Id="R745acd9bd120484d" /></Relationships>
</file>

<file path=ppt/slides/charts/_rels/chart6.xml.rels>&#65279;<?xml version="1.0" encoding="utf-8"?><Relationships xmlns="http://schemas.openxmlformats.org/package/2006/relationships"><Relationship Type="http://schemas.openxmlformats.org/officeDocument/2006/relationships/package" Target="/ppt/slides/charts/embeddings/package6.bin" Id="R7ad104c2b7654154" /></Relationships>
</file>

<file path=ppt/slides/charts/chart3.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0 High Priority </c:v>
                </c:pt>
                <c:pt idx="2">
                  <c:v>4 Low Priority</c:v>
                </c:pt>
                <c:pt idx="4">
                  <c:v>0 Resolved</c:v>
                </c:pt>
                <c:pt idx="6">
                  <c:v>33 Passed Checks</c:v>
                </c:pt>
              </c:strCache>
            </c:strRef>
          </c:cat>
          <c:val>
            <c:numRef>
              <c:f>Sheet1!$B$2:$B$8</c:f>
              <c:numCache>
                <c:formatCode>General</c:formatCode>
                <c:ptCount val="7"/>
                <c:pt idx="0">
                  <c:v>0</c:v>
                </c:pt>
                <c:pt idx="2">
                  <c:v>4</c:v>
                </c:pt>
                <c:pt idx="4">
                  <c:v>0</c:v>
                </c:pt>
                <c:pt idx="6">
                  <c:v>33</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603134ff756e4eed">
    <c:autoUpdate val="0"/>
  </c:externalData>
</c:chartSpace>
</file>

<file path=ppt/slides/charts/chart4.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1 High Priority </c:v>
                </c:pt>
                <c:pt idx="2">
                  <c:v>0 Low Priority</c:v>
                </c:pt>
                <c:pt idx="4">
                  <c:v>0 Resolved</c:v>
                </c:pt>
                <c:pt idx="6">
                  <c:v>79 Passed Checks</c:v>
                </c:pt>
              </c:strCache>
            </c:strRef>
          </c:cat>
          <c:val>
            <c:numRef>
              <c:f>Sheet1!$B$2:$B$8</c:f>
              <c:numCache>
                <c:formatCode>General</c:formatCode>
                <c:ptCount val="7"/>
                <c:pt idx="0">
                  <c:v>1</c:v>
                </c:pt>
                <c:pt idx="2">
                  <c:v>0</c:v>
                </c:pt>
                <c:pt idx="4">
                  <c:v>0</c:v>
                </c:pt>
                <c:pt idx="6">
                  <c:v>79</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6406e626a6b14b02">
    <c:autoUpdate val="0"/>
  </c:externalData>
</c:chartSpace>
</file>

<file path=ppt/slides/charts/chart5.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1 High Priority </c:v>
                </c:pt>
                <c:pt idx="2">
                  <c:v>1 Low Priority</c:v>
                </c:pt>
                <c:pt idx="4">
                  <c:v>0 Resolved</c:v>
                </c:pt>
                <c:pt idx="6">
                  <c:v>115 Passed Checks</c:v>
                </c:pt>
              </c:strCache>
            </c:strRef>
          </c:cat>
          <c:val>
            <c:numRef>
              <c:f>Sheet1!$B$2:$B$8</c:f>
              <c:numCache>
                <c:formatCode>General</c:formatCode>
                <c:ptCount val="7"/>
                <c:pt idx="0">
                  <c:v>1</c:v>
                </c:pt>
                <c:pt idx="2">
                  <c:v>1</c:v>
                </c:pt>
                <c:pt idx="4">
                  <c:v>0</c:v>
                </c:pt>
                <c:pt idx="6">
                  <c:v>115</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745acd9bd120484d">
    <c:autoUpdate val="0"/>
  </c:externalData>
</c:chartSpace>
</file>

<file path=ppt/slides/charts/chart6.xml><?xml version="1.0" encoding="utf-8"?>
<c:chartSpace xmlns:mc="http://schemas.openxmlformats.org/markup-compatibility/2006" xmlns:c14="http://schemas.microsoft.com/office/drawing/2007/8/2/chart" xmlns:c16="http://schemas.microsoft.com/office/drawing/2014/chart" xmlns:c16r3="http://schemas.microsoft.com/office/drawing/2017/03/chart"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57342957534466"/>
          <c:y val="7.4125131124999966E-2"/>
          <c:w val="0.57144358712920162"/>
          <c:h val="0.55791760561713732"/>
        </c:manualLayout>
      </c:layout>
      <c:doughnutChart>
        <c:varyColors val="1"/>
        <c:ser>
          <c:idx val="0"/>
          <c:order val="0"/>
          <c:tx>
            <c:strRef>
              <c:f>Sheet1!$B$1</c:f>
              <c:strCache>
                <c:ptCount val="1"/>
                <c:pt idx="0">
                  <c:v>Column1</c:v>
                </c:pt>
              </c:strCache>
            </c:strRef>
          </c:tx>
          <c:dPt>
            <c:idx val="0"/>
            <c:bubble3D val="0"/>
            <c:spPr>
              <a:solidFill>
                <a:srgbClr val="FF0000"/>
              </a:solidFill>
              <a:ln>
                <a:noFill/>
              </a:ln>
              <a:effectLst/>
            </c:spPr>
            <c:extLst>
              <c:ext xmlns:c16="http://schemas.microsoft.com/office/drawing/2014/chart" uri="{C3380CC4-5D6E-409C-BE32-E72D297353CC}">
                <c16:uniqueId val="{00000001-FA6C-47B7-B75A-848DD4F0031B}"/>
              </c:ext>
            </c:extLst>
          </c:dPt>
          <c:dPt>
            <c:idx val="1"/>
            <c:bubble3D val="0"/>
            <c:spPr>
              <a:solidFill>
                <a:schemeClr val="accent2">
                  <a:shade val="80000"/>
                  <a:satMod val="180000"/>
                </a:schemeClr>
              </a:solidFill>
              <a:ln>
                <a:noFill/>
              </a:ln>
              <a:effectLst/>
            </c:spPr>
            <c:extLst>
              <c:ext xmlns:c16="http://schemas.microsoft.com/office/drawing/2014/chart" uri="{C3380CC4-5D6E-409C-BE32-E72D297353CC}">
                <c16:uniqueId val="{00000003-FA6C-47B7-B75A-848DD4F0031B}"/>
              </c:ext>
            </c:extLst>
          </c:dPt>
          <c:dPt>
            <c:idx val="2"/>
            <c:bubble3D val="0"/>
            <c:spPr>
              <a:solidFill>
                <a:srgbClr val="00BCF2"/>
              </a:solidFill>
              <a:ln>
                <a:noFill/>
              </a:ln>
              <a:effectLst/>
            </c:spPr>
            <c:extLst>
              <c:ext xmlns:c16="http://schemas.microsoft.com/office/drawing/2014/chart" uri="{C3380CC4-5D6E-409C-BE32-E72D297353CC}">
                <c16:uniqueId val="{00000005-FA6C-47B7-B75A-848DD4F0031B}"/>
              </c:ext>
            </c:extLst>
          </c:dPt>
          <c:dPt>
            <c:idx val="3"/>
            <c:bubble3D val="0"/>
            <c:spPr>
              <a:solidFill>
                <a:schemeClr val="accent4">
                  <a:shade val="80000"/>
                  <a:satMod val="180000"/>
                </a:schemeClr>
              </a:solidFill>
              <a:ln>
                <a:noFill/>
              </a:ln>
              <a:effectLst/>
            </c:spPr>
            <c:extLst>
              <c:ext xmlns:c16="http://schemas.microsoft.com/office/drawing/2014/chart" uri="{C3380CC4-5D6E-409C-BE32-E72D297353CC}">
                <c16:uniqueId val="{00000007-FA6C-47B7-B75A-848DD4F0031B}"/>
              </c:ext>
            </c:extLst>
          </c:dPt>
          <c:dPt>
            <c:idx val="4"/>
            <c:bubble3D val="0"/>
            <c:spPr>
              <a:solidFill>
                <a:srgbClr val="458B74"/>
              </a:solidFill>
              <a:ln>
                <a:noFill/>
              </a:ln>
              <a:effectLst/>
            </c:spPr>
            <c:extLst>
              <c:ext xmlns:c16="http://schemas.microsoft.com/office/drawing/2014/chart" uri="{C3380CC4-5D6E-409C-BE32-E72D297353CC}">
                <c16:uniqueId val="{00000009-FA6C-47B7-B75A-848DD4F0031B}"/>
              </c:ext>
            </c:extLst>
          </c:dPt>
          <c:dPt>
            <c:idx val="5"/>
            <c:bubble3D val="0"/>
            <c:spPr>
              <a:solidFill>
                <a:schemeClr val="accent6">
                  <a:shade val="80000"/>
                  <a:satMod val="180000"/>
                </a:schemeClr>
              </a:solidFill>
              <a:ln>
                <a:noFill/>
              </a:ln>
              <a:effectLst/>
            </c:spPr>
            <c:extLst>
              <c:ext xmlns:c16="http://schemas.microsoft.com/office/drawing/2014/chart" uri="{C3380CC4-5D6E-409C-BE32-E72D297353CC}">
                <c16:uniqueId val="{0000000B-D4A5-42B4-A6D5-56956EA5AB38}"/>
              </c:ext>
            </c:extLst>
          </c:dPt>
          <c:dPt>
            <c:idx val="6"/>
            <c:bubble3D val="0"/>
            <c:spPr>
              <a:solidFill>
                <a:srgbClr val="70AD47"/>
              </a:solidFill>
              <a:ln>
                <a:noFill/>
              </a:ln>
              <a:effectLst/>
            </c:spPr>
            <c:extLst>
              <c:ext xmlns:c16="http://schemas.microsoft.com/office/drawing/2014/chart" uri="{C3380CC4-5D6E-409C-BE32-E72D297353CC}">
                <c16:uniqueId val="{0000000D-D4A5-42B4-A6D5-56956EA5AB38}"/>
              </c:ext>
            </c:extLst>
          </c:dPt>
          <c:dLbls>
            <c:delete val="1"/>
          </c:dLbls>
          <c:cat>
            <c:strRef>
              <c:f>Sheet1!$A$2:$A$8</c:f>
              <c:strCache>
                <c:ptCount val="7"/>
                <c:pt idx="0">
                  <c:v>0 High Priority </c:v>
                </c:pt>
                <c:pt idx="2">
                  <c:v>2 Low Priority</c:v>
                </c:pt>
                <c:pt idx="4">
                  <c:v>0 Resolved</c:v>
                </c:pt>
                <c:pt idx="6">
                  <c:v>3 Passed Checks</c:v>
                </c:pt>
              </c:strCache>
            </c:strRef>
          </c:cat>
          <c:val>
            <c:numRef>
              <c:f>Sheet1!$B$2:$B$8</c:f>
              <c:numCache>
                <c:formatCode>General</c:formatCode>
                <c:ptCount val="7"/>
                <c:pt idx="0">
                  <c:v>0</c:v>
                </c:pt>
                <c:pt idx="2">
                  <c:v>2</c:v>
                </c:pt>
                <c:pt idx="4">
                  <c:v>0</c:v>
                </c:pt>
                <c:pt idx="6">
                  <c:v>3</c:v>
                </c:pt>
              </c:numCache>
            </c:numRef>
          </c:val>
          <c:extLst>
            <c:ext xmlns:c16="http://schemas.microsoft.com/office/drawing/2014/chart" uri="{C3380CC4-5D6E-409C-BE32-E72D297353CC}">
              <c16:uniqueId val="{0000000A-FA6C-47B7-B75A-848DD4F0031B}"/>
            </c:ext>
          </c:extLst>
        </c:ser>
        <c:dLbls>
          <c:showLegendKey val="0"/>
          <c:showVal val="0"/>
          <c:showCatName val="0"/>
          <c:showSerName val="0"/>
          <c:showPercent val="1"/>
          <c:showBubbleSize val="0"/>
          <c:showLeaderLines val="1"/>
        </c:dLbls>
        <c:firstSliceAng val="0"/>
        <c:holeSize val="68"/>
      </c:doughnut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1"/>
        <c:delete val="1"/>
      </c:legendEntry>
      <c:legendEntry>
        <c:idx val="2"/>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3"/>
        <c:delete val="1"/>
      </c:legendEntry>
      <c:legendEntry>
        <c:idx val="4"/>
        <c:txPr>
          <a:bodyPr rot="0" spcFirstLastPara="1" vertOverflow="ellipsis" vert="horz" wrap="square" anchor="ctr" anchorCtr="1"/>
          <a:lstStyle/>
          <a:p>
            <a:pPr>
              <a:defRPr sz="1400" b="0" i="0" u="none" strike="noStrike" kern="1200" baseline="0">
                <a:solidFill>
                  <a:schemeClr val="tx1">
                    <a:lumMod val="50000"/>
                  </a:schemeClr>
                </a:solidFill>
                <a:latin typeface="+mn-lt"/>
                <a:ea typeface="+mn-ea"/>
                <a:cs typeface="+mn-cs"/>
              </a:defRPr>
            </a:pPr>
            <a:endParaRPr lang="en-US"/>
          </a:p>
        </c:txPr>
      </c:legendEntry>
      <c:legendEntry>
        <c:idx val="5"/>
        <c:delete val="1"/>
      </c:legendEntry>
      <c:legendEntry>
        <c:idx val="6"/>
        <c:txPr>
          <a:bodyPr rot="0" spcFirstLastPara="1" vertOverflow="ellipsis" vert="horz" wrap="square" anchor="ctr" anchorCtr="1"/>
          <a:lstStyle/>
          <a:p>
            <a:pPr>
              <a:defRPr sz="1400" b="0" i="0" u="none" strike="noStrike" kern="1200" baseline="0">
                <a:solidFill>
                  <a:schemeClr val="accent6">
                    <a:lumMod val="10000"/>
                  </a:schemeClr>
                </a:solidFill>
                <a:latin typeface="+mn-lt"/>
                <a:ea typeface="+mn-ea"/>
                <a:cs typeface="+mn-cs"/>
              </a:defRPr>
            </a:pPr>
            <a:endParaRPr lang="en-US"/>
          </a:p>
        </c:txPr>
      </c:legendEntry>
      <c:layout>
        <c:manualLayout>
          <c:xMode val="edge"/>
          <c:yMode val="edge"/>
          <c:x val="0.22440058471914925"/>
          <c:y val="0.6664353628595564"/>
          <c:w val="0.63462981718805178"/>
          <c:h val="0.31109398808344169"/>
        </c:manualLayout>
      </c:layout>
      <c:overlay val="0"/>
      <c:spPr>
        <a:noFill/>
        <a:ln>
          <a:noFill/>
        </a:ln>
        <a:effectLst/>
      </c:spPr>
      <c:txPr>
        <a:bodyPr rot="0" spcFirstLastPara="1" vertOverflow="ellipsis" vert="horz" wrap="square" anchor="ctr" anchorCtr="1"/>
        <a:lstStyle/>
        <a:p>
          <a:pPr>
            <a:defRPr sz="1400" b="0" i="0" u="none" strike="noStrike" kern="1200" baseline="0">
              <a:solidFill>
                <a:srgbClr val="5B2D9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7ad104c2b7654154">
    <c:autoUpdate val="0"/>
  </c:externalData>
</c:chartSpace>
</file>

<file path=ppt/slides/slide1.xml><?xml version="1.0" encoding="utf-8"?>
<p:sld xmlns:a16="http://schemas.microsoft.com/office/drawing/2014/main" xmlns:p14="http://schemas.microsoft.com/office/powerpoint/2010/main" xmlns:mc="http://schemas.openxmlformats.org/markup-compatibility/2006"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2D3045-1DC5-0043-B78B-F34A6DA22E14}"/>
              </a:ext>
            </a:extLst>
          </p:cNvPr>
          <p:cNvSpPr>
            <a:spLocks noGrp="1"/>
          </p:cNvSpPr>
          <p:nvPr>
            <p:ph type="title"/>
          </p:nvPr>
        </p:nvSpPr>
        <p:spPr>
          <a:xfrm>
            <a:off x="7161045" y="1340976"/>
            <a:ext cx="5027996" cy="2045597"/>
          </a:xfrm>
        </p:spPr>
        <p:txBody>
          <a:bodyPr/>
          <a:lstStyle/>
          <a:p>
            <a:pPr algn="r"/>
            <a:r>
              <a:rPr lang="en-US" sz="3600" dirty="0" err="1"/>
              <a:t>Skype for Business Assessment</a:t>
            </a:r>
            <a:r>
              <a:rPr lang="en-US" sz="3600" dirty="0"/>
              <a:t> Results</a:t>
            </a:r>
            <a:endParaRPr lang="en-US" dirty="0"/>
          </a:p>
        </p:txBody>
      </p:sp>
      <p:sp>
        <p:nvSpPr>
          <p:cNvPr id="3" name="Text Placeholder 2">
            <a:extLst>
              <a:ext uri="{FF2B5EF4-FFF2-40B4-BE49-F238E27FC236}">
                <a16:creationId xmlns:a16="http://schemas.microsoft.com/office/drawing/2014/main" id="{6806D52A-2B07-374A-A7A5-8C377FFC01DB}"/>
              </a:ext>
            </a:extLst>
          </p:cNvPr>
          <p:cNvSpPr>
            <a:spLocks noGrp="1"/>
          </p:cNvSpPr>
          <p:nvPr>
            <p:ph type="body" sz="quarter" idx="14"/>
          </p:nvPr>
        </p:nvSpPr>
        <p:spPr>
          <a:xfrm>
            <a:off x="8123068" y="4315454"/>
            <a:ext cx="4065972" cy="731528"/>
          </a:xfrm>
        </p:spPr>
        <p:txBody>
          <a:bodyPr/>
          <a:lstStyle/>
          <a:p>
            <a:pPr algn="r"/>
            <a:r>
              <a:rPr lang="en-US" sz="2800" dirty="0">
                <a:noFill/>
                <a:hlinkClick r:id="rId3"/>
              </a:rPr>
              <a:t>Click here to view in Azure Log Analytics</a:t>
            </a:r>
            <a:endParaRPr lang="en-US" sz="2800" dirty="0">
              <a:noFill/>
            </a:endParaRPr>
          </a:p>
        </p:txBody>
      </p:sp>
      <p:sp>
        <p:nvSpPr>
          <p:cNvPr id="4" name="TextBox 3">
            <a:extLst>
              <a:ext uri="{FF2B5EF4-FFF2-40B4-BE49-F238E27FC236}">
                <a16:creationId xmlns:a16="http://schemas.microsoft.com/office/drawing/2014/main" id="{A0EE1275-ED01-4127-8CDA-51694EEB0046}"/>
              </a:ext>
            </a:extLst>
          </p:cNvPr>
          <p:cNvSpPr txBox="1"/>
          <p:nvPr/>
        </p:nvSpPr>
        <p:spPr>
          <a:xfrm>
            <a:off x="6217444" y="6366661"/>
            <a:ext cx="3003558"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8937808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p:transition spd="med">
        <p:fade/>
      </p:transition>
    </mc:Fallback>
  </mc:AlternateContent>
</p:sld>
</file>

<file path=ppt/slides/slide2.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634F7-CE21-9741-BDF1-507F7633C864}"/>
              </a:ext>
            </a:extLst>
          </p:cNvPr>
          <p:cNvSpPr>
            <a:spLocks noGrp="1"/>
          </p:cNvSpPr>
          <p:nvPr>
            <p:ph type="title"/>
          </p:nvPr>
        </p:nvSpPr>
        <p:spPr/>
        <p:txBody>
          <a:bodyPr/>
          <a:lstStyle/>
          <a:p>
            <a:r>
              <a:rPr lang="en-US"/>
              <a:t>Executive Summary</a:t>
            </a:r>
            <a:endParaRPr lang="en-US" dirty="0"/>
          </a:p>
        </p:txBody>
      </p:sp>
      <p:graphicFrame>
        <p:nvGraphicFramePr>
          <p:cNvPr id="3" name="Chart 2">
            <a:extLst>
              <a:ext uri="{FF2B5EF4-FFF2-40B4-BE49-F238E27FC236}">
                <a16:creationId xmlns:a16="http://schemas.microsoft.com/office/drawing/2014/main" id="{7E5E0283-61FC-4A3A-B323-8E7DE75F442A}"/>
              </a:ext>
            </a:extLst>
          </p:cNvPr>
          <p:cNvGraphicFramePr/>
          <p:nvPr>
            <p:extLst>
              <p:ext uri="{D42A27DB-BD31-4B8C-83A1-F6EECF244321}">
                <p14:modId xmlns:p14="http://schemas.microsoft.com/office/powerpoint/2010/main" val="1677106711"/>
              </p:ext>
            </p:extLst>
          </p:nvPr>
        </p:nvGraphicFramePr>
        <p:xfrm>
          <a:off x="7009200" y="610607"/>
          <a:ext cx="4414427" cy="5792522"/>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BB6D0459-7F0E-493D-972C-5D51FA4D2D99}"/>
              </a:ext>
            </a:extLst>
          </p:cNvPr>
          <p:cNvSpPr txBox="1"/>
          <p:nvPr/>
        </p:nvSpPr>
        <p:spPr>
          <a:xfrm>
            <a:off x="8654171" y="2128226"/>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97</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5" name="TextBox 4">
            <a:extLst>
              <a:ext uri="{FF2B5EF4-FFF2-40B4-BE49-F238E27FC236}">
                <a16:creationId xmlns:a16="http://schemas.microsoft.com/office/drawing/2014/main" id="{2EA609D5-B85F-4E35-B788-604658DA02B0}"/>
              </a:ext>
            </a:extLst>
          </p:cNvPr>
          <p:cNvSpPr txBox="1"/>
          <p:nvPr/>
        </p:nvSpPr>
        <p:spPr>
          <a:xfrm>
            <a:off x="618420" y="1714500"/>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1. </a:t>
            </a:r>
            <a:r>
              <a:rPr lang="en-US" sz="2400" dirty="0">
                <a:cs typeface="Segoe UI Semilight"/>
              </a:rPr>
              <a:t>What went well:</a:t>
            </a:r>
          </a:p>
        </p:txBody>
      </p:sp>
      <p:sp>
        <p:nvSpPr>
          <p:cNvPr id="6" name="TextBox 5">
            <a:extLst>
              <a:ext uri="{FF2B5EF4-FFF2-40B4-BE49-F238E27FC236}">
                <a16:creationId xmlns:a16="http://schemas.microsoft.com/office/drawing/2014/main" id="{78E6DA59-8B9A-4FE9-A984-D364CCDFC75E}"/>
              </a:ext>
            </a:extLst>
          </p:cNvPr>
          <p:cNvSpPr txBox="1"/>
          <p:nvPr/>
        </p:nvSpPr>
        <p:spPr>
          <a:xfrm>
            <a:off x="618420" y="2960762"/>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2. </a:t>
            </a:r>
            <a:r>
              <a:rPr lang="en-US" sz="2400" dirty="0">
                <a:cs typeface="Segoe UI Semilight"/>
              </a:rPr>
              <a:t>What needs Improvement:</a:t>
            </a:r>
          </a:p>
        </p:txBody>
      </p:sp>
      <p:sp>
        <p:nvSpPr>
          <p:cNvPr id="7" name="TextBox 6">
            <a:extLst>
              <a:ext uri="{FF2B5EF4-FFF2-40B4-BE49-F238E27FC236}">
                <a16:creationId xmlns:a16="http://schemas.microsoft.com/office/drawing/2014/main" id="{FF93549B-0995-437D-9A1D-7E63F3AD69C4}"/>
              </a:ext>
            </a:extLst>
          </p:cNvPr>
          <p:cNvSpPr txBox="1"/>
          <p:nvPr/>
        </p:nvSpPr>
        <p:spPr>
          <a:xfrm>
            <a:off x="618420" y="4207024"/>
            <a:ext cx="5520340" cy="627864"/>
          </a:xfrm>
          <a:prstGeom prst="rect">
            <a:avLst/>
          </a:prstGeom>
          <a:noFill/>
        </p:spPr>
        <p:txBody>
          <a:bodyPr rot="0" spcFirstLastPara="0" vertOverflow="overflow" horzOverflow="overflow" vert="horz" wrap="square" lIns="182880" tIns="146304" rIns="182880" bIns="146304" numCol="1" spcCol="0" rtlCol="0" fromWordArt="0" anchor="t" anchorCtr="0" forceAA="0" compatLnSpc="1">
            <a:prstTxWarp prst="textNoShape">
              <a:avLst/>
            </a:prstTxWarp>
            <a:spAutoFit/>
          </a:bodyPr>
          <a:lstStyle/>
          <a:p>
            <a:pPr>
              <a:lnSpc>
                <a:spcPct val="90000"/>
              </a:lnSpc>
              <a:spcAft>
                <a:spcPts val="600"/>
              </a:spcAft>
            </a:pPr>
            <a:r>
              <a:rPr lang="en-US" sz="2400" dirty="0">
                <a:gradFill>
                  <a:gsLst>
                    <a:gs pos="2917">
                      <a:schemeClr val="tx1"/>
                    </a:gs>
                    <a:gs pos="30000">
                      <a:schemeClr val="tx1"/>
                    </a:gs>
                  </a:gsLst>
                  <a:lin ang="5400000" scaled="0"/>
                </a:gradFill>
              </a:rPr>
              <a:t>3. </a:t>
            </a:r>
            <a:r>
              <a:rPr lang="en-US" sz="2400" dirty="0">
                <a:cs typeface="Segoe UI Semilight"/>
              </a:rPr>
              <a:t>Highest Priority Recommendations:</a:t>
            </a:r>
          </a:p>
        </p:txBody>
      </p:sp>
      <p:sp>
        <p:nvSpPr>
          <p:cNvPr id="8" name="TextBox 7">
            <a:extLst>
              <a:ext uri="{FF2B5EF4-FFF2-40B4-BE49-F238E27FC236}">
                <a16:creationId xmlns:a16="http://schemas.microsoft.com/office/drawing/2014/main" id="{727AADDC-50F4-4A66-A476-88E66431C896}"/>
              </a:ext>
            </a:extLst>
          </p:cNvPr>
          <p:cNvSpPr txBox="1"/>
          <p:nvPr/>
        </p:nvSpPr>
        <p:spPr>
          <a:xfrm>
            <a:off x="1011261" y="2296752"/>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Upgrade, Migration and Deployment</a:t>
            </a:r>
            <a:endParaRPr lang="en-US" sz="2400" dirty="0">
              <a:gradFill>
                <a:gsLst>
                  <a:gs pos="2917">
                    <a:schemeClr val="tx1"/>
                  </a:gs>
                  <a:gs pos="30000">
                    <a:schemeClr val="tx1"/>
                  </a:gs>
                </a:gsLst>
                <a:lin ang="5400000" scaled="0"/>
              </a:gradFill>
            </a:endParaRPr>
          </a:p>
        </p:txBody>
      </p:sp>
      <p:sp>
        <p:nvSpPr>
          <p:cNvPr id="9" name="TextBox 8">
            <a:extLst>
              <a:ext uri="{FF2B5EF4-FFF2-40B4-BE49-F238E27FC236}">
                <a16:creationId xmlns:a16="http://schemas.microsoft.com/office/drawing/2014/main" id="{7EAF7FF4-6BBC-4F37-ADBD-A3444ADB4481}"/>
              </a:ext>
            </a:extLst>
          </p:cNvPr>
          <p:cNvSpPr txBox="1"/>
          <p:nvPr/>
        </p:nvSpPr>
        <p:spPr>
          <a:xfrm>
            <a:off x="1011261" y="3506868"/>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Operations and Monitoring</a:t>
            </a:r>
            <a:endParaRPr lang="en-US" sz="2400" dirty="0">
              <a:gradFill>
                <a:gsLst>
                  <a:gs pos="2917">
                    <a:schemeClr val="tx1"/>
                  </a:gs>
                  <a:gs pos="30000">
                    <a:schemeClr val="tx1"/>
                  </a:gs>
                </a:gsLst>
                <a:lin ang="5400000" scaled="0"/>
              </a:gradFill>
            </a:endParaRPr>
          </a:p>
        </p:txBody>
      </p:sp>
      <p:sp>
        <p:nvSpPr>
          <p:cNvPr id="10" name="TextBox 9">
            <a:extLst>
              <a:ext uri="{FF2B5EF4-FFF2-40B4-BE49-F238E27FC236}">
                <a16:creationId xmlns:a16="http://schemas.microsoft.com/office/drawing/2014/main" id="{09111401-57D8-49A1-878F-7E3CDD5CBF00}"/>
              </a:ext>
            </a:extLst>
          </p:cNvPr>
          <p:cNvSpPr txBox="1"/>
          <p:nvPr/>
        </p:nvSpPr>
        <p:spPr>
          <a:xfrm>
            <a:off x="1011261" y="4825422"/>
            <a:ext cx="6409678" cy="627864"/>
          </a:xfrm>
          <a:prstGeom prst="rect">
            <a:avLst/>
          </a:prstGeom>
          <a:noFill/>
        </p:spPr>
        <p:txBody>
          <a:bodyPr wrap="square" lIns="182880" tIns="146304" rIns="182880" bIns="146304" rtlCol="0">
            <a:spAutoFit/>
          </a:bodyPr>
          <a:lstStyle/>
          <a:p>
            <a:pPr marL="342900" indent="-342900">
              <a:lnSpc>
                <a:spcPct val="90000"/>
              </a:lnSpc>
              <a:spcAft>
                <a:spcPts val="600"/>
              </a:spcAft>
              <a:buFont typeface="Arial" panose="020B0604020202020204" pitchFamily="34" charset="0"/>
              <a:buChar char="•"/>
            </a:pPr>
            <a:r>
              <a:rPr lang="en-US" sz="2400" dirty="0" err="1">
                <a:gradFill>
                  <a:gsLst>
                    <a:gs pos="2917">
                      <a:schemeClr val="tx1"/>
                    </a:gs>
                    <a:gs pos="30000">
                      <a:schemeClr val="tx1"/>
                    </a:gs>
                  </a:gsLst>
                  <a:lin ang="5400000" scaled="0"/>
                </a:gradFill>
              </a:rPr>
              <a:t>Ensure Front End pools contain at least three servers.</a:t>
            </a:r>
            <a:endParaRPr lang="en-US" sz="2400" dirty="0">
              <a:gradFill>
                <a:gsLst>
                  <a:gs pos="2917">
                    <a:schemeClr val="tx1"/>
                  </a:gs>
                  <a:gs pos="30000">
                    <a:schemeClr val="tx1"/>
                  </a:gs>
                </a:gsLst>
                <a:lin ang="5400000" scaled="0"/>
              </a:gradFill>
            </a:endParaRPr>
          </a:p>
        </p:txBody>
      </p:sp>
      <p:sp>
        <p:nvSpPr>
          <p:cNvPr id="11" name="TextBox 10">
            <a:extLst>
              <a:ext uri="{FF2B5EF4-FFF2-40B4-BE49-F238E27FC236}">
                <a16:creationId xmlns:a16="http://schemas.microsoft.com/office/drawing/2014/main" id="{2FE67B10-FED4-45EA-A5D2-A0EBA829881F}"/>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2616381252"/>
      </p:ext>
    </p:extLst>
  </p:cSld>
  <p:clrMapOvr>
    <a:masterClrMapping/>
  </p:clrMapOvr>
  <p:transition>
    <p:fade/>
  </p:transition>
</p:sld>
</file>

<file path=ppt/slides/slide4.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Operations and Monitoring</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90</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Install Active Directory Administrative Tools on the collector computer.
Install the Lync PowerShell module on the collector workstation.
Check why the RemotePS session failed when using Lync web services to one or more pools.
Configure at least two users for synthetic transactions in each Front End pool.</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5.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Upgrade, Migration and Deployment</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99</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Ensure Front End pools contain at least three servers.</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6.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Availability and Business Continuity</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99</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Define simple URLs for Lync Server or Skype for Business Server in DNS.
Define a backup pool for all server pools</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slides/slide7.xml><?xml version="1.0" encoding="utf-8"?>
<p:sld xmlns:a16="http://schemas.microsoft.com/office/drawing/2014/main" xmlns:p14="http://schemas.microsoft.com/office/powerpoint/2010/main" xmlns:c="http://schemas.openxmlformats.org/drawingml/2006/char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6D92124-49ED-48CD-8B78-C0D68732C9B0}"/>
              </a:ext>
            </a:extLst>
          </p:cNvPr>
          <p:cNvSpPr>
            <a:spLocks noGrp="1"/>
          </p:cNvSpPr>
          <p:nvPr>
            <p:ph type="title"/>
          </p:nvPr>
        </p:nvSpPr>
        <p:spPr/>
        <p:txBody>
          <a:bodyPr/>
          <a:lstStyle/>
          <a:p>
            <a:r>
              <a:rPr lang="en-US" dirty="0" err="1"/>
              <a:t>Change and Configuration Management</a:t>
            </a:r>
            <a:endParaRPr lang="en-US" dirty="0"/>
          </a:p>
        </p:txBody>
      </p:sp>
      <p:graphicFrame>
        <p:nvGraphicFramePr>
          <p:cNvPr id="6" name="Chart 5">
            <a:extLst>
              <a:ext uri="{FF2B5EF4-FFF2-40B4-BE49-F238E27FC236}">
                <a16:creationId xmlns:a16="http://schemas.microsoft.com/office/drawing/2014/main" id="{B12BC686-2AC4-41B1-9E0B-08A139B942AD}"/>
              </a:ext>
            </a:extLst>
          </p:cNvPr>
          <p:cNvGraphicFramePr/>
          <p:nvPr>
            <p:extLst>
              <p:ext uri="{D42A27DB-BD31-4B8C-83A1-F6EECF244321}">
                <p14:modId xmlns:p14="http://schemas.microsoft.com/office/powerpoint/2010/main" val="1159516303"/>
              </p:ext>
            </p:extLst>
          </p:nvPr>
        </p:nvGraphicFramePr>
        <p:xfrm>
          <a:off x="-794" y="1002865"/>
          <a:ext cx="4414427" cy="5363797"/>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5896B882-54F3-4B58-8B56-93D20371EDC4}"/>
              </a:ext>
            </a:extLst>
          </p:cNvPr>
          <p:cNvSpPr txBox="1"/>
          <p:nvPr/>
        </p:nvSpPr>
        <p:spPr>
          <a:xfrm>
            <a:off x="1641372" y="2388944"/>
            <a:ext cx="1295400" cy="2920800"/>
          </a:xfrm>
          <a:prstGeom prst="rect">
            <a:avLst/>
          </a:prstGeom>
          <a:noFill/>
        </p:spPr>
        <p:txBody>
          <a:bodyPr wrap="square" lIns="182880" tIns="146304" rIns="182880" bIns="146304" rtlCol="0">
            <a:spAutoFit/>
          </a:bodyPr>
          <a:lstStyle/>
          <a:p>
            <a:pPr algn="ctr">
              <a:lnSpc>
                <a:spcPct val="90000"/>
              </a:lnSpc>
              <a:spcAft>
                <a:spcPts val="600"/>
              </a:spcAft>
            </a:pPr>
            <a:r>
              <a:rPr lang="en-US" sz="2800" b="1" dirty="0" err="1">
                <a:gradFill>
                  <a:gsLst>
                    <a:gs pos="2917">
                      <a:schemeClr val="tx1"/>
                    </a:gs>
                    <a:gs pos="30000">
                      <a:schemeClr val="tx1"/>
                    </a:gs>
                  </a:gsLst>
                  <a:lin ang="5400000" scaled="0"/>
                </a:gradFill>
              </a:rPr>
              <a:t>60</a:t>
            </a:r>
            <a:r>
              <a:rPr lang="en-US" sz="2800" b="1" dirty="0">
                <a:gradFill>
                  <a:gsLst>
                    <a:gs pos="2917">
                      <a:schemeClr val="tx1"/>
                    </a:gs>
                    <a:gs pos="30000">
                      <a:schemeClr val="tx1"/>
                    </a:gs>
                  </a:gsLst>
                  <a:lin ang="5400000" scaled="0"/>
                </a:gradFill>
              </a:rPr>
              <a:t>%</a:t>
            </a:r>
          </a:p>
          <a:p>
            <a:pPr algn="ctr">
              <a:lnSpc>
                <a:spcPct val="90000"/>
              </a:lnSpc>
              <a:spcAft>
                <a:spcPts val="600"/>
              </a:spcAft>
            </a:pPr>
            <a:r>
              <a:rPr lang="en-US" sz="1600" b="1" dirty="0">
                <a:gradFill>
                  <a:gsLst>
                    <a:gs pos="2917">
                      <a:schemeClr val="tx1"/>
                    </a:gs>
                    <a:gs pos="30000">
                      <a:schemeClr val="tx1"/>
                    </a:gs>
                  </a:gsLst>
                  <a:lin ang="5400000" scaled="0"/>
                </a:gradFill>
              </a:rPr>
              <a:t>Passed</a:t>
            </a:r>
          </a:p>
        </p:txBody>
      </p:sp>
      <p:sp>
        <p:nvSpPr>
          <p:cNvPr id="8" name="TextBox 7">
            <a:extLst>
              <a:ext uri="{FF2B5EF4-FFF2-40B4-BE49-F238E27FC236}">
                <a16:creationId xmlns:a16="http://schemas.microsoft.com/office/drawing/2014/main" id="{8FF24D2D-BA31-43BA-9325-A740EEA150A7}"/>
              </a:ext>
            </a:extLst>
          </p:cNvPr>
          <p:cNvSpPr txBox="1"/>
          <p:nvPr/>
        </p:nvSpPr>
        <p:spPr>
          <a:xfrm>
            <a:off x="4033326" y="1412876"/>
            <a:ext cx="7687329" cy="1141851"/>
          </a:xfrm>
          <a:prstGeom prst="rect">
            <a:avLst/>
          </a:prstGeom>
          <a:noFill/>
        </p:spPr>
        <p:txBody>
          <a:bodyPr wrap="square" lIns="182880" tIns="146304" rIns="182880" bIns="146304" rtlCol="0" anchor="t">
            <a:spAutoFit/>
          </a:bodyPr>
          <a:lstStyle/>
          <a:p>
            <a:pPr>
              <a:lnSpc>
                <a:spcPct val="90000"/>
              </a:lnSpc>
              <a:spcAft>
                <a:spcPts val="600"/>
              </a:spcAft>
            </a:pPr>
            <a:r>
              <a:rPr lang="en-US" sz="2000" dirty="0">
                <a:cs typeface="Segoe UI Semilight"/>
              </a:rPr>
              <a:t>Highest Priority Recommendations</a:t>
            </a:r>
          </a:p>
          <a:p>
            <a:pPr marL="285750" indent="-285750">
              <a:lnSpc>
                <a:spcPct val="90000"/>
              </a:lnSpc>
              <a:spcAft>
                <a:spcPts val="600"/>
              </a:spcAft>
              <a:buFont typeface="Arial" panose="020B0604020202020204" pitchFamily="34" charset="0"/>
              <a:buChar char="•"/>
            </a:pPr>
            <a:endParaRPr lang="en-US" sz="1500" dirty="0">
              <a:gradFill>
                <a:gsLst>
                  <a:gs pos="2917">
                    <a:srgbClr val="353535"/>
                  </a:gs>
                  <a:gs pos="30000">
                    <a:srgbClr val="353535"/>
                  </a:gs>
                </a:gsLst>
                <a:lin ang="5400000" scaled="0"/>
              </a:gradFill>
            </a:endParaRPr>
          </a:p>
          <a:p>
            <a:pPr marL="285750" indent="-285750">
              <a:lnSpc>
                <a:spcPct val="90000"/>
              </a:lnSpc>
              <a:spcAft>
                <a:spcPts val="600"/>
              </a:spcAft>
              <a:buFont typeface="Arial" panose="020B0604020202020204" pitchFamily="34" charset="0"/>
              <a:buChar char="•"/>
            </a:pPr>
            <a:r>
              <a:rPr lang="en-US" sz="1500" dirty="0" err="1">
                <a:gradFill>
                  <a:gsLst>
                    <a:gs pos="2917">
                      <a:srgbClr val="353535"/>
                    </a:gs>
                    <a:gs pos="30000">
                      <a:srgbClr val="353535"/>
                    </a:gs>
                  </a:gsLst>
                  <a:lin ang="5400000" scaled="0"/>
                </a:gradFill>
              </a:rPr>
              <a:t>Update your Lync Server or Skype for Business Server servers to the current Cumulative Update (CU).
Update all SQL Server instances to the most recent service pack.</a:t>
            </a:r>
            <a:endParaRPr lang="en-US" sz="1500" dirty="0">
              <a:gradFill>
                <a:gsLst>
                  <a:gs pos="2917">
                    <a:srgbClr val="353535"/>
                  </a:gs>
                  <a:gs pos="30000">
                    <a:srgbClr val="353535"/>
                  </a:gs>
                </a:gsLst>
                <a:lin ang="5400000" scaled="0"/>
              </a:gradFill>
            </a:endParaRPr>
          </a:p>
        </p:txBody>
      </p:sp>
      <p:sp>
        <p:nvSpPr>
          <p:cNvPr id="10" name="TextBox 9">
            <a:extLst>
              <a:ext uri="{FF2B5EF4-FFF2-40B4-BE49-F238E27FC236}">
                <a16:creationId xmlns:a16="http://schemas.microsoft.com/office/drawing/2014/main" id="{29823A2C-4914-4D81-B40E-6F0BE35DE6F2}"/>
              </a:ext>
            </a:extLst>
          </p:cNvPr>
          <p:cNvSpPr txBox="1"/>
          <p:nvPr/>
        </p:nvSpPr>
        <p:spPr>
          <a:xfrm>
            <a:off x="-794" y="6366661"/>
            <a:ext cx="5033639" cy="627864"/>
          </a:xfrm>
          <a:prstGeom prst="rect">
            <a:avLst/>
          </a:prstGeom>
          <a:noFill/>
        </p:spPr>
        <p:txBody>
          <a:bodyPr wrap="square" lIns="182880" tIns="146304" rIns="182880" bIns="146304" rtlCol="0">
            <a:spAutoFit/>
          </a:bodyPr>
          <a:lstStyle/>
          <a:p>
            <a:pPr>
              <a:lnSpc>
                <a:spcPct val="90000"/>
              </a:lnSpc>
              <a:spcAft>
                <a:spcPts val="600"/>
              </a:spcAft>
            </a:pPr>
            <a:r>
              <a:rPr lang="en-US" sz="2400" dirty="0" err="1">
                <a:gradFill>
                  <a:gsLst>
                    <a:gs pos="2917">
                      <a:schemeClr val="tx1"/>
                    </a:gs>
                    <a:gs pos="30000">
                      <a:schemeClr val="tx1"/>
                    </a:gs>
                  </a:gsLst>
                  <a:lin ang="5400000" scaled="0"/>
                </a:gradFill>
              </a:rPr>
              <a:t/>
            </a:r>
            <a:endParaRPr lang="en-US" sz="2400" dirty="0">
              <a:gradFill>
                <a:gsLst>
                  <a:gs pos="2917">
                    <a:schemeClr val="tx1"/>
                  </a:gs>
                  <a:gs pos="30000">
                    <a:schemeClr val="tx1"/>
                  </a:gs>
                </a:gsLst>
                <a:lin ang="5400000" scaled="0"/>
              </a:gradFill>
            </a:endParaRPr>
          </a:p>
        </p:txBody>
      </p:sp>
    </p:spTree>
    <p:extLst>
      <p:ext uri="{BB962C8B-B14F-4D97-AF65-F5344CB8AC3E}">
        <p14:creationId xmlns:p14="http://schemas.microsoft.com/office/powerpoint/2010/main" val="3310587962"/>
      </p:ext>
    </p:extLst>
  </p:cSld>
  <p:clrMapOvr>
    <a:masterClrMapping/>
  </p:clrMapOvr>
  <p:transition>
    <p:fade/>
  </p:transition>
</p:sld>
</file>

<file path=ppt/theme/theme1.xml><?xml version="1.0" encoding="utf-8"?>
<a:theme xmlns:a="http://schemas.openxmlformats.org/drawingml/2006/main" name="WHITE TEMPLATE">
  <a:themeElements>
    <a:clrScheme name="Custom 1">
      <a:dk1>
        <a:srgbClr val="353535"/>
      </a:dk1>
      <a:lt1>
        <a:srgbClr val="FFFFFF"/>
      </a:lt1>
      <a:dk2>
        <a:srgbClr val="0078D7"/>
      </a:dk2>
      <a:lt2>
        <a:srgbClr val="EAEAEA"/>
      </a:lt2>
      <a:accent1>
        <a:srgbClr val="0078D7"/>
      </a:accent1>
      <a:accent2>
        <a:srgbClr val="002050"/>
      </a:accent2>
      <a:accent3>
        <a:srgbClr val="00BCF2"/>
      </a:accent3>
      <a:accent4>
        <a:srgbClr val="B4009E"/>
      </a:accent4>
      <a:accent5>
        <a:srgbClr val="737373"/>
      </a:accent5>
      <a:accent6>
        <a:srgbClr val="E6E6E6"/>
      </a:accent6>
      <a:hlink>
        <a:srgbClr val="FFFFFF"/>
      </a:hlink>
      <a:folHlink>
        <a:srgbClr val="EAEAEA"/>
      </a:folHlink>
    </a:clrScheme>
    <a:fontScheme name="Segoe UI Light - Segoe UI Semilight">
      <a:majorFont>
        <a:latin typeface="Segoe UI Light"/>
        <a:ea typeface=""/>
        <a:cs typeface=""/>
      </a:majorFont>
      <a:minorFont>
        <a:latin typeface="Segoe UI Semilight"/>
        <a:ea typeface=""/>
        <a:cs typeface=""/>
      </a:minorFont>
    </a:fontScheme>
    <a:fmtScheme name="Couture">
      <a:fillStyleLst>
        <a:solidFill>
          <a:schemeClr val="phClr"/>
        </a:solidFill>
        <a:solidFill>
          <a:schemeClr val="phClr">
            <a:tint val="65000"/>
          </a:schemeClr>
        </a:solidFill>
        <a:solidFill>
          <a:schemeClr val="phClr">
            <a:shade val="80000"/>
            <a:satMod val="18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9050" h="3175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a:noFill/>
          <a:headEnd type="none" w="med" len="med"/>
          <a:tailEnd type="none" w="med" len="med"/>
        </a:ln>
        <a:effectLst/>
      </a:spPr>
      <a:bodyPr rot="0" spcFirstLastPara="0" vertOverflow="overflow" horzOverflow="overflow" vert="horz" wrap="square" lIns="182880" tIns="146304" rIns="182880" bIns="146304" numCol="1" spcCol="0" rtlCol="0" fromWordArt="0" anchor="t" anchorCtr="0" forceAA="0" compatLnSpc="1">
        <a:prstTxWarp prst="textNoShape">
          <a:avLst/>
        </a:prstTxWarp>
        <a:noAutofit/>
      </a:bodyPr>
      <a:lstStyle>
        <a:defPPr defTabSz="932472" fontAlgn="base">
          <a:lnSpc>
            <a:spcPct val="90000"/>
          </a:lnSpc>
          <a:spcBef>
            <a:spcPct val="0"/>
          </a:spcBef>
          <a:spcAft>
            <a:spcPct val="0"/>
          </a:spcAft>
          <a:defRPr sz="2400" dirty="0" err="1" smtClean="0">
            <a:gradFill>
              <a:gsLst>
                <a:gs pos="0">
                  <a:srgbClr val="FFFFFF"/>
                </a:gs>
                <a:gs pos="100000">
                  <a:srgbClr val="FFFFFF"/>
                </a:gs>
              </a:gsLst>
              <a:lin ang="5400000" scaled="0"/>
            </a:gradFill>
            <a:ea typeface="Segoe UI" pitchFamily="34" charset="0"/>
            <a:cs typeface="Segoe UI" pitchFamily="34" charset="0"/>
          </a:defRPr>
        </a:defPPr>
      </a:lstStyle>
      <a:style>
        <a:lnRef idx="1">
          <a:schemeClr val="accent2"/>
        </a:lnRef>
        <a:fillRef idx="3">
          <a:schemeClr val="accent2"/>
        </a:fillRef>
        <a:effectRef idx="2">
          <a:schemeClr val="accent2"/>
        </a:effectRef>
        <a:fontRef idx="minor">
          <a:schemeClr val="lt1"/>
        </a:fontRef>
      </a:style>
    </a:spDef>
    <a:lnDef>
      <a:spPr>
        <a:ln>
          <a:solidFill>
            <a:schemeClr val="tx1"/>
          </a:solidFill>
          <a:headEnd type="none"/>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182880" tIns="146304" rIns="182880" bIns="146304" rtlCol="0">
        <a:spAutoFit/>
      </a:bodyPr>
      <a:lstStyle>
        <a:defPPr>
          <a:lnSpc>
            <a:spcPct val="90000"/>
          </a:lnSpc>
          <a:spcAft>
            <a:spcPts val="600"/>
          </a:spcAft>
          <a:defRPr sz="2400" dirty="0" err="1" smtClean="0">
            <a:gradFill>
              <a:gsLst>
                <a:gs pos="2917">
                  <a:schemeClr val="tx1"/>
                </a:gs>
                <a:gs pos="30000">
                  <a:schemeClr val="tx1"/>
                </a:gs>
              </a:gsLst>
              <a:lin ang="5400000" scaled="0"/>
            </a:gradFill>
          </a:defRPr>
        </a:defPPr>
      </a:lstStyle>
    </a:txDef>
  </a:objectDefaults>
  <a:extraClrSchemeLst/>
  <a:extLst>
    <a:ext uri="{05A4C25C-085E-4340-85A3-A5531E510DB2}">
      <thm15:themeFamily xmlns:thm15="http://schemas.microsoft.com/office/thememl/2012/main" name="16-9_Business_BLUE_2017_03.potx" id="{44ADAFFF-2BB4-4AF1-9F5C-DDE52A28C87A}" vid="{13590B0D-6121-4FDA-8701-382D8D4F2F2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4088E25A986348ACDB3A88610F4A6B" ma:contentTypeVersion="9" ma:contentTypeDescription="Create a new document." ma:contentTypeScope="" ma:versionID="db554e4b686cc587b271dd615cc887a4">
  <xsd:schema xmlns:xsd="http://www.w3.org/2001/XMLSchema" xmlns:xs="http://www.w3.org/2001/XMLSchema" xmlns:p="http://schemas.microsoft.com/office/2006/metadata/properties" xmlns:ns2="eec9bfc7-9d8a-4b77-9d0e-c45b6307aea7" xmlns:ns3="dd9b1303-1b86-4314-a0bb-5f1ced7f9562" targetNamespace="http://schemas.microsoft.com/office/2006/metadata/properties" ma:root="true" ma:fieldsID="d1799d6b97b27f477de01c6d9f661f88" ns2:_="" ns3:_="">
    <xsd:import namespace="eec9bfc7-9d8a-4b77-9d0e-c45b6307aea7"/>
    <xsd:import namespace="dd9b1303-1b86-4314-a0bb-5f1ced7f9562"/>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AutoKeyPoints" minOccurs="0"/>
                <xsd:element ref="ns3:MediaServiceKeyPoints"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c9bfc7-9d8a-4b77-9d0e-c45b6307aea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hidden="true" ma:internalName="LastSharedByUser" ma:readOnly="true">
      <xsd:simpleType>
        <xsd:restriction base="dms:Note"/>
      </xsd:simpleType>
    </xsd:element>
    <xsd:element name="LastSharedByTime" ma:index="11" nillable="true" ma:displayName="Last Shared By Time" ma:description="" ma:hidden="true"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d9b1303-1b86-4314-a0bb-5f1ced7f9562" elementFormDefault="qualified">
    <xsd:import namespace="http://schemas.microsoft.com/office/2006/documentManagement/types"/>
    <xsd:import namespace="http://schemas.microsoft.com/office/infopath/2007/PartnerControls"/>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false">
      <xsd:simpleType>
        <xsd:restriction base="dms:Note">
          <xsd:maxLength value="255"/>
        </xsd:restriction>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dd9b1303-1b86-4314-a0bb-5f1ced7f9562" xsi:nil="true"/>
  </documentManagement>
</p:properties>
</file>

<file path=customXml/itemProps1.xml><?xml version="1.0" encoding="utf-8"?>
<ds:datastoreItem xmlns:ds="http://schemas.openxmlformats.org/officeDocument/2006/customXml" ds:itemID="{5F74C205-8CCF-4FC9-ACD7-D533EE4CB5F9}"/>
</file>

<file path=customXml/itemProps2.xml><?xml version="1.0" encoding="utf-8"?>
<ds:datastoreItem xmlns:ds="http://schemas.openxmlformats.org/officeDocument/2006/customXml" ds:itemID="{593C235B-3C10-44D0-84B2-1996429CAAED}"/>
</file>

<file path=customXml/itemProps3.xml><?xml version="1.0" encoding="utf-8"?>
<ds:datastoreItem xmlns:ds="http://schemas.openxmlformats.org/officeDocument/2006/customXml" ds:itemID="{9BFB3364-A076-4050-99A8-9B2D1892AB28}"/>
</file>

<file path=docProps/app.xml><?xml version="1.0" encoding="utf-8"?>
<Properties xmlns="http://schemas.openxmlformats.org/officeDocument/2006/extended-properties" xmlns:vt="http://schemas.openxmlformats.org/officeDocument/2006/docPropsVTypes">
  <TotalTime>0</TotalTime>
  <Words>156</Words>
  <Application>Microsoft Office PowerPoint</Application>
  <PresentationFormat>Custom</PresentationFormat>
  <Paragraphs>29</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Segoe UI</vt:lpstr>
      <vt:lpstr>Segoe UI Light</vt:lpstr>
      <vt:lpstr>Segoe UI Semilight</vt:lpstr>
      <vt:lpstr>Wingdings</vt:lpstr>
      <vt:lpstr>WHITE TEMPLATE</vt:lpstr>
      <vt:lpstr>Replace:SolutionName Results</vt:lpstr>
      <vt:lpstr>Executive Summary</vt:lpstr>
      <vt:lpstr>Replace:FocusAreaName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lastModifiedBy/>
  <cp:revision>1</cp:revision>
  <dcterms:modified xsi:type="dcterms:W3CDTF">2019-01-18T21:22:03Z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f42aa342-8706-4288-bd11-ebb85995028c_Enabled">
    <vt:lpwstr>True</vt:lpwstr>
  </property>
  <property fmtid="{D5CDD505-2E9C-101B-9397-08002B2CF9AE}" pid="3" name="MSIP_Label_f42aa342-8706-4288-bd11-ebb85995028c_SiteId">
    <vt:lpwstr>72f988bf-86f1-41af-91ab-2d7cd011db47</vt:lpwstr>
  </property>
  <property fmtid="{D5CDD505-2E9C-101B-9397-08002B2CF9AE}" pid="4" name="MSIP_Label_f42aa342-8706-4288-bd11-ebb85995028c_Owner">
    <vt:lpwstr>ambrosew@microsoft.com</vt:lpwstr>
  </property>
  <property fmtid="{D5CDD505-2E9C-101B-9397-08002B2CF9AE}" pid="5" name="MSIP_Label_f42aa342-8706-4288-bd11-ebb85995028c_SetDate">
    <vt:lpwstr>2018-04-01T00:40:47.7465112Z</vt:lpwstr>
  </property>
  <property fmtid="{D5CDD505-2E9C-101B-9397-08002B2CF9AE}" pid="6" name="MSIP_Label_f42aa342-8706-4288-bd11-ebb85995028c_Name">
    <vt:lpwstr>General</vt:lpwstr>
  </property>
  <property fmtid="{D5CDD505-2E9C-101B-9397-08002B2CF9AE}" pid="7" name="MSIP_Label_f42aa342-8706-4288-bd11-ebb85995028c_Application">
    <vt:lpwstr>Microsoft Azure Information Protection</vt:lpwstr>
  </property>
  <property fmtid="{D5CDD505-2E9C-101B-9397-08002B2CF9AE}" pid="8" name="MSIP_Label_f42aa342-8706-4288-bd11-ebb85995028c_Extended_MSFT_Method">
    <vt:lpwstr>Automatic</vt:lpwstr>
  </property>
  <property fmtid="{D5CDD505-2E9C-101B-9397-08002B2CF9AE}" pid="9" name="Sensitivity">
    <vt:lpwstr>General</vt:lpwstr>
  </property>
  <property fmtid="{D5CDD505-2E9C-101B-9397-08002B2CF9AE}" pid="10" name="ContentTypeId">
    <vt:lpwstr>0x0101002F4088E25A986348ACDB3A88610F4A6B</vt:lpwstr>
  </property>
</Properties>
</file>