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7.xml" ContentType="application/vnd.openxmlformats-officedocument.them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9.xml" ContentType="application/vnd.openxmlformats-officedocument.them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1.xml" ContentType="application/vnd.openxmlformats-officedocument.them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3">
  <p:sldMasterIdLst>
    <p:sldMasterId id="2147483660" r:id="rId4"/>
    <p:sldMasterId id="2147483825" r:id="rId5"/>
    <p:sldMasterId id="2147483791" r:id="rId6"/>
    <p:sldMasterId id="2147483806" r:id="rId7"/>
    <p:sldMasterId id="2147483875" r:id="rId8"/>
    <p:sldMasterId id="2147483890" r:id="rId9"/>
    <p:sldMasterId id="2147483899" r:id="rId10"/>
    <p:sldMasterId id="2147483921" r:id="rId11"/>
    <p:sldMasterId id="2147483952" r:id="rId12"/>
    <p:sldMasterId id="2147483967" r:id="rId13"/>
    <p:sldMasterId id="2147483974" r:id="rId14"/>
  </p:sldMasterIdLst>
  <p:notesMasterIdLst>
    <p:notesMasterId r:id="rId32"/>
  </p:notesMasterIdLst>
  <p:sldIdLst>
    <p:sldId id="611" r:id="rId15"/>
    <p:sldId id="583" r:id="rId16"/>
    <p:sldId id="646" r:id="rId17"/>
    <p:sldId id="626" r:id="rId18"/>
    <p:sldId id="627" r:id="rId19"/>
    <p:sldId id="658" r:id="rId20"/>
    <p:sldId id="642" r:id="rId21"/>
    <p:sldId id="628" r:id="rId22"/>
    <p:sldId id="645" r:id="rId23"/>
    <p:sldId id="629" r:id="rId24"/>
    <p:sldId id="643" r:id="rId25"/>
    <p:sldId id="630" r:id="rId26"/>
    <p:sldId id="631" r:id="rId27"/>
    <p:sldId id="632" r:id="rId28"/>
    <p:sldId id="644" r:id="rId29"/>
    <p:sldId id="660" r:id="rId30"/>
    <p:sldId id="651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icrosoft Servcies Hub Overview" id="{4065D7F7-B814-427F-B7D0-B4FB9B462E12}">
          <p14:sldIdLst>
            <p14:sldId id="611"/>
            <p14:sldId id="583"/>
            <p14:sldId id="646"/>
            <p14:sldId id="626"/>
            <p14:sldId id="627"/>
            <p14:sldId id="658"/>
            <p14:sldId id="642"/>
            <p14:sldId id="628"/>
            <p14:sldId id="645"/>
            <p14:sldId id="629"/>
            <p14:sldId id="643"/>
            <p14:sldId id="630"/>
            <p14:sldId id="631"/>
            <p14:sldId id="632"/>
            <p14:sldId id="644"/>
            <p14:sldId id="660"/>
            <p14:sldId id="65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dy Maxwell" initials="MM" lastIdx="1" clrIdx="0">
    <p:extLst>
      <p:ext uri="{19B8F6BF-5375-455C-9EA6-DF929625EA0E}">
        <p15:presenceInfo xmlns:p15="http://schemas.microsoft.com/office/powerpoint/2012/main" userId="bb955ce558ca409d" providerId="Windows Live"/>
      </p:ext>
    </p:extLst>
  </p:cmAuthor>
  <p:cmAuthor id="2" name="Isabel Fajardo" initials="IF" lastIdx="6" clrIdx="1">
    <p:extLst>
      <p:ext uri="{19B8F6BF-5375-455C-9EA6-DF929625EA0E}">
        <p15:presenceInfo xmlns:p15="http://schemas.microsoft.com/office/powerpoint/2012/main" userId="S-1-5-21-2127521184-1604012920-1887927527-15087690" providerId="AD"/>
      </p:ext>
    </p:extLst>
  </p:cmAuthor>
  <p:cmAuthor id="3" name="Alex Mueller" initials="AM" lastIdx="133" clrIdx="2">
    <p:extLst>
      <p:ext uri="{19B8F6BF-5375-455C-9EA6-DF929625EA0E}">
        <p15:presenceInfo xmlns:p15="http://schemas.microsoft.com/office/powerpoint/2012/main" userId="3d664db065fecd82" providerId="Windows Live"/>
      </p:ext>
    </p:extLst>
  </p:cmAuthor>
  <p:cmAuthor id="4" name="Alex Mueller" initials="AM [2]" lastIdx="31" clrIdx="3">
    <p:extLst>
      <p:ext uri="{19B8F6BF-5375-455C-9EA6-DF929625EA0E}">
        <p15:presenceInfo xmlns:p15="http://schemas.microsoft.com/office/powerpoint/2012/main" userId="Alex Mueller" providerId="None"/>
      </p:ext>
    </p:extLst>
  </p:cmAuthor>
  <p:cmAuthor id="5" name="Wendy Ditmore" initials="WD" lastIdx="3" clrIdx="4">
    <p:extLst>
      <p:ext uri="{19B8F6BF-5375-455C-9EA6-DF929625EA0E}">
        <p15:presenceInfo xmlns:p15="http://schemas.microsoft.com/office/powerpoint/2012/main" userId="Wendy Ditmore" providerId="None"/>
      </p:ext>
    </p:extLst>
  </p:cmAuthor>
  <p:cmAuthor id="6" name="Gayathri Sreekanth" initials="GS" lastIdx="53" clrIdx="5">
    <p:extLst>
      <p:ext uri="{19B8F6BF-5375-455C-9EA6-DF929625EA0E}">
        <p15:presenceInfo xmlns:p15="http://schemas.microsoft.com/office/powerpoint/2012/main" userId="S-1-5-21-2127521184-1604012920-1887927527-30559422" providerId="AD"/>
      </p:ext>
    </p:extLst>
  </p:cmAuthor>
  <p:cmAuthor id="7" name="Jim Smith" initials="JS" lastIdx="35" clrIdx="6">
    <p:extLst>
      <p:ext uri="{19B8F6BF-5375-455C-9EA6-DF929625EA0E}">
        <p15:presenceInfo xmlns:p15="http://schemas.microsoft.com/office/powerpoint/2012/main" userId="S-1-5-21-2127521184-1604012920-1887927527-3789233" providerId="AD"/>
      </p:ext>
    </p:extLst>
  </p:cmAuthor>
  <p:cmAuthor id="8" name="Steve Henry (SERVICES)" initials="SH(" lastIdx="17" clrIdx="7">
    <p:extLst>
      <p:ext uri="{19B8F6BF-5375-455C-9EA6-DF929625EA0E}">
        <p15:presenceInfo xmlns:p15="http://schemas.microsoft.com/office/powerpoint/2012/main" userId="S-1-5-21-2127521184-1604012920-1887927527-1078801" providerId="AD"/>
      </p:ext>
    </p:extLst>
  </p:cmAuthor>
  <p:cmAuthor id="9" name="Gayathri Sreekanth" initials="GS [2]" lastIdx="36" clrIdx="8">
    <p:extLst>
      <p:ext uri="{19B8F6BF-5375-455C-9EA6-DF929625EA0E}">
        <p15:presenceInfo xmlns:p15="http://schemas.microsoft.com/office/powerpoint/2012/main" userId="S::gasreeka@microsoft.com::d72f8a36-c185-43ab-bb94-16767b6d7f85" providerId="AD"/>
      </p:ext>
    </p:extLst>
  </p:cmAuthor>
  <p:cmAuthor id="10" name="Alex Mueller (Audienz LLC)" initials="AM(L" lastIdx="1" clrIdx="9">
    <p:extLst>
      <p:ext uri="{19B8F6BF-5375-455C-9EA6-DF929625EA0E}">
        <p15:presenceInfo xmlns:p15="http://schemas.microsoft.com/office/powerpoint/2012/main" userId="Alex Mueller (Audienz LLC)" providerId="None"/>
      </p:ext>
    </p:extLst>
  </p:cmAuthor>
  <p:cmAuthor id="11" name="Nick Louie" initials="NL" lastIdx="1" clrIdx="10">
    <p:extLst>
      <p:ext uri="{19B8F6BF-5375-455C-9EA6-DF929625EA0E}">
        <p15:presenceInfo xmlns:p15="http://schemas.microsoft.com/office/powerpoint/2012/main" userId="Nick Louie" providerId="None"/>
      </p:ext>
    </p:extLst>
  </p:cmAuthor>
  <p:cmAuthor id="12" name="Gennie Benedict" initials="GB" lastIdx="7" clrIdx="11">
    <p:extLst>
      <p:ext uri="{19B8F6BF-5375-455C-9EA6-DF929625EA0E}">
        <p15:presenceInfo xmlns:p15="http://schemas.microsoft.com/office/powerpoint/2012/main" userId="S::gennies@microsoft.com::db44cea9-f068-4573-ae62-98c8c1c00010" providerId="AD"/>
      </p:ext>
    </p:extLst>
  </p:cmAuthor>
  <p:cmAuthor id="13" name="Kathleen Bystrom" initials="KB" lastIdx="1" clrIdx="12">
    <p:extLst>
      <p:ext uri="{19B8F6BF-5375-455C-9EA6-DF929625EA0E}">
        <p15:presenceInfo xmlns:p15="http://schemas.microsoft.com/office/powerpoint/2012/main" userId="S::kabystro@microsoft.com::58e324f7-8170-45c8-b748-abdfd4daa77a" providerId="AD"/>
      </p:ext>
    </p:extLst>
  </p:cmAuthor>
  <p:cmAuthor id="14" name="Dan Wilmot" initials="DW" lastIdx="1" clrIdx="13">
    <p:extLst>
      <p:ext uri="{19B8F6BF-5375-455C-9EA6-DF929625EA0E}">
        <p15:presenceInfo xmlns:p15="http://schemas.microsoft.com/office/powerpoint/2012/main" userId="S::dawilmo@microsoft.com::21d4af06-9992-4f19-9713-24bd8c55311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5050"/>
    <a:srgbClr val="3C3C3C"/>
    <a:srgbClr val="797979"/>
    <a:srgbClr val="F2F2F2"/>
    <a:srgbClr val="002050"/>
    <a:srgbClr val="00317B"/>
    <a:srgbClr val="3177BC"/>
    <a:srgbClr val="0873CA"/>
    <a:srgbClr val="005AA1"/>
    <a:srgbClr val="0078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4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anose="020B0502040204020203" pitchFamily="34" charset="0"/>
              </a:defRPr>
            </a:lvl1pPr>
          </a:lstStyle>
          <a:p>
            <a:fld id="{180094F4-5C94-4CD4-82C4-EEB578736248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anose="020B0502040204020203" pitchFamily="34" charset="0"/>
              </a:defRPr>
            </a:lvl1pPr>
          </a:lstStyle>
          <a:p>
            <a:fld id="{CBEB4C8D-293E-42A5-99BB-595F61B9B6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217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B4C8D-293E-42A5-99BB-595F61B9B6F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999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EB4C8D-293E-42A5-99BB-595F61B9B6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8907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EB4C8D-293E-42A5-99BB-595F61B9B6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9312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EB4C8D-293E-42A5-99BB-595F61B9B6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4009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EB4C8D-293E-42A5-99BB-595F61B9B6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7779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EB4C8D-293E-42A5-99BB-595F61B9B6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6489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B4C8D-293E-42A5-99BB-595F61B9B6F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17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EB4C8D-293E-42A5-99BB-595F61B9B6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360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EB4C8D-293E-42A5-99BB-595F61B9B6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3412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EB4C8D-293E-42A5-99BB-595F61B9B6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9615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EB4C8D-293E-42A5-99BB-595F61B9B6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1857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EB4C8D-293E-42A5-99BB-595F61B9B6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6202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EB4C8D-293E-42A5-99BB-595F61B9B6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4624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EB4C8D-293E-42A5-99BB-595F61B9B6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784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105.xml"/><Relationship Id="rId1" Type="http://schemas.openxmlformats.org/officeDocument/2006/relationships/vmlDrawing" Target="../drawings/vmlDrawing104.vml"/><Relationship Id="rId6" Type="http://schemas.openxmlformats.org/officeDocument/2006/relationships/image" Target="../media/image2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8.bin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106.xml"/><Relationship Id="rId1" Type="http://schemas.openxmlformats.org/officeDocument/2006/relationships/vmlDrawing" Target="../drawings/vmlDrawing10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9.bin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107.xml"/><Relationship Id="rId1" Type="http://schemas.openxmlformats.org/officeDocument/2006/relationships/vmlDrawing" Target="../drawings/vmlDrawing10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0.bin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108.xml"/><Relationship Id="rId1" Type="http://schemas.openxmlformats.org/officeDocument/2006/relationships/vmlDrawing" Target="../drawings/vmlDrawing10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0.bin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109.xml"/><Relationship Id="rId1" Type="http://schemas.openxmlformats.org/officeDocument/2006/relationships/vmlDrawing" Target="../drawings/vmlDrawing10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0.bin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110.xml"/><Relationship Id="rId1" Type="http://schemas.openxmlformats.org/officeDocument/2006/relationships/vmlDrawing" Target="../drawings/vmlDrawing10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1.bin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111.xml"/><Relationship Id="rId1" Type="http://schemas.openxmlformats.org/officeDocument/2006/relationships/vmlDrawing" Target="../drawings/vmlDrawing110.vml"/><Relationship Id="rId6" Type="http://schemas.openxmlformats.org/officeDocument/2006/relationships/image" Target="../media/image2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2.bin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112.xml"/><Relationship Id="rId1" Type="http://schemas.openxmlformats.org/officeDocument/2006/relationships/vmlDrawing" Target="../drawings/vmlDrawing11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3.bin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5.emf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1.xml"/><Relationship Id="rId7" Type="http://schemas.openxmlformats.org/officeDocument/2006/relationships/image" Target="../media/image5.png"/><Relationship Id="rId2" Type="http://schemas.openxmlformats.org/officeDocument/2006/relationships/tags" Target="../tags/tag114.xml"/><Relationship Id="rId1" Type="http://schemas.openxmlformats.org/officeDocument/2006/relationships/vmlDrawing" Target="../drawings/vmlDrawing113.v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5.bin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1.xml"/><Relationship Id="rId2" Type="http://schemas.openxmlformats.org/officeDocument/2006/relationships/tags" Target="../tags/tag115.xml"/><Relationship Id="rId1" Type="http://schemas.openxmlformats.org/officeDocument/2006/relationships/vmlDrawing" Target="../drawings/vmlDrawing114.vml"/><Relationship Id="rId6" Type="http://schemas.openxmlformats.org/officeDocument/2006/relationships/image" Target="../media/image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5.bin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1.xml"/><Relationship Id="rId7" Type="http://schemas.openxmlformats.org/officeDocument/2006/relationships/image" Target="../media/image5.png"/><Relationship Id="rId2" Type="http://schemas.openxmlformats.org/officeDocument/2006/relationships/tags" Target="../tags/tag116.xml"/><Relationship Id="rId1" Type="http://schemas.openxmlformats.org/officeDocument/2006/relationships/vmlDrawing" Target="../drawings/vmlDrawing115.v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6.bin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1.xml"/><Relationship Id="rId2" Type="http://schemas.openxmlformats.org/officeDocument/2006/relationships/tags" Target="../tags/tag117.xml"/><Relationship Id="rId1" Type="http://schemas.openxmlformats.org/officeDocument/2006/relationships/vmlDrawing" Target="../drawings/vmlDrawing11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7.bin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1.xml"/><Relationship Id="rId2" Type="http://schemas.openxmlformats.org/officeDocument/2006/relationships/tags" Target="../tags/tag118.xml"/><Relationship Id="rId1" Type="http://schemas.openxmlformats.org/officeDocument/2006/relationships/vmlDrawing" Target="../drawings/vmlDrawing11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8.bin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1.xml"/><Relationship Id="rId2" Type="http://schemas.openxmlformats.org/officeDocument/2006/relationships/tags" Target="../tags/tag119.xml"/><Relationship Id="rId1" Type="http://schemas.openxmlformats.org/officeDocument/2006/relationships/vmlDrawing" Target="../drawings/vmlDrawing11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8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3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6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3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5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7.png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8.jpe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7.png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9.jpe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7.png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0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7.png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8.jpe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7.png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9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7.png"/><Relationship Id="rId2" Type="http://schemas.openxmlformats.org/officeDocument/2006/relationships/tags" Target="../tags/tag29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0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0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2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1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8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2.xml"/><Relationship Id="rId1" Type="http://schemas.openxmlformats.org/officeDocument/2006/relationships/vmlDrawing" Target="../drawings/vmlDrawing3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3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4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5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6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1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7.xml"/><Relationship Id="rId1" Type="http://schemas.openxmlformats.org/officeDocument/2006/relationships/vmlDrawing" Target="../drawings/vmlDrawing3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0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4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1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5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2.xml"/><Relationship Id="rId1" Type="http://schemas.openxmlformats.org/officeDocument/2006/relationships/vmlDrawing" Target="../drawings/vmlDrawing4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6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7.png"/><Relationship Id="rId2" Type="http://schemas.openxmlformats.org/officeDocument/2006/relationships/tags" Target="../tags/tag43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18.jpe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7.png"/><Relationship Id="rId2" Type="http://schemas.openxmlformats.org/officeDocument/2006/relationships/tags" Target="../tags/tag44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3.jpe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5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9.bin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6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0.bin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7.xml"/><Relationship Id="rId1" Type="http://schemas.openxmlformats.org/officeDocument/2006/relationships/vmlDrawing" Target="../drawings/vmlDrawing4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1.bin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8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1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2.bin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9.xml"/><Relationship Id="rId1" Type="http://schemas.openxmlformats.org/officeDocument/2006/relationships/vmlDrawing" Target="../drawings/vmlDrawing4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3.bin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0.xml"/><Relationship Id="rId1" Type="http://schemas.openxmlformats.org/officeDocument/2006/relationships/vmlDrawing" Target="../drawings/vmlDrawing4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4.bin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52.xml"/><Relationship Id="rId1" Type="http://schemas.openxmlformats.org/officeDocument/2006/relationships/vmlDrawing" Target="../drawings/vmlDrawing5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6.bin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53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7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54.xml"/><Relationship Id="rId1" Type="http://schemas.openxmlformats.org/officeDocument/2006/relationships/vmlDrawing" Target="../drawings/vmlDrawing5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7.bin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25.png"/><Relationship Id="rId2" Type="http://schemas.openxmlformats.org/officeDocument/2006/relationships/tags" Target="../tags/tag55.xml"/><Relationship Id="rId1" Type="http://schemas.openxmlformats.org/officeDocument/2006/relationships/vmlDrawing" Target="../drawings/vmlDrawing5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24.jpe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25.png"/><Relationship Id="rId2" Type="http://schemas.openxmlformats.org/officeDocument/2006/relationships/tags" Target="../tags/tag56.xml"/><Relationship Id="rId1" Type="http://schemas.openxmlformats.org/officeDocument/2006/relationships/vmlDrawing" Target="../drawings/vmlDrawing5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26.jp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25.png"/><Relationship Id="rId2" Type="http://schemas.openxmlformats.org/officeDocument/2006/relationships/tags" Target="../tags/tag57.xml"/><Relationship Id="rId1" Type="http://schemas.openxmlformats.org/officeDocument/2006/relationships/vmlDrawing" Target="../drawings/vmlDrawing5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20.jpe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58.xml"/><Relationship Id="rId1" Type="http://schemas.openxmlformats.org/officeDocument/2006/relationships/vmlDrawing" Target="../drawings/vmlDrawing57.vml"/><Relationship Id="rId6" Type="http://schemas.openxmlformats.org/officeDocument/2006/relationships/image" Target="../media/image2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9.bin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59.xml"/><Relationship Id="rId1" Type="http://schemas.openxmlformats.org/officeDocument/2006/relationships/vmlDrawing" Target="../drawings/vmlDrawing5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0.bin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60.xml"/><Relationship Id="rId1" Type="http://schemas.openxmlformats.org/officeDocument/2006/relationships/vmlDrawing" Target="../drawings/vmlDrawing5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1.bin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61.xml"/><Relationship Id="rId1" Type="http://schemas.openxmlformats.org/officeDocument/2006/relationships/vmlDrawing" Target="../drawings/vmlDrawing6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1.bin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62.xml"/><Relationship Id="rId1" Type="http://schemas.openxmlformats.org/officeDocument/2006/relationships/vmlDrawing" Target="../drawings/vmlDrawing6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1.bin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63.xml"/><Relationship Id="rId1" Type="http://schemas.openxmlformats.org/officeDocument/2006/relationships/vmlDrawing" Target="../drawings/vmlDrawing6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2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64.xml"/><Relationship Id="rId1" Type="http://schemas.openxmlformats.org/officeDocument/2006/relationships/vmlDrawing" Target="../drawings/vmlDrawing63.vml"/><Relationship Id="rId6" Type="http://schemas.openxmlformats.org/officeDocument/2006/relationships/image" Target="../media/image2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3.bin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65.xml"/><Relationship Id="rId1" Type="http://schemas.openxmlformats.org/officeDocument/2006/relationships/vmlDrawing" Target="../drawings/vmlDrawing6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4.bin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67.xml"/><Relationship Id="rId1" Type="http://schemas.openxmlformats.org/officeDocument/2006/relationships/vmlDrawing" Target="../drawings/vmlDrawing6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6.bin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16.png"/><Relationship Id="rId2" Type="http://schemas.openxmlformats.org/officeDocument/2006/relationships/tags" Target="../tags/tag68.xml"/><Relationship Id="rId1" Type="http://schemas.openxmlformats.org/officeDocument/2006/relationships/vmlDrawing" Target="../drawings/vmlDrawing6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17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69.xml"/><Relationship Id="rId1" Type="http://schemas.openxmlformats.org/officeDocument/2006/relationships/vmlDrawing" Target="../drawings/vmlDrawing6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7.bin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70.xml"/><Relationship Id="rId1" Type="http://schemas.openxmlformats.org/officeDocument/2006/relationships/vmlDrawing" Target="../drawings/vmlDrawing6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7.bin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25.png"/><Relationship Id="rId2" Type="http://schemas.openxmlformats.org/officeDocument/2006/relationships/tags" Target="../tags/tag71.xml"/><Relationship Id="rId1" Type="http://schemas.openxmlformats.org/officeDocument/2006/relationships/vmlDrawing" Target="../drawings/vmlDrawing70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24.jpe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25.png"/><Relationship Id="rId2" Type="http://schemas.openxmlformats.org/officeDocument/2006/relationships/tags" Target="../tags/tag72.xml"/><Relationship Id="rId1" Type="http://schemas.openxmlformats.org/officeDocument/2006/relationships/vmlDrawing" Target="../drawings/vmlDrawing7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26.jp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25.png"/><Relationship Id="rId2" Type="http://schemas.openxmlformats.org/officeDocument/2006/relationships/tags" Target="../tags/tag73.xml"/><Relationship Id="rId1" Type="http://schemas.openxmlformats.org/officeDocument/2006/relationships/vmlDrawing" Target="../drawings/vmlDrawing7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20.jpe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5.png"/><Relationship Id="rId2" Type="http://schemas.openxmlformats.org/officeDocument/2006/relationships/tags" Target="../tags/tag75.xml"/><Relationship Id="rId1" Type="http://schemas.openxmlformats.org/officeDocument/2006/relationships/vmlDrawing" Target="../drawings/vmlDrawing74.v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6.bin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0.jpeg"/><Relationship Id="rId5" Type="http://schemas.openxmlformats.org/officeDocument/2006/relationships/image" Target="../media/image1.emf"/><Relationship Id="rId10" Type="http://schemas.openxmlformats.org/officeDocument/2006/relationships/image" Target="../media/image14.png"/><Relationship Id="rId4" Type="http://schemas.openxmlformats.org/officeDocument/2006/relationships/oleObject" Target="../embeddings/oleObject6.bin"/><Relationship Id="rId9" Type="http://schemas.openxmlformats.org/officeDocument/2006/relationships/image" Target="../media/image13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76.xml"/><Relationship Id="rId1" Type="http://schemas.openxmlformats.org/officeDocument/2006/relationships/vmlDrawing" Target="../drawings/vmlDrawing75.vml"/><Relationship Id="rId6" Type="http://schemas.openxmlformats.org/officeDocument/2006/relationships/image" Target="../media/image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6.bin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5.png"/><Relationship Id="rId2" Type="http://schemas.openxmlformats.org/officeDocument/2006/relationships/tags" Target="../tags/tag77.xml"/><Relationship Id="rId1" Type="http://schemas.openxmlformats.org/officeDocument/2006/relationships/vmlDrawing" Target="../drawings/vmlDrawing76.v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7.bin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78.xml"/><Relationship Id="rId1" Type="http://schemas.openxmlformats.org/officeDocument/2006/relationships/vmlDrawing" Target="../drawings/vmlDrawing7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8.bin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79.xml"/><Relationship Id="rId1" Type="http://schemas.openxmlformats.org/officeDocument/2006/relationships/vmlDrawing" Target="../drawings/vmlDrawing7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9.bin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80.xml"/><Relationship Id="rId1" Type="http://schemas.openxmlformats.org/officeDocument/2006/relationships/vmlDrawing" Target="../drawings/vmlDrawing7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9.bin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7" Type="http://schemas.openxmlformats.org/officeDocument/2006/relationships/image" Target="../media/image3.png"/><Relationship Id="rId2" Type="http://schemas.openxmlformats.org/officeDocument/2006/relationships/tags" Target="../tags/tag82.xml"/><Relationship Id="rId1" Type="http://schemas.openxmlformats.org/officeDocument/2006/relationships/vmlDrawing" Target="../drawings/vmlDrawing81.vml"/><Relationship Id="rId6" Type="http://schemas.openxmlformats.org/officeDocument/2006/relationships/image" Target="../media/image2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1.bin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7" Type="http://schemas.openxmlformats.org/officeDocument/2006/relationships/image" Target="../media/image7.png"/><Relationship Id="rId2" Type="http://schemas.openxmlformats.org/officeDocument/2006/relationships/tags" Target="../tags/tag83.xml"/><Relationship Id="rId1" Type="http://schemas.openxmlformats.org/officeDocument/2006/relationships/vmlDrawing" Target="../drawings/vmlDrawing8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6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7" Type="http://schemas.openxmlformats.org/officeDocument/2006/relationships/image" Target="../media/image5.png"/><Relationship Id="rId2" Type="http://schemas.openxmlformats.org/officeDocument/2006/relationships/tags" Target="../tags/tag84.xml"/><Relationship Id="rId1" Type="http://schemas.openxmlformats.org/officeDocument/2006/relationships/vmlDrawing" Target="../drawings/vmlDrawing83.vml"/><Relationship Id="rId6" Type="http://schemas.openxmlformats.org/officeDocument/2006/relationships/image" Target="../media/image4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3.bin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Master" Target="../slideMasters/slideMaster8.xml"/><Relationship Id="rId7" Type="http://schemas.openxmlformats.org/officeDocument/2006/relationships/image" Target="../media/image5.png"/><Relationship Id="rId12" Type="http://schemas.openxmlformats.org/officeDocument/2006/relationships/image" Target="../media/image33.png"/><Relationship Id="rId2" Type="http://schemas.openxmlformats.org/officeDocument/2006/relationships/tags" Target="../tags/tag85.xml"/><Relationship Id="rId1" Type="http://schemas.openxmlformats.org/officeDocument/2006/relationships/vmlDrawing" Target="../drawings/vmlDrawing84.vml"/><Relationship Id="rId6" Type="http://schemas.openxmlformats.org/officeDocument/2006/relationships/image" Target="../media/image16.png"/><Relationship Id="rId11" Type="http://schemas.openxmlformats.org/officeDocument/2006/relationships/image" Target="../media/image32.png"/><Relationship Id="rId5" Type="http://schemas.openxmlformats.org/officeDocument/2006/relationships/image" Target="../media/image1.emf"/><Relationship Id="rId10" Type="http://schemas.openxmlformats.org/officeDocument/2006/relationships/image" Target="../media/image31.png"/><Relationship Id="rId4" Type="http://schemas.openxmlformats.org/officeDocument/2006/relationships/oleObject" Target="../embeddings/oleObject54.bin"/><Relationship Id="rId9" Type="http://schemas.openxmlformats.org/officeDocument/2006/relationships/image" Target="../media/image3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Master" Target="../slideMasters/slideMaster8.xml"/><Relationship Id="rId7" Type="http://schemas.openxmlformats.org/officeDocument/2006/relationships/image" Target="../media/image5.png"/><Relationship Id="rId2" Type="http://schemas.openxmlformats.org/officeDocument/2006/relationships/tags" Target="../tags/tag86.xml"/><Relationship Id="rId1" Type="http://schemas.openxmlformats.org/officeDocument/2006/relationships/vmlDrawing" Target="../drawings/vmlDrawing85.vml"/><Relationship Id="rId6" Type="http://schemas.openxmlformats.org/officeDocument/2006/relationships/image" Target="../media/image4.jpeg"/><Relationship Id="rId5" Type="http://schemas.openxmlformats.org/officeDocument/2006/relationships/image" Target="../media/image1.emf"/><Relationship Id="rId10" Type="http://schemas.openxmlformats.org/officeDocument/2006/relationships/image" Target="../media/image13.png"/><Relationship Id="rId4" Type="http://schemas.openxmlformats.org/officeDocument/2006/relationships/oleObject" Target="../embeddings/oleObject53.bin"/><Relationship Id="rId9" Type="http://schemas.openxmlformats.org/officeDocument/2006/relationships/image" Target="../media/image1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7" Type="http://schemas.openxmlformats.org/officeDocument/2006/relationships/image" Target="../media/image5.png"/><Relationship Id="rId2" Type="http://schemas.openxmlformats.org/officeDocument/2006/relationships/tags" Target="../tags/tag87.xml"/><Relationship Id="rId1" Type="http://schemas.openxmlformats.org/officeDocument/2006/relationships/vmlDrawing" Target="../drawings/vmlDrawing86.v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5.bin"/></Relationships>
</file>

<file path=ppt/slideLayouts/_rels/slideLayout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Master" Target="../slideMasters/slideMaster8.xml"/><Relationship Id="rId7" Type="http://schemas.openxmlformats.org/officeDocument/2006/relationships/image" Target="../media/image5.png"/><Relationship Id="rId12" Type="http://schemas.openxmlformats.org/officeDocument/2006/relationships/image" Target="../media/image33.png"/><Relationship Id="rId2" Type="http://schemas.openxmlformats.org/officeDocument/2006/relationships/tags" Target="../tags/tag88.xml"/><Relationship Id="rId1" Type="http://schemas.openxmlformats.org/officeDocument/2006/relationships/vmlDrawing" Target="../drawings/vmlDrawing87.vml"/><Relationship Id="rId6" Type="http://schemas.openxmlformats.org/officeDocument/2006/relationships/image" Target="../media/image16.png"/><Relationship Id="rId11" Type="http://schemas.openxmlformats.org/officeDocument/2006/relationships/image" Target="../media/image32.png"/><Relationship Id="rId5" Type="http://schemas.openxmlformats.org/officeDocument/2006/relationships/image" Target="../media/image1.emf"/><Relationship Id="rId10" Type="http://schemas.openxmlformats.org/officeDocument/2006/relationships/image" Target="../media/image31.png"/><Relationship Id="rId4" Type="http://schemas.openxmlformats.org/officeDocument/2006/relationships/oleObject" Target="../embeddings/oleObject54.bin"/><Relationship Id="rId9" Type="http://schemas.openxmlformats.org/officeDocument/2006/relationships/image" Target="../media/image30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7" Type="http://schemas.openxmlformats.org/officeDocument/2006/relationships/image" Target="../media/image5.png"/><Relationship Id="rId2" Type="http://schemas.openxmlformats.org/officeDocument/2006/relationships/tags" Target="../tags/tag89.xml"/><Relationship Id="rId1" Type="http://schemas.openxmlformats.org/officeDocument/2006/relationships/vmlDrawing" Target="../drawings/vmlDrawing88.v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6.bin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90.xml"/><Relationship Id="rId1" Type="http://schemas.openxmlformats.org/officeDocument/2006/relationships/vmlDrawing" Target="../drawings/vmlDrawing8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7.bin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91.xml"/><Relationship Id="rId1" Type="http://schemas.openxmlformats.org/officeDocument/2006/relationships/vmlDrawing" Target="../drawings/vmlDrawing9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8.bin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92.xml"/><Relationship Id="rId1" Type="http://schemas.openxmlformats.org/officeDocument/2006/relationships/vmlDrawing" Target="../drawings/vmlDrawing91.vml"/><Relationship Id="rId6" Type="http://schemas.openxmlformats.org/officeDocument/2006/relationships/image" Target="../media/image1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9.bin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93.xml"/><Relationship Id="rId1" Type="http://schemas.openxmlformats.org/officeDocument/2006/relationships/vmlDrawing" Target="../drawings/vmlDrawing9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0.bin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7" Type="http://schemas.openxmlformats.org/officeDocument/2006/relationships/image" Target="../media/image5.png"/><Relationship Id="rId2" Type="http://schemas.openxmlformats.org/officeDocument/2006/relationships/tags" Target="../tags/tag94.xml"/><Relationship Id="rId1" Type="http://schemas.openxmlformats.org/officeDocument/2006/relationships/vmlDrawing" Target="../drawings/vmlDrawing93.v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4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95.xml"/><Relationship Id="rId1" Type="http://schemas.openxmlformats.org/officeDocument/2006/relationships/vmlDrawing" Target="../drawings/vmlDrawing94.vml"/><Relationship Id="rId6" Type="http://schemas.openxmlformats.org/officeDocument/2006/relationships/image" Target="../media/image2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1.bin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7" Type="http://schemas.openxmlformats.org/officeDocument/2006/relationships/image" Target="../media/image16.png"/><Relationship Id="rId2" Type="http://schemas.openxmlformats.org/officeDocument/2006/relationships/tags" Target="../tags/tag96.xml"/><Relationship Id="rId1" Type="http://schemas.openxmlformats.org/officeDocument/2006/relationships/vmlDrawing" Target="../drawings/vmlDrawing9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17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7" Type="http://schemas.openxmlformats.org/officeDocument/2006/relationships/image" Target="../media/image5.png"/><Relationship Id="rId2" Type="http://schemas.openxmlformats.org/officeDocument/2006/relationships/tags" Target="../tags/tag97.xml"/><Relationship Id="rId1" Type="http://schemas.openxmlformats.org/officeDocument/2006/relationships/vmlDrawing" Target="../drawings/vmlDrawing96.v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3.bin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99.xml"/><Relationship Id="rId1" Type="http://schemas.openxmlformats.org/officeDocument/2006/relationships/vmlDrawing" Target="../drawings/vmlDrawing9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5.bin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100.xml"/><Relationship Id="rId1" Type="http://schemas.openxmlformats.org/officeDocument/2006/relationships/vmlDrawing" Target="../drawings/vmlDrawing9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6.bin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101.xml"/><Relationship Id="rId1" Type="http://schemas.openxmlformats.org/officeDocument/2006/relationships/vmlDrawing" Target="../drawings/vmlDrawing10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6.bin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7" Type="http://schemas.openxmlformats.org/officeDocument/2006/relationships/image" Target="../media/image25.png"/><Relationship Id="rId2" Type="http://schemas.openxmlformats.org/officeDocument/2006/relationships/tags" Target="../tags/tag102.xml"/><Relationship Id="rId1" Type="http://schemas.openxmlformats.org/officeDocument/2006/relationships/vmlDrawing" Target="../drawings/vmlDrawing10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24.jpe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7" Type="http://schemas.openxmlformats.org/officeDocument/2006/relationships/image" Target="../media/image25.png"/><Relationship Id="rId2" Type="http://schemas.openxmlformats.org/officeDocument/2006/relationships/tags" Target="../tags/tag103.xml"/><Relationship Id="rId1" Type="http://schemas.openxmlformats.org/officeDocument/2006/relationships/vmlDrawing" Target="../drawings/vmlDrawing10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26.jp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7" Type="http://schemas.openxmlformats.org/officeDocument/2006/relationships/image" Target="../media/image25.png"/><Relationship Id="rId2" Type="http://schemas.openxmlformats.org/officeDocument/2006/relationships/tags" Target="../tags/tag104.xml"/><Relationship Id="rId1" Type="http://schemas.openxmlformats.org/officeDocument/2006/relationships/vmlDrawing" Target="../drawings/vmlDrawing10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20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88697" y="1409910"/>
            <a:ext cx="11653523" cy="1569084"/>
          </a:xfrm>
        </p:spPr>
        <p:txBody>
          <a:bodyPr>
            <a:spAutoFit/>
          </a:bodyPr>
          <a:lstStyle>
            <a:lvl1pPr>
              <a:defRPr sz="3527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8696" y="957258"/>
            <a:ext cx="11653523" cy="49244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7">
                <a:latin typeface="+mn-lt"/>
              </a:defRPr>
            </a:lvl4pPr>
            <a:lvl5pPr>
              <a:defRPr sz="1567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EC4E81-CDAE-4B9B-8D18-874080D22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696" y="253713"/>
            <a:ext cx="11655840" cy="9354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E011228-51BA-4224-ADDA-5D21545054B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IN" kern="0"/>
              <a:t>Microsoft Confidential - Internal Only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C6037966-F8A5-4AA1-903C-CD88A8637A0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1754767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69239" y="6171618"/>
            <a:ext cx="11653522" cy="39531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34" tIns="143387" rIns="179234" bIns="143387" numCol="1" anchor="t" anchorCtr="0" compatLnSpc="1">
            <a:prstTxWarp prst="textNoShape">
              <a:avLst/>
            </a:prstTxWarp>
            <a:spAutoFit/>
          </a:bodyPr>
          <a:lstStyle/>
          <a:p>
            <a:pPr defTabSz="913573" eaLnBrk="0" hangingPunct="0"/>
            <a:r>
              <a:rPr lang="en-US" sz="686">
                <a:solidFill>
                  <a:schemeClr val="tx1"/>
                </a:solidFill>
                <a:cs typeface="Segoe UI" pitchFamily="34" charset="0"/>
              </a:rPr>
              <a:t>© 2018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0202" y="3083655"/>
            <a:ext cx="3223861" cy="6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500551"/>
      </p:ext>
    </p:extLst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6129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34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5766" y="2148277"/>
            <a:ext cx="5429582" cy="1434116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4705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68"/>
          <a:stretch/>
        </p:blipFill>
        <p:spPr>
          <a:xfrm>
            <a:off x="0" y="-10634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355927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5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7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6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1" y="3877276"/>
            <a:ext cx="9860674" cy="778565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528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4539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8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82" y="2624915"/>
            <a:ext cx="8949308" cy="1608170"/>
          </a:xfrm>
          <a:noFill/>
        </p:spPr>
        <p:txBody>
          <a:bodyPr wrap="square" lIns="0" tIns="91440" bIns="91440" anchor="ctr" anchorCtr="0">
            <a:noAutofit/>
          </a:bodyPr>
          <a:lstStyle>
            <a:lvl1pPr>
              <a:defRPr sz="6470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83003901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Tit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0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82" y="2624915"/>
            <a:ext cx="8949308" cy="1608170"/>
          </a:xfrm>
          <a:noFill/>
        </p:spPr>
        <p:txBody>
          <a:bodyPr wrap="square" lIns="0" tIns="91440" bIns="91440" anchor="ctr" anchorCtr="0">
            <a:noAutofit/>
          </a:bodyPr>
          <a:lstStyle>
            <a:lvl1pPr>
              <a:defRPr sz="7056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86683058"/>
      </p:ext>
    </p:extLst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3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82" y="2624915"/>
            <a:ext cx="8949308" cy="1608170"/>
          </a:xfrm>
          <a:noFill/>
        </p:spPr>
        <p:txBody>
          <a:bodyPr wrap="square" lIns="0" tIns="91440" bIns="91440" anchor="ctr" anchorCtr="0">
            <a:noAutofit/>
          </a:bodyPr>
          <a:lstStyle>
            <a:lvl1pPr>
              <a:defRPr sz="7056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157926673"/>
      </p:ext>
    </p:extLst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4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464956A9-8B79-4BCC-8DC8-5AAA70CCBD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C96ABA1B-B4FF-4F89-BAAD-377605A9AC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US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9810056"/>
      </p:ext>
    </p:extLst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7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69239" y="6171617"/>
            <a:ext cx="11653522" cy="39531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59" tIns="143407" rIns="179259" bIns="143407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3748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6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2017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0202" y="3083654"/>
            <a:ext cx="3223861" cy="6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329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0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41" y="1189178"/>
            <a:ext cx="11653523" cy="2396047"/>
          </a:xfrm>
          <a:prstGeom prst="rect">
            <a:avLst/>
          </a:prstGeom>
        </p:spPr>
        <p:txBody>
          <a:bodyPr/>
          <a:lstStyle>
            <a:lvl1pPr marL="284680" indent="-284680">
              <a:buClr>
                <a:schemeClr val="tx1"/>
              </a:buClr>
              <a:buSzPct val="90000"/>
              <a:buFont typeface="Arial" pitchFamily="34" charset="0"/>
              <a:buChar char="•"/>
              <a:defRPr sz="3527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027" indent="-275348">
              <a:buClr>
                <a:schemeClr val="tx1"/>
              </a:buClr>
              <a:buSzPct val="90000"/>
              <a:buFont typeface="Arial" pitchFamily="34" charset="0"/>
              <a:buChar char="•"/>
              <a:defRPr sz="3135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4707" indent="-28468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8718" indent="-224011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2727" indent="-224011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5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5966814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C08AF46-C4BF-4328-B1B5-0BB48DEDA0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9035" b="2195"/>
          <a:stretch/>
        </p:blipFill>
        <p:spPr>
          <a:xfrm>
            <a:off x="8859200" y="1723061"/>
            <a:ext cx="3332800" cy="5134939"/>
          </a:xfrm>
          <a:prstGeom prst="rect">
            <a:avLst/>
          </a:prstGeom>
        </p:spPr>
      </p:pic>
      <p:grpSp>
        <p:nvGrpSpPr>
          <p:cNvPr id="8" name="Group 7"/>
          <p:cNvGrpSpPr/>
          <p:nvPr userDrawn="1"/>
        </p:nvGrpSpPr>
        <p:grpSpPr>
          <a:xfrm>
            <a:off x="5557991" y="0"/>
            <a:ext cx="6631665" cy="6858000"/>
            <a:chOff x="5669440" y="0"/>
            <a:chExt cx="6764644" cy="6994525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12200827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1967563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1501035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1267771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1734299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10801242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10567978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11023600" y="101600"/>
              <a:ext cx="10907" cy="68929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0101450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9868186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0334714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8701866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8468601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8935130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9401658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9168394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9634922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8002073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768809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8235337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7535545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5669440" y="4665283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5669440" y="4432019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5669440" y="4898539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5669440" y="3965491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5669440" y="3732227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5669440" y="4198755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5669440" y="3265698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669440" y="3032434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5669440" y="3498963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5669440" y="2565906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5669440" y="2332642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5669440" y="2799170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5669440" y="1166321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5669440" y="933057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5669440" y="1399586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5669440" y="1866114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5669440" y="1632850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5669440" y="2099378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H="1">
              <a:off x="5669440" y="466529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5669440" y="233265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>
              <a:off x="5669440" y="699793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H="1">
              <a:off x="5669442" y="6064859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>
              <a:off x="5669442" y="5831595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H="1">
              <a:off x="5669442" y="6298124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5669442" y="6764652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5669442" y="6531388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H="1">
              <a:off x="5669442" y="5365067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5669442" y="5131803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H="1">
              <a:off x="5669442" y="5598331"/>
              <a:ext cx="6764642" cy="0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302288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7069024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602496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6369232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6835760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5902703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6135968" y="0"/>
              <a:ext cx="0" cy="6994525"/>
            </a:xfrm>
            <a:prstGeom prst="line">
              <a:avLst/>
            </a:prstGeom>
            <a:ln w="9525">
              <a:solidFill>
                <a:srgbClr val="80BCEB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Freeform 9"/>
          <p:cNvSpPr>
            <a:spLocks/>
          </p:cNvSpPr>
          <p:nvPr userDrawn="1"/>
        </p:nvSpPr>
        <p:spPr bwMode="auto">
          <a:xfrm>
            <a:off x="7634015" y="1347163"/>
            <a:ext cx="3001693" cy="1835131"/>
          </a:xfrm>
          <a:custGeom>
            <a:avLst/>
            <a:gdLst>
              <a:gd name="T0" fmla="*/ 0 w 968"/>
              <a:gd name="T1" fmla="*/ 586 h 586"/>
              <a:gd name="T2" fmla="*/ 0 w 968"/>
              <a:gd name="T3" fmla="*/ 0 h 586"/>
              <a:gd name="T4" fmla="*/ 795 w 968"/>
              <a:gd name="T5" fmla="*/ 0 h 586"/>
              <a:gd name="T6" fmla="*/ 795 w 968"/>
              <a:gd name="T7" fmla="*/ 413 h 586"/>
              <a:gd name="T8" fmla="*/ 968 w 968"/>
              <a:gd name="T9" fmla="*/ 586 h 586"/>
              <a:gd name="T10" fmla="*/ 0 w 968"/>
              <a:gd name="T11" fmla="*/ 586 h 586"/>
              <a:gd name="connsiteX0" fmla="*/ 174 w 10174"/>
              <a:gd name="connsiteY0" fmla="*/ 10026 h 10026"/>
              <a:gd name="connsiteX1" fmla="*/ 0 w 10174"/>
              <a:gd name="connsiteY1" fmla="*/ 0 h 10026"/>
              <a:gd name="connsiteX2" fmla="*/ 8387 w 10174"/>
              <a:gd name="connsiteY2" fmla="*/ 26 h 10026"/>
              <a:gd name="connsiteX3" fmla="*/ 8387 w 10174"/>
              <a:gd name="connsiteY3" fmla="*/ 7074 h 10026"/>
              <a:gd name="connsiteX4" fmla="*/ 10174 w 10174"/>
              <a:gd name="connsiteY4" fmla="*/ 10026 h 10026"/>
              <a:gd name="connsiteX5" fmla="*/ 174 w 10174"/>
              <a:gd name="connsiteY5" fmla="*/ 10026 h 10026"/>
              <a:gd name="connsiteX0" fmla="*/ 0 w 10190"/>
              <a:gd name="connsiteY0" fmla="*/ 10039 h 10039"/>
              <a:gd name="connsiteX1" fmla="*/ 16 w 10190"/>
              <a:gd name="connsiteY1" fmla="*/ 0 h 10039"/>
              <a:gd name="connsiteX2" fmla="*/ 8403 w 10190"/>
              <a:gd name="connsiteY2" fmla="*/ 26 h 10039"/>
              <a:gd name="connsiteX3" fmla="*/ 8403 w 10190"/>
              <a:gd name="connsiteY3" fmla="*/ 7074 h 10039"/>
              <a:gd name="connsiteX4" fmla="*/ 10190 w 10190"/>
              <a:gd name="connsiteY4" fmla="*/ 10026 h 10039"/>
              <a:gd name="connsiteX5" fmla="*/ 0 w 10190"/>
              <a:gd name="connsiteY5" fmla="*/ 10039 h 10039"/>
              <a:gd name="connsiteX0" fmla="*/ 0 w 10182"/>
              <a:gd name="connsiteY0" fmla="*/ 10039 h 10039"/>
              <a:gd name="connsiteX1" fmla="*/ 8 w 10182"/>
              <a:gd name="connsiteY1" fmla="*/ 0 h 10039"/>
              <a:gd name="connsiteX2" fmla="*/ 8395 w 10182"/>
              <a:gd name="connsiteY2" fmla="*/ 26 h 10039"/>
              <a:gd name="connsiteX3" fmla="*/ 8395 w 10182"/>
              <a:gd name="connsiteY3" fmla="*/ 7074 h 10039"/>
              <a:gd name="connsiteX4" fmla="*/ 10182 w 10182"/>
              <a:gd name="connsiteY4" fmla="*/ 10026 h 10039"/>
              <a:gd name="connsiteX5" fmla="*/ 0 w 10182"/>
              <a:gd name="connsiteY5" fmla="*/ 10039 h 10039"/>
              <a:gd name="connsiteX0" fmla="*/ 9 w 10175"/>
              <a:gd name="connsiteY0" fmla="*/ 10026 h 10026"/>
              <a:gd name="connsiteX1" fmla="*/ 1 w 10175"/>
              <a:gd name="connsiteY1" fmla="*/ 0 h 10026"/>
              <a:gd name="connsiteX2" fmla="*/ 8388 w 10175"/>
              <a:gd name="connsiteY2" fmla="*/ 26 h 10026"/>
              <a:gd name="connsiteX3" fmla="*/ 8388 w 10175"/>
              <a:gd name="connsiteY3" fmla="*/ 7074 h 10026"/>
              <a:gd name="connsiteX4" fmla="*/ 10175 w 10175"/>
              <a:gd name="connsiteY4" fmla="*/ 10026 h 10026"/>
              <a:gd name="connsiteX5" fmla="*/ 9 w 10175"/>
              <a:gd name="connsiteY5" fmla="*/ 10026 h 1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75" h="10026">
                <a:moveTo>
                  <a:pt x="9" y="10026"/>
                </a:moveTo>
                <a:cubicBezTo>
                  <a:pt x="14" y="6680"/>
                  <a:pt x="-4" y="3346"/>
                  <a:pt x="1" y="0"/>
                </a:cubicBezTo>
                <a:lnTo>
                  <a:pt x="8388" y="26"/>
                </a:lnTo>
                <a:lnTo>
                  <a:pt x="8388" y="7074"/>
                </a:lnTo>
                <a:lnTo>
                  <a:pt x="10175" y="10026"/>
                </a:lnTo>
                <a:lnTo>
                  <a:pt x="9" y="10026"/>
                </a:lnTo>
                <a:close/>
              </a:path>
            </a:pathLst>
          </a:custGeom>
          <a:noFill/>
          <a:ln w="44450" cap="flat">
            <a:solidFill>
              <a:srgbClr val="80BCE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89638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67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73" name="Group 72"/>
          <p:cNvGrpSpPr/>
          <p:nvPr userDrawn="1"/>
        </p:nvGrpSpPr>
        <p:grpSpPr>
          <a:xfrm>
            <a:off x="8077161" y="1805093"/>
            <a:ext cx="1599870" cy="912551"/>
            <a:chOff x="8239124" y="1841027"/>
            <a:chExt cx="1631951" cy="930718"/>
          </a:xfrm>
        </p:grpSpPr>
        <p:cxnSp>
          <p:nvCxnSpPr>
            <p:cNvPr id="74" name="Straight Connector 73"/>
            <p:cNvCxnSpPr/>
            <p:nvPr/>
          </p:nvCxnSpPr>
          <p:spPr>
            <a:xfrm>
              <a:off x="8239124" y="1841027"/>
              <a:ext cx="1631951" cy="0"/>
            </a:xfrm>
            <a:prstGeom prst="line">
              <a:avLst/>
            </a:prstGeom>
            <a:noFill/>
            <a:ln w="44450" cap="flat">
              <a:solidFill>
                <a:srgbClr val="80BCE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>
            <a:xfrm>
              <a:off x="8239124" y="2306386"/>
              <a:ext cx="1631951" cy="0"/>
            </a:xfrm>
            <a:prstGeom prst="line">
              <a:avLst/>
            </a:prstGeom>
            <a:noFill/>
            <a:ln w="44450" cap="flat">
              <a:solidFill>
                <a:srgbClr val="80BCE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>
            <a:xfrm flipV="1">
              <a:off x="8239124" y="2771745"/>
              <a:ext cx="927101" cy="0"/>
            </a:xfrm>
            <a:prstGeom prst="line">
              <a:avLst/>
            </a:prstGeom>
            <a:noFill/>
            <a:ln w="44450" cap="flat">
              <a:solidFill>
                <a:srgbClr val="80BCE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</p:grpSp>
      <p:sp>
        <p:nvSpPr>
          <p:cNvPr id="78" name="Rectangle 77"/>
          <p:cNvSpPr/>
          <p:nvPr userDrawn="1"/>
        </p:nvSpPr>
        <p:spPr bwMode="auto">
          <a:xfrm>
            <a:off x="5557989" y="0"/>
            <a:ext cx="6634011" cy="6861325"/>
          </a:xfrm>
          <a:prstGeom prst="rect">
            <a:avLst/>
          </a:prstGeom>
          <a:gradFill>
            <a:gsLst>
              <a:gs pos="84000">
                <a:schemeClr val="tx2">
                  <a:alpha val="0"/>
                </a:schemeClr>
              </a:gs>
              <a:gs pos="14000">
                <a:schemeClr val="tx2"/>
              </a:gs>
            </a:gsLst>
            <a:lin ang="2040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1104" y="4029186"/>
            <a:ext cx="6273418" cy="1794661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1896530"/>
            <a:ext cx="8067760" cy="1801436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/>
              <a:t>Presentation title</a:t>
            </a:r>
            <a:br>
              <a:rPr lang="en-US"/>
            </a:br>
            <a:r>
              <a:rPr lang="en-US"/>
              <a:t>goes here</a:t>
            </a:r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 bwMode="black">
          <a:xfrm>
            <a:off x="449596" y="446358"/>
            <a:ext cx="1443635" cy="309975"/>
            <a:chOff x="457200" y="1643393"/>
            <a:chExt cx="4492753" cy="96454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1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96386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67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2" name="Rectangle 1"/>
          <p:cNvSpPr/>
          <p:nvPr userDrawn="1"/>
        </p:nvSpPr>
        <p:spPr bwMode="auto">
          <a:xfrm>
            <a:off x="449596" y="6297935"/>
            <a:ext cx="2511132" cy="17365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5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 userDrawn="1"/>
        </p:nvCxnSpPr>
        <p:spPr>
          <a:xfrm>
            <a:off x="448213" y="463464"/>
            <a:ext cx="2689274" cy="0"/>
          </a:xfrm>
          <a:prstGeom prst="line">
            <a:avLst/>
          </a:prstGeom>
          <a:ln w="12700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3271329" y="463464"/>
            <a:ext cx="847557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 userDrawn="1"/>
        </p:nvSpPr>
        <p:spPr bwMode="auto">
          <a:xfrm>
            <a:off x="0" y="6434331"/>
            <a:ext cx="12192000" cy="423669"/>
          </a:xfrm>
          <a:prstGeom prst="rect">
            <a:avLst/>
          </a:prstGeom>
          <a:solidFill>
            <a:srgbClr val="FFFFFF">
              <a:lumMod val="95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flat" dir="t"/>
          </a:scene3d>
          <a:sp3d prstMaterial="matte"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45966"/>
            <a:ext cx="989091" cy="211717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 userDrawn="1"/>
        </p:nvSpPr>
        <p:spPr>
          <a:xfrm>
            <a:off x="5002560" y="6582574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310270905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42" y="1189178"/>
            <a:ext cx="11653523" cy="2396047"/>
          </a:xfrm>
          <a:prstGeom prst="rect">
            <a:avLst/>
          </a:prstGeom>
        </p:spPr>
        <p:txBody>
          <a:bodyPr/>
          <a:lstStyle>
            <a:lvl1pPr marL="284625" indent="-284625">
              <a:buClr>
                <a:schemeClr val="tx1"/>
              </a:buClr>
              <a:buSzPct val="90000"/>
              <a:buFont typeface="Arial" pitchFamily="34" charset="0"/>
              <a:buChar char="•"/>
              <a:defRPr sz="3526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59920" indent="-275295">
              <a:buClr>
                <a:schemeClr val="tx1"/>
              </a:buClr>
              <a:buSzPct val="90000"/>
              <a:buFont typeface="Arial" pitchFamily="34" charset="0"/>
              <a:buChar char="•"/>
              <a:defRPr sz="3134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4545" indent="-284625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8512" indent="-223968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2478" indent="-223968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4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0644712"/>
      </p:ext>
    </p:extLst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libr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63546" y="431201"/>
            <a:ext cx="5288906" cy="108637"/>
          </a:xfrm>
        </p:spPr>
        <p:txBody>
          <a:bodyPr wrap="square" lIns="0" tIns="0" rIns="0" bIns="0" anchor="ctr">
            <a:spAutoFit/>
          </a:bodyPr>
          <a:lstStyle>
            <a:lvl1pPr>
              <a:defRPr sz="784" spc="0"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45198" y="431201"/>
            <a:ext cx="2065142" cy="10863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32742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000" b="0" cap="none" spc="0" baseline="0" dirty="0" smtClean="0">
                <a:ln w="3175">
                  <a:noFill/>
                </a:ln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/>
                <a:cs typeface="Segoe UI" pitchFamily="34" charset="0"/>
              </a:defRPr>
            </a:lvl1pPr>
          </a:lstStyle>
          <a:p>
            <a:pPr marL="0" marR="0" lvl="0" indent="0" algn="l" defTabSz="914367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84" b="0" i="0" u="none" strike="noStrike" kern="1200" cap="none" spc="0" normalizeH="0" baseline="0" noProof="0">
                <a:ln w="3175">
                  <a:noFill/>
                </a:ln>
                <a:gradFill>
                  <a:gsLst>
                    <a:gs pos="0">
                      <a:srgbClr val="505050">
                        <a:lumMod val="60000"/>
                        <a:lumOff val="40000"/>
                      </a:srgbClr>
                    </a:gs>
                    <a:gs pos="100000">
                      <a:srgbClr val="50505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Monoline icons   </a:t>
            </a:r>
            <a:r>
              <a:rPr kumimoji="0" lang="en-US" sz="784" b="0" i="0" u="none" strike="noStrike" kern="1200" cap="none" spc="0" normalizeH="0" baseline="0" noProof="0">
                <a:ln w="3175">
                  <a:noFill/>
                </a:ln>
                <a:gradFill>
                  <a:gsLst>
                    <a:gs pos="0">
                      <a:srgbClr val="505050">
                        <a:lumMod val="60000"/>
                        <a:lumOff val="40000"/>
                      </a:srgbClr>
                    </a:gs>
                    <a:gs pos="100000">
                      <a:srgbClr val="50505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/   PowerPoint</a:t>
            </a:r>
          </a:p>
        </p:txBody>
      </p:sp>
      <p:grpSp>
        <p:nvGrpSpPr>
          <p:cNvPr id="4" name="Group 3"/>
          <p:cNvGrpSpPr>
            <a:grpSpLocks noChangeAspect="1"/>
          </p:cNvGrpSpPr>
          <p:nvPr userDrawn="1"/>
        </p:nvGrpSpPr>
        <p:grpSpPr>
          <a:xfrm>
            <a:off x="11023167" y="412549"/>
            <a:ext cx="719065" cy="153377"/>
            <a:chOff x="4846638" y="3441700"/>
            <a:chExt cx="5910262" cy="1260475"/>
          </a:xfrm>
        </p:grpSpPr>
        <p:sp>
          <p:nvSpPr>
            <p:cNvPr id="5" name="Freeform 27"/>
            <p:cNvSpPr>
              <a:spLocks noEditPoints="1"/>
            </p:cNvSpPr>
            <p:nvPr/>
          </p:nvSpPr>
          <p:spPr bwMode="auto">
            <a:xfrm>
              <a:off x="6484938" y="3636963"/>
              <a:ext cx="4271962" cy="823913"/>
            </a:xfrm>
            <a:custGeom>
              <a:avLst/>
              <a:gdLst>
                <a:gd name="T0" fmla="*/ 218 w 1139"/>
                <a:gd name="T1" fmla="*/ 217 h 220"/>
                <a:gd name="T2" fmla="*/ 170 w 1139"/>
                <a:gd name="T3" fmla="*/ 15 h 220"/>
                <a:gd name="T4" fmla="*/ 0 w 1139"/>
                <a:gd name="T5" fmla="*/ 15 h 220"/>
                <a:gd name="T6" fmla="*/ 33 w 1139"/>
                <a:gd name="T7" fmla="*/ 62 h 220"/>
                <a:gd name="T8" fmla="*/ 121 w 1139"/>
                <a:gd name="T9" fmla="*/ 217 h 220"/>
                <a:gd name="T10" fmla="*/ 268 w 1139"/>
                <a:gd name="T11" fmla="*/ 11 h 220"/>
                <a:gd name="T12" fmla="*/ 254 w 1139"/>
                <a:gd name="T13" fmla="*/ 44 h 220"/>
                <a:gd name="T14" fmla="*/ 289 w 1139"/>
                <a:gd name="T15" fmla="*/ 31 h 220"/>
                <a:gd name="T16" fmla="*/ 285 w 1139"/>
                <a:gd name="T17" fmla="*/ 72 h 220"/>
                <a:gd name="T18" fmla="*/ 285 w 1139"/>
                <a:gd name="T19" fmla="*/ 217 h 220"/>
                <a:gd name="T20" fmla="*/ 345 w 1139"/>
                <a:gd name="T21" fmla="*/ 79 h 220"/>
                <a:gd name="T22" fmla="*/ 318 w 1139"/>
                <a:gd name="T23" fmla="*/ 185 h 220"/>
                <a:gd name="T24" fmla="*/ 421 w 1139"/>
                <a:gd name="T25" fmla="*/ 211 h 220"/>
                <a:gd name="T26" fmla="*/ 420 w 1139"/>
                <a:gd name="T27" fmla="*/ 180 h 220"/>
                <a:gd name="T28" fmla="*/ 356 w 1139"/>
                <a:gd name="T29" fmla="*/ 180 h 220"/>
                <a:gd name="T30" fmla="*/ 388 w 1139"/>
                <a:gd name="T31" fmla="*/ 97 h 220"/>
                <a:gd name="T32" fmla="*/ 422 w 1139"/>
                <a:gd name="T33" fmla="*/ 76 h 220"/>
                <a:gd name="T34" fmla="*/ 386 w 1139"/>
                <a:gd name="T35" fmla="*/ 69 h 220"/>
                <a:gd name="T36" fmla="*/ 447 w 1139"/>
                <a:gd name="T37" fmla="*/ 72 h 220"/>
                <a:gd name="T38" fmla="*/ 481 w 1139"/>
                <a:gd name="T39" fmla="*/ 143 h 220"/>
                <a:gd name="T40" fmla="*/ 522 w 1139"/>
                <a:gd name="T41" fmla="*/ 102 h 220"/>
                <a:gd name="T42" fmla="*/ 531 w 1139"/>
                <a:gd name="T43" fmla="*/ 72 h 220"/>
                <a:gd name="T44" fmla="*/ 517 w 1139"/>
                <a:gd name="T45" fmla="*/ 70 h 220"/>
                <a:gd name="T46" fmla="*/ 481 w 1139"/>
                <a:gd name="T47" fmla="*/ 97 h 220"/>
                <a:gd name="T48" fmla="*/ 534 w 1139"/>
                <a:gd name="T49" fmla="*/ 146 h 220"/>
                <a:gd name="T50" fmla="*/ 662 w 1139"/>
                <a:gd name="T51" fmla="*/ 199 h 220"/>
                <a:gd name="T52" fmla="*/ 610 w 1139"/>
                <a:gd name="T53" fmla="*/ 69 h 220"/>
                <a:gd name="T54" fmla="*/ 569 w 1139"/>
                <a:gd name="T55" fmla="*/ 145 h 220"/>
                <a:gd name="T56" fmla="*/ 636 w 1139"/>
                <a:gd name="T57" fmla="*/ 109 h 220"/>
                <a:gd name="T58" fmla="*/ 609 w 1139"/>
                <a:gd name="T59" fmla="*/ 192 h 220"/>
                <a:gd name="T60" fmla="*/ 698 w 1139"/>
                <a:gd name="T61" fmla="*/ 113 h 220"/>
                <a:gd name="T62" fmla="*/ 733 w 1139"/>
                <a:gd name="T63" fmla="*/ 156 h 220"/>
                <a:gd name="T64" fmla="*/ 760 w 1139"/>
                <a:gd name="T65" fmla="*/ 179 h 220"/>
                <a:gd name="T66" fmla="*/ 700 w 1139"/>
                <a:gd name="T67" fmla="*/ 180 h 220"/>
                <a:gd name="T68" fmla="*/ 699 w 1139"/>
                <a:gd name="T69" fmla="*/ 212 h 220"/>
                <a:gd name="T70" fmla="*/ 779 w 1139"/>
                <a:gd name="T71" fmla="*/ 208 h 220"/>
                <a:gd name="T72" fmla="*/ 757 w 1139"/>
                <a:gd name="T73" fmla="*/ 132 h 220"/>
                <a:gd name="T74" fmla="*/ 738 w 1139"/>
                <a:gd name="T75" fmla="*/ 100 h 220"/>
                <a:gd name="T76" fmla="*/ 785 w 1139"/>
                <a:gd name="T77" fmla="*/ 105 h 220"/>
                <a:gd name="T78" fmla="*/ 786 w 1139"/>
                <a:gd name="T79" fmla="*/ 75 h 220"/>
                <a:gd name="T80" fmla="*/ 886 w 1139"/>
                <a:gd name="T81" fmla="*/ 69 h 220"/>
                <a:gd name="T82" fmla="*/ 829 w 1139"/>
                <a:gd name="T83" fmla="*/ 200 h 220"/>
                <a:gd name="T84" fmla="*/ 958 w 1139"/>
                <a:gd name="T85" fmla="*/ 143 h 220"/>
                <a:gd name="T86" fmla="*/ 884 w 1139"/>
                <a:gd name="T87" fmla="*/ 192 h 220"/>
                <a:gd name="T88" fmla="*/ 855 w 1139"/>
                <a:gd name="T89" fmla="*/ 109 h 220"/>
                <a:gd name="T90" fmla="*/ 922 w 1139"/>
                <a:gd name="T91" fmla="*/ 144 h 220"/>
                <a:gd name="T92" fmla="*/ 1104 w 1139"/>
                <a:gd name="T93" fmla="*/ 100 h 220"/>
                <a:gd name="T94" fmla="*/ 1124 w 1139"/>
                <a:gd name="T95" fmla="*/ 192 h 220"/>
                <a:gd name="T96" fmla="*/ 1139 w 1139"/>
                <a:gd name="T97" fmla="*/ 187 h 220"/>
                <a:gd name="T98" fmla="*/ 1128 w 1139"/>
                <a:gd name="T99" fmla="*/ 219 h 220"/>
                <a:gd name="T100" fmla="*/ 1070 w 1139"/>
                <a:gd name="T101" fmla="*/ 100 h 220"/>
                <a:gd name="T102" fmla="*/ 985 w 1139"/>
                <a:gd name="T103" fmla="*/ 217 h 220"/>
                <a:gd name="T104" fmla="*/ 961 w 1139"/>
                <a:gd name="T105" fmla="*/ 72 h 220"/>
                <a:gd name="T106" fmla="*/ 991 w 1139"/>
                <a:gd name="T107" fmla="*/ 25 h 220"/>
                <a:gd name="T108" fmla="*/ 1056 w 1139"/>
                <a:gd name="T109" fmla="*/ 3 h 220"/>
                <a:gd name="T110" fmla="*/ 1056 w 1139"/>
                <a:gd name="T111" fmla="*/ 32 h 220"/>
                <a:gd name="T112" fmla="*/ 1019 w 1139"/>
                <a:gd name="T113" fmla="*/ 54 h 220"/>
                <a:gd name="T114" fmla="*/ 1070 w 1139"/>
                <a:gd name="T115" fmla="*/ 40 h 220"/>
                <a:gd name="T116" fmla="*/ 1104 w 1139"/>
                <a:gd name="T117" fmla="*/ 29 h 220"/>
                <a:gd name="T118" fmla="*/ 1139 w 1139"/>
                <a:gd name="T119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9" h="220">
                  <a:moveTo>
                    <a:pt x="184" y="62"/>
                  </a:moveTo>
                  <a:cubicBezTo>
                    <a:pt x="184" y="217"/>
                    <a:pt x="184" y="217"/>
                    <a:pt x="184" y="217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218" y="15"/>
                    <a:pt x="218" y="15"/>
                    <a:pt x="218" y="15"/>
                  </a:cubicBezTo>
                  <a:cubicBezTo>
                    <a:pt x="218" y="15"/>
                    <a:pt x="218" y="15"/>
                    <a:pt x="218" y="15"/>
                  </a:cubicBezTo>
                  <a:cubicBezTo>
                    <a:pt x="170" y="15"/>
                    <a:pt x="170" y="15"/>
                    <a:pt x="170" y="15"/>
                  </a:cubicBezTo>
                  <a:cubicBezTo>
                    <a:pt x="109" y="165"/>
                    <a:pt x="109" y="165"/>
                    <a:pt x="109" y="16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121" y="217"/>
                    <a:pt x="121" y="217"/>
                    <a:pt x="121" y="217"/>
                  </a:cubicBezTo>
                  <a:cubicBezTo>
                    <a:pt x="183" y="62"/>
                    <a:pt x="183" y="62"/>
                    <a:pt x="183" y="62"/>
                  </a:cubicBezTo>
                  <a:lnTo>
                    <a:pt x="184" y="62"/>
                  </a:lnTo>
                  <a:close/>
                  <a:moveTo>
                    <a:pt x="268" y="11"/>
                  </a:moveTo>
                  <a:cubicBezTo>
                    <a:pt x="263" y="11"/>
                    <a:pt x="258" y="13"/>
                    <a:pt x="254" y="16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4"/>
                  </a:cubicBezTo>
                  <a:cubicBezTo>
                    <a:pt x="258" y="48"/>
                    <a:pt x="263" y="50"/>
                    <a:pt x="268" y="50"/>
                  </a:cubicBezTo>
                  <a:cubicBezTo>
                    <a:pt x="274" y="50"/>
                    <a:pt x="279" y="48"/>
                    <a:pt x="283" y="44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0"/>
                    <a:pt x="283" y="17"/>
                  </a:cubicBezTo>
                  <a:cubicBezTo>
                    <a:pt x="279" y="13"/>
                    <a:pt x="274" y="11"/>
                    <a:pt x="268" y="11"/>
                  </a:cubicBezTo>
                  <a:close/>
                  <a:moveTo>
                    <a:pt x="285" y="72"/>
                  </a:moveTo>
                  <a:cubicBezTo>
                    <a:pt x="251" y="72"/>
                    <a:pt x="251" y="72"/>
                    <a:pt x="251" y="72"/>
                  </a:cubicBezTo>
                  <a:cubicBezTo>
                    <a:pt x="251" y="217"/>
                    <a:pt x="251" y="217"/>
                    <a:pt x="251" y="217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lose/>
                  <a:moveTo>
                    <a:pt x="386" y="69"/>
                  </a:move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6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ubicBezTo>
                    <a:pt x="399" y="69"/>
                    <a:pt x="393" y="69"/>
                    <a:pt x="386" y="69"/>
                  </a:cubicBezTo>
                  <a:close/>
                  <a:moveTo>
                    <a:pt x="481" y="97"/>
                  </a:move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ubicBezTo>
                    <a:pt x="517" y="70"/>
                    <a:pt x="517" y="70"/>
                    <a:pt x="517" y="70"/>
                  </a:cubicBez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lnTo>
                    <a:pt x="481" y="97"/>
                  </a:lnTo>
                  <a:close/>
                  <a:moveTo>
                    <a:pt x="610" y="69"/>
                  </a:moveTo>
                  <a:cubicBezTo>
                    <a:pt x="586" y="69"/>
                    <a:pt x="567" y="76"/>
                    <a:pt x="554" y="89"/>
                  </a:cubicBezTo>
                  <a:cubicBezTo>
                    <a:pt x="540" y="103"/>
                    <a:pt x="534" y="122"/>
                    <a:pt x="534" y="146"/>
                  </a:cubicBezTo>
                  <a:cubicBezTo>
                    <a:pt x="534" y="169"/>
                    <a:pt x="540" y="187"/>
                    <a:pt x="553" y="200"/>
                  </a:cubicBezTo>
                  <a:cubicBezTo>
                    <a:pt x="567" y="213"/>
                    <a:pt x="584" y="220"/>
                    <a:pt x="607" y="220"/>
                  </a:cubicBezTo>
                  <a:cubicBezTo>
                    <a:pt x="630" y="220"/>
                    <a:pt x="648" y="213"/>
                    <a:pt x="662" y="199"/>
                  </a:cubicBezTo>
                  <a:cubicBezTo>
                    <a:pt x="675" y="185"/>
                    <a:pt x="682" y="166"/>
                    <a:pt x="682" y="143"/>
                  </a:cubicBezTo>
                  <a:cubicBezTo>
                    <a:pt x="682" y="120"/>
                    <a:pt x="676" y="102"/>
                    <a:pt x="663" y="89"/>
                  </a:cubicBezTo>
                  <a:cubicBezTo>
                    <a:pt x="650" y="75"/>
                    <a:pt x="632" y="69"/>
                    <a:pt x="610" y="69"/>
                  </a:cubicBezTo>
                  <a:close/>
                  <a:moveTo>
                    <a:pt x="609" y="192"/>
                  </a:moveTo>
                  <a:cubicBezTo>
                    <a:pt x="596" y="192"/>
                    <a:pt x="586" y="188"/>
                    <a:pt x="579" y="180"/>
                  </a:cubicBezTo>
                  <a:cubicBezTo>
                    <a:pt x="572" y="172"/>
                    <a:pt x="569" y="160"/>
                    <a:pt x="569" y="145"/>
                  </a:cubicBezTo>
                  <a:cubicBezTo>
                    <a:pt x="569" y="130"/>
                    <a:pt x="572" y="118"/>
                    <a:pt x="579" y="109"/>
                  </a:cubicBezTo>
                  <a:cubicBezTo>
                    <a:pt x="586" y="101"/>
                    <a:pt x="596" y="97"/>
                    <a:pt x="608" y="97"/>
                  </a:cubicBezTo>
                  <a:cubicBezTo>
                    <a:pt x="620" y="97"/>
                    <a:pt x="630" y="101"/>
                    <a:pt x="636" y="109"/>
                  </a:cubicBezTo>
                  <a:cubicBezTo>
                    <a:pt x="643" y="117"/>
                    <a:pt x="647" y="129"/>
                    <a:pt x="647" y="144"/>
                  </a:cubicBezTo>
                  <a:cubicBezTo>
                    <a:pt x="647" y="160"/>
                    <a:pt x="644" y="172"/>
                    <a:pt x="637" y="180"/>
                  </a:cubicBezTo>
                  <a:cubicBezTo>
                    <a:pt x="631" y="188"/>
                    <a:pt x="621" y="192"/>
                    <a:pt x="609" y="192"/>
                  </a:cubicBezTo>
                  <a:close/>
                  <a:moveTo>
                    <a:pt x="754" y="69"/>
                  </a:move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2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1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4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9" y="208"/>
                  </a:cubicBezTo>
                  <a:cubicBezTo>
                    <a:pt x="789" y="200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1" y="137"/>
                    <a:pt x="757" y="132"/>
                  </a:cubicBezTo>
                  <a:cubicBezTo>
                    <a:pt x="746" y="128"/>
                    <a:pt x="740" y="124"/>
                    <a:pt x="737" y="121"/>
                  </a:cubicBezTo>
                  <a:cubicBezTo>
                    <a:pt x="734" y="119"/>
                    <a:pt x="733" y="115"/>
                    <a:pt x="733" y="110"/>
                  </a:cubicBezTo>
                  <a:cubicBezTo>
                    <a:pt x="733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7" y="106"/>
                    <a:pt x="787" y="106"/>
                    <a:pt x="787" y="106"/>
                  </a:cubicBezTo>
                  <a:cubicBezTo>
                    <a:pt x="787" y="75"/>
                    <a:pt x="787" y="75"/>
                    <a:pt x="787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1" y="71"/>
                  </a:cubicBezTo>
                  <a:cubicBezTo>
                    <a:pt x="764" y="69"/>
                    <a:pt x="759" y="69"/>
                    <a:pt x="754" y="69"/>
                  </a:cubicBezTo>
                  <a:close/>
                  <a:moveTo>
                    <a:pt x="886" y="69"/>
                  </a:moveTo>
                  <a:cubicBezTo>
                    <a:pt x="862" y="69"/>
                    <a:pt x="843" y="76"/>
                    <a:pt x="829" y="89"/>
                  </a:cubicBezTo>
                  <a:cubicBezTo>
                    <a:pt x="816" y="103"/>
                    <a:pt x="809" y="122"/>
                    <a:pt x="809" y="146"/>
                  </a:cubicBezTo>
                  <a:cubicBezTo>
                    <a:pt x="809" y="169"/>
                    <a:pt x="816" y="187"/>
                    <a:pt x="829" y="200"/>
                  </a:cubicBezTo>
                  <a:cubicBezTo>
                    <a:pt x="842" y="213"/>
                    <a:pt x="860" y="220"/>
                    <a:pt x="882" y="220"/>
                  </a:cubicBezTo>
                  <a:cubicBezTo>
                    <a:pt x="905" y="220"/>
                    <a:pt x="924" y="213"/>
                    <a:pt x="937" y="199"/>
                  </a:cubicBezTo>
                  <a:cubicBezTo>
                    <a:pt x="951" y="185"/>
                    <a:pt x="958" y="166"/>
                    <a:pt x="958" y="143"/>
                  </a:cubicBezTo>
                  <a:cubicBezTo>
                    <a:pt x="958" y="120"/>
                    <a:pt x="951" y="102"/>
                    <a:pt x="938" y="89"/>
                  </a:cubicBezTo>
                  <a:cubicBezTo>
                    <a:pt x="926" y="75"/>
                    <a:pt x="908" y="69"/>
                    <a:pt x="886" y="69"/>
                  </a:cubicBezTo>
                  <a:close/>
                  <a:moveTo>
                    <a:pt x="884" y="192"/>
                  </a:moveTo>
                  <a:cubicBezTo>
                    <a:pt x="872" y="192"/>
                    <a:pt x="862" y="188"/>
                    <a:pt x="855" y="180"/>
                  </a:cubicBezTo>
                  <a:cubicBezTo>
                    <a:pt x="848" y="172"/>
                    <a:pt x="844" y="160"/>
                    <a:pt x="844" y="145"/>
                  </a:cubicBezTo>
                  <a:cubicBezTo>
                    <a:pt x="844" y="130"/>
                    <a:pt x="848" y="118"/>
                    <a:pt x="855" y="109"/>
                  </a:cubicBezTo>
                  <a:cubicBezTo>
                    <a:pt x="862" y="101"/>
                    <a:pt x="871" y="97"/>
                    <a:pt x="884" y="97"/>
                  </a:cubicBezTo>
                  <a:cubicBezTo>
                    <a:pt x="896" y="97"/>
                    <a:pt x="905" y="101"/>
                    <a:pt x="912" y="109"/>
                  </a:cubicBezTo>
                  <a:cubicBezTo>
                    <a:pt x="919" y="117"/>
                    <a:pt x="922" y="129"/>
                    <a:pt x="922" y="144"/>
                  </a:cubicBezTo>
                  <a:cubicBezTo>
                    <a:pt x="922" y="160"/>
                    <a:pt x="919" y="172"/>
                    <a:pt x="913" y="180"/>
                  </a:cubicBezTo>
                  <a:cubicBezTo>
                    <a:pt x="906" y="188"/>
                    <a:pt x="897" y="192"/>
                    <a:pt x="884" y="192"/>
                  </a:cubicBezTo>
                  <a:close/>
                  <a:moveTo>
                    <a:pt x="1104" y="100"/>
                  </a:moveTo>
                  <a:cubicBezTo>
                    <a:pt x="1104" y="168"/>
                    <a:pt x="1104" y="168"/>
                    <a:pt x="1104" y="168"/>
                  </a:cubicBezTo>
                  <a:cubicBezTo>
                    <a:pt x="1104" y="177"/>
                    <a:pt x="1106" y="183"/>
                    <a:pt x="1109" y="187"/>
                  </a:cubicBezTo>
                  <a:cubicBezTo>
                    <a:pt x="1112" y="190"/>
                    <a:pt x="1117" y="192"/>
                    <a:pt x="1124" y="192"/>
                  </a:cubicBezTo>
                  <a:cubicBezTo>
                    <a:pt x="1125" y="192"/>
                    <a:pt x="1128" y="192"/>
                    <a:pt x="1130" y="191"/>
                  </a:cubicBezTo>
                  <a:cubicBezTo>
                    <a:pt x="1133" y="190"/>
                    <a:pt x="1135" y="189"/>
                    <a:pt x="1137" y="188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8" y="215"/>
                    <a:pt x="1138" y="215"/>
                    <a:pt x="1138" y="215"/>
                  </a:cubicBezTo>
                  <a:cubicBezTo>
                    <a:pt x="1136" y="216"/>
                    <a:pt x="1133" y="217"/>
                    <a:pt x="1128" y="219"/>
                  </a:cubicBezTo>
                  <a:cubicBezTo>
                    <a:pt x="1123" y="220"/>
                    <a:pt x="1118" y="220"/>
                    <a:pt x="1113" y="220"/>
                  </a:cubicBezTo>
                  <a:cubicBezTo>
                    <a:pt x="1085" y="220"/>
                    <a:pt x="1070" y="205"/>
                    <a:pt x="1070" y="174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85" y="52"/>
                    <a:pt x="985" y="52"/>
                    <a:pt x="985" y="52"/>
                  </a:cubicBezTo>
                  <a:cubicBezTo>
                    <a:pt x="985" y="42"/>
                    <a:pt x="987" y="33"/>
                    <a:pt x="991" y="25"/>
                  </a:cubicBezTo>
                  <a:cubicBezTo>
                    <a:pt x="996" y="17"/>
                    <a:pt x="1002" y="11"/>
                    <a:pt x="1010" y="7"/>
                  </a:cubicBezTo>
                  <a:cubicBezTo>
                    <a:pt x="1018" y="3"/>
                    <a:pt x="1027" y="0"/>
                    <a:pt x="1037" y="0"/>
                  </a:cubicBezTo>
                  <a:cubicBezTo>
                    <a:pt x="1045" y="0"/>
                    <a:pt x="1052" y="1"/>
                    <a:pt x="1056" y="3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6" y="32"/>
                    <a:pt x="1056" y="32"/>
                    <a:pt x="1056" y="32"/>
                  </a:cubicBezTo>
                  <a:cubicBezTo>
                    <a:pt x="1051" y="29"/>
                    <a:pt x="1045" y="28"/>
                    <a:pt x="1041" y="28"/>
                  </a:cubicBezTo>
                  <a:cubicBezTo>
                    <a:pt x="1034" y="28"/>
                    <a:pt x="1029" y="31"/>
                    <a:pt x="1025" y="35"/>
                  </a:cubicBezTo>
                  <a:cubicBezTo>
                    <a:pt x="1021" y="39"/>
                    <a:pt x="1019" y="46"/>
                    <a:pt x="1019" y="54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103" y="30"/>
                    <a:pt x="1103" y="30"/>
                    <a:pt x="1103" y="30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39" y="72"/>
                    <a:pt x="1139" y="72"/>
                    <a:pt x="1139" y="72"/>
                  </a:cubicBezTo>
                  <a:cubicBezTo>
                    <a:pt x="1139" y="100"/>
                    <a:pt x="1139" y="100"/>
                    <a:pt x="1139" y="100"/>
                  </a:cubicBezTo>
                  <a:lnTo>
                    <a:pt x="1104" y="100"/>
                  </a:ln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96386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67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" name="Rectangle 28"/>
            <p:cNvSpPr>
              <a:spLocks noChangeArrowheads="1"/>
            </p:cNvSpPr>
            <p:nvPr/>
          </p:nvSpPr>
          <p:spPr bwMode="auto">
            <a:xfrm>
              <a:off x="4846638" y="3441700"/>
              <a:ext cx="600075" cy="600075"/>
            </a:xfrm>
            <a:prstGeom prst="rect">
              <a:avLst/>
            </a:prstGeom>
            <a:solidFill>
              <a:srgbClr val="F25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96386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67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" name="Rectangle 29"/>
            <p:cNvSpPr>
              <a:spLocks noChangeArrowheads="1"/>
            </p:cNvSpPr>
            <p:nvPr/>
          </p:nvSpPr>
          <p:spPr bwMode="auto">
            <a:xfrm>
              <a:off x="5510213" y="3441700"/>
              <a:ext cx="596900" cy="600075"/>
            </a:xfrm>
            <a:prstGeom prst="rect">
              <a:avLst/>
            </a:prstGeom>
            <a:solidFill>
              <a:srgbClr val="7FB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96386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67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" name="Rectangle 30"/>
            <p:cNvSpPr>
              <a:spLocks noChangeArrowheads="1"/>
            </p:cNvSpPr>
            <p:nvPr/>
          </p:nvSpPr>
          <p:spPr bwMode="auto">
            <a:xfrm>
              <a:off x="4846638" y="4102100"/>
              <a:ext cx="600075" cy="600075"/>
            </a:xfrm>
            <a:prstGeom prst="rect">
              <a:avLst/>
            </a:prstGeom>
            <a:solidFill>
              <a:srgbClr val="00A4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96386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67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5510213" y="4102100"/>
              <a:ext cx="596900" cy="600075"/>
            </a:xfrm>
            <a:prstGeom prst="rect">
              <a:avLst/>
            </a:pr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96386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67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70196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440529" y="6326530"/>
            <a:ext cx="2823017" cy="10863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32742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000" b="0" cap="none" spc="0" baseline="0" dirty="0" smtClean="0">
                <a:ln w="3175">
                  <a:noFill/>
                </a:ln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/>
                <a:cs typeface="Segoe UI" pitchFamily="34" charset="0"/>
              </a:defRPr>
            </a:lvl1pPr>
          </a:lstStyle>
          <a:p>
            <a:pPr marL="0" marR="0" lvl="0" indent="0" algn="l" defTabSz="914367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84" b="0" i="0" u="none" strike="noStrike" kern="1200" cap="none" spc="0" normalizeH="0" baseline="0" noProof="0">
                <a:ln w="3175">
                  <a:noFill/>
                </a:ln>
                <a:gradFill>
                  <a:gsLst>
                    <a:gs pos="0">
                      <a:srgbClr val="505050">
                        <a:lumMod val="60000"/>
                        <a:lumOff val="40000"/>
                      </a:srgbClr>
                    </a:gs>
                    <a:gs pos="100000">
                      <a:srgbClr val="50505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878529575"/>
      </p:ext>
    </p:extLst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>
            <a:grpSpLocks noChangeAspect="1"/>
          </p:cNvGrpSpPr>
          <p:nvPr userDrawn="1"/>
        </p:nvGrpSpPr>
        <p:grpSpPr bwMode="black">
          <a:xfrm>
            <a:off x="449596" y="446358"/>
            <a:ext cx="1443635" cy="309975"/>
            <a:chOff x="457200" y="1643393"/>
            <a:chExt cx="4492753" cy="964540"/>
          </a:xfrm>
        </p:grpSpPr>
        <p:pic>
          <p:nvPicPr>
            <p:cNvPr id="143" name="Picture 1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45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96386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pic>
        <p:nvPicPr>
          <p:cNvPr id="211" name="Picture 210">
            <a:extLst>
              <a:ext uri="{FF2B5EF4-FFF2-40B4-BE49-F238E27FC236}">
                <a16:creationId xmlns:a16="http://schemas.microsoft.com/office/drawing/2014/main" id="{8CDE9B8E-C211-4D33-88E2-4BFA1531D9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035" b="2195"/>
          <a:stretch/>
        </p:blipFill>
        <p:spPr>
          <a:xfrm>
            <a:off x="8859200" y="1723061"/>
            <a:ext cx="3332800" cy="5134939"/>
          </a:xfrm>
          <a:prstGeom prst="rect">
            <a:avLst/>
          </a:prstGeom>
        </p:spPr>
      </p:pic>
      <p:grpSp>
        <p:nvGrpSpPr>
          <p:cNvPr id="212" name="Group 211">
            <a:extLst>
              <a:ext uri="{FF2B5EF4-FFF2-40B4-BE49-F238E27FC236}">
                <a16:creationId xmlns:a16="http://schemas.microsoft.com/office/drawing/2014/main" id="{BA542D9B-65FE-4D7B-8D6E-CCD0B33EBCF3}"/>
              </a:ext>
            </a:extLst>
          </p:cNvPr>
          <p:cNvGrpSpPr/>
          <p:nvPr userDrawn="1"/>
        </p:nvGrpSpPr>
        <p:grpSpPr>
          <a:xfrm>
            <a:off x="5557991" y="0"/>
            <a:ext cx="6631665" cy="6858000"/>
            <a:chOff x="5669440" y="0"/>
            <a:chExt cx="6764644" cy="6994525"/>
          </a:xfrm>
        </p:grpSpPr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22D5821E-DF6E-44C7-A5BB-2A9663C9298B}"/>
                </a:ext>
              </a:extLst>
            </p:cNvPr>
            <p:cNvCxnSpPr/>
            <p:nvPr/>
          </p:nvCxnSpPr>
          <p:spPr>
            <a:xfrm>
              <a:off x="12200827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8CA8E7BB-61A3-4E71-AF6D-57755298D8CB}"/>
                </a:ext>
              </a:extLst>
            </p:cNvPr>
            <p:cNvCxnSpPr/>
            <p:nvPr/>
          </p:nvCxnSpPr>
          <p:spPr>
            <a:xfrm>
              <a:off x="11967563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0F8DA0E9-554A-40A7-83E5-4FA47833B24F}"/>
                </a:ext>
              </a:extLst>
            </p:cNvPr>
            <p:cNvCxnSpPr/>
            <p:nvPr/>
          </p:nvCxnSpPr>
          <p:spPr>
            <a:xfrm>
              <a:off x="11501035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C52D298D-9F66-4CD4-9DED-FD04AE99129A}"/>
                </a:ext>
              </a:extLst>
            </p:cNvPr>
            <p:cNvCxnSpPr/>
            <p:nvPr/>
          </p:nvCxnSpPr>
          <p:spPr>
            <a:xfrm>
              <a:off x="11267771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7CC4BB02-3024-4078-AFD1-4F8FF4328CBC}"/>
                </a:ext>
              </a:extLst>
            </p:cNvPr>
            <p:cNvCxnSpPr/>
            <p:nvPr/>
          </p:nvCxnSpPr>
          <p:spPr>
            <a:xfrm>
              <a:off x="11734299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886C3638-1C51-4839-859E-8DFC48DF0B92}"/>
                </a:ext>
              </a:extLst>
            </p:cNvPr>
            <p:cNvCxnSpPr/>
            <p:nvPr/>
          </p:nvCxnSpPr>
          <p:spPr>
            <a:xfrm>
              <a:off x="10801242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84844DAD-F16C-4EFF-90A2-4801E112B12B}"/>
                </a:ext>
              </a:extLst>
            </p:cNvPr>
            <p:cNvCxnSpPr/>
            <p:nvPr/>
          </p:nvCxnSpPr>
          <p:spPr>
            <a:xfrm>
              <a:off x="10567978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3BE4D35B-14CC-471D-91BA-0F8016597D44}"/>
                </a:ext>
              </a:extLst>
            </p:cNvPr>
            <p:cNvCxnSpPr/>
            <p:nvPr/>
          </p:nvCxnSpPr>
          <p:spPr>
            <a:xfrm>
              <a:off x="11023600" y="101600"/>
              <a:ext cx="10907" cy="68929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DE510C11-9D19-401A-A9C6-1B1A3F4E85D2}"/>
                </a:ext>
              </a:extLst>
            </p:cNvPr>
            <p:cNvCxnSpPr/>
            <p:nvPr/>
          </p:nvCxnSpPr>
          <p:spPr>
            <a:xfrm>
              <a:off x="10101450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6000224A-2ED6-4912-BFB4-2255BAE44EF7}"/>
                </a:ext>
              </a:extLst>
            </p:cNvPr>
            <p:cNvCxnSpPr/>
            <p:nvPr/>
          </p:nvCxnSpPr>
          <p:spPr>
            <a:xfrm>
              <a:off x="9868186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E0025775-A48F-422F-9790-A805ACA4368F}"/>
                </a:ext>
              </a:extLst>
            </p:cNvPr>
            <p:cNvCxnSpPr/>
            <p:nvPr/>
          </p:nvCxnSpPr>
          <p:spPr>
            <a:xfrm>
              <a:off x="10334714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175570C4-46A5-4CEB-90C3-D13A93C51D0A}"/>
                </a:ext>
              </a:extLst>
            </p:cNvPr>
            <p:cNvCxnSpPr/>
            <p:nvPr/>
          </p:nvCxnSpPr>
          <p:spPr>
            <a:xfrm>
              <a:off x="8701866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B16CE761-0AFB-48AF-955D-B3C2577D768B}"/>
                </a:ext>
              </a:extLst>
            </p:cNvPr>
            <p:cNvCxnSpPr/>
            <p:nvPr/>
          </p:nvCxnSpPr>
          <p:spPr>
            <a:xfrm>
              <a:off x="8468601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EBC3717E-4C10-42E9-9FB4-3BFA0DBB54F6}"/>
                </a:ext>
              </a:extLst>
            </p:cNvPr>
            <p:cNvCxnSpPr/>
            <p:nvPr/>
          </p:nvCxnSpPr>
          <p:spPr>
            <a:xfrm>
              <a:off x="8935130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9DA5B8F6-31A7-429F-A8E5-CA919E7B7F62}"/>
                </a:ext>
              </a:extLst>
            </p:cNvPr>
            <p:cNvCxnSpPr/>
            <p:nvPr/>
          </p:nvCxnSpPr>
          <p:spPr>
            <a:xfrm>
              <a:off x="9401658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865621E2-8AE4-4CA0-AA5C-C585E580AB86}"/>
                </a:ext>
              </a:extLst>
            </p:cNvPr>
            <p:cNvCxnSpPr/>
            <p:nvPr/>
          </p:nvCxnSpPr>
          <p:spPr>
            <a:xfrm>
              <a:off x="9168394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F6512727-8E05-413A-981A-932DD5CBF829}"/>
                </a:ext>
              </a:extLst>
            </p:cNvPr>
            <p:cNvCxnSpPr/>
            <p:nvPr/>
          </p:nvCxnSpPr>
          <p:spPr>
            <a:xfrm>
              <a:off x="9634922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61FC09FE-4DFC-4861-B567-ED7EE533130B}"/>
                </a:ext>
              </a:extLst>
            </p:cNvPr>
            <p:cNvCxnSpPr/>
            <p:nvPr/>
          </p:nvCxnSpPr>
          <p:spPr>
            <a:xfrm>
              <a:off x="8002073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ADB0E63E-82C7-482D-9392-F9EA11B00459}"/>
                </a:ext>
              </a:extLst>
            </p:cNvPr>
            <p:cNvCxnSpPr/>
            <p:nvPr/>
          </p:nvCxnSpPr>
          <p:spPr>
            <a:xfrm>
              <a:off x="7768809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B0C96966-B793-484F-94FA-16CE8EA04245}"/>
                </a:ext>
              </a:extLst>
            </p:cNvPr>
            <p:cNvCxnSpPr/>
            <p:nvPr/>
          </p:nvCxnSpPr>
          <p:spPr>
            <a:xfrm>
              <a:off x="8235337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D69CC312-B0F1-4A58-A727-1A261FC787F6}"/>
                </a:ext>
              </a:extLst>
            </p:cNvPr>
            <p:cNvCxnSpPr/>
            <p:nvPr/>
          </p:nvCxnSpPr>
          <p:spPr>
            <a:xfrm>
              <a:off x="7535545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A49B11FE-B21A-48C9-8B58-9FE8929653FF}"/>
                </a:ext>
              </a:extLst>
            </p:cNvPr>
            <p:cNvCxnSpPr/>
            <p:nvPr/>
          </p:nvCxnSpPr>
          <p:spPr>
            <a:xfrm flipH="1">
              <a:off x="5669440" y="4665283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F5387198-76F6-42A2-8A44-15ADD35591A8}"/>
                </a:ext>
              </a:extLst>
            </p:cNvPr>
            <p:cNvCxnSpPr/>
            <p:nvPr/>
          </p:nvCxnSpPr>
          <p:spPr>
            <a:xfrm flipH="1">
              <a:off x="5669440" y="4432019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2CE1F685-D6DC-4245-981F-76C7C4135596}"/>
                </a:ext>
              </a:extLst>
            </p:cNvPr>
            <p:cNvCxnSpPr/>
            <p:nvPr/>
          </p:nvCxnSpPr>
          <p:spPr>
            <a:xfrm flipH="1">
              <a:off x="5669440" y="4898539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61CC4520-9B65-4D2C-823D-5651BE82B52D}"/>
                </a:ext>
              </a:extLst>
            </p:cNvPr>
            <p:cNvCxnSpPr/>
            <p:nvPr/>
          </p:nvCxnSpPr>
          <p:spPr>
            <a:xfrm flipH="1">
              <a:off x="5669440" y="3965491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7C231859-C979-4573-9E51-3E39F76CB905}"/>
                </a:ext>
              </a:extLst>
            </p:cNvPr>
            <p:cNvCxnSpPr/>
            <p:nvPr/>
          </p:nvCxnSpPr>
          <p:spPr>
            <a:xfrm flipH="1">
              <a:off x="5669440" y="3732227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20426A5B-691F-4D84-ADD1-D07DCBF00FDA}"/>
                </a:ext>
              </a:extLst>
            </p:cNvPr>
            <p:cNvCxnSpPr/>
            <p:nvPr/>
          </p:nvCxnSpPr>
          <p:spPr>
            <a:xfrm flipH="1">
              <a:off x="5669440" y="4198755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4C81B6B6-7E3C-49DB-B1E2-581EA7D37D23}"/>
                </a:ext>
              </a:extLst>
            </p:cNvPr>
            <p:cNvCxnSpPr/>
            <p:nvPr/>
          </p:nvCxnSpPr>
          <p:spPr>
            <a:xfrm flipH="1">
              <a:off x="5669440" y="3265698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C71112FF-9F6E-4A98-B196-E802CB9F0F06}"/>
                </a:ext>
              </a:extLst>
            </p:cNvPr>
            <p:cNvCxnSpPr/>
            <p:nvPr/>
          </p:nvCxnSpPr>
          <p:spPr>
            <a:xfrm flipH="1">
              <a:off x="5669440" y="3032434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7C79CF7F-7B43-45C9-AFEC-9236E4C8B3F2}"/>
                </a:ext>
              </a:extLst>
            </p:cNvPr>
            <p:cNvCxnSpPr/>
            <p:nvPr/>
          </p:nvCxnSpPr>
          <p:spPr>
            <a:xfrm flipH="1">
              <a:off x="5669440" y="3498963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FEFDD273-3401-4E3D-9E2E-178839ECFA7D}"/>
                </a:ext>
              </a:extLst>
            </p:cNvPr>
            <p:cNvCxnSpPr/>
            <p:nvPr/>
          </p:nvCxnSpPr>
          <p:spPr>
            <a:xfrm flipH="1">
              <a:off x="5669440" y="2565906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152DB73A-8689-4C09-8EC7-65D6D5E4704F}"/>
                </a:ext>
              </a:extLst>
            </p:cNvPr>
            <p:cNvCxnSpPr/>
            <p:nvPr/>
          </p:nvCxnSpPr>
          <p:spPr>
            <a:xfrm flipH="1">
              <a:off x="5669440" y="2332642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695E8082-82D7-49C9-AEE5-C1DE6BAE3AE6}"/>
                </a:ext>
              </a:extLst>
            </p:cNvPr>
            <p:cNvCxnSpPr/>
            <p:nvPr/>
          </p:nvCxnSpPr>
          <p:spPr>
            <a:xfrm flipH="1">
              <a:off x="5669440" y="2799170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19F6C3DB-0A62-4BB5-9367-7888C4E19028}"/>
                </a:ext>
              </a:extLst>
            </p:cNvPr>
            <p:cNvCxnSpPr/>
            <p:nvPr/>
          </p:nvCxnSpPr>
          <p:spPr>
            <a:xfrm flipH="1">
              <a:off x="5669440" y="1166321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E9E5666E-FB63-43ED-A54B-FD7FD8A72E2D}"/>
                </a:ext>
              </a:extLst>
            </p:cNvPr>
            <p:cNvCxnSpPr/>
            <p:nvPr/>
          </p:nvCxnSpPr>
          <p:spPr>
            <a:xfrm flipH="1">
              <a:off x="5669440" y="933057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EB4DA7B9-DBBD-4330-8AAD-181D2CAF2671}"/>
                </a:ext>
              </a:extLst>
            </p:cNvPr>
            <p:cNvCxnSpPr/>
            <p:nvPr/>
          </p:nvCxnSpPr>
          <p:spPr>
            <a:xfrm flipH="1">
              <a:off x="5669440" y="1399586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DDBF8370-4C6A-4BBF-9275-59A62FB5FA9E}"/>
                </a:ext>
              </a:extLst>
            </p:cNvPr>
            <p:cNvCxnSpPr/>
            <p:nvPr/>
          </p:nvCxnSpPr>
          <p:spPr>
            <a:xfrm flipH="1">
              <a:off x="5669440" y="1866114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1D973304-473F-4A64-9BD8-AF14E628AF19}"/>
                </a:ext>
              </a:extLst>
            </p:cNvPr>
            <p:cNvCxnSpPr/>
            <p:nvPr/>
          </p:nvCxnSpPr>
          <p:spPr>
            <a:xfrm flipH="1">
              <a:off x="5669440" y="1632850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F5F4FDEB-CB37-4D18-BC6C-16913113BB0E}"/>
                </a:ext>
              </a:extLst>
            </p:cNvPr>
            <p:cNvCxnSpPr/>
            <p:nvPr/>
          </p:nvCxnSpPr>
          <p:spPr>
            <a:xfrm flipH="1">
              <a:off x="5669440" y="2099378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B24CDBFD-F9FA-46D7-9112-78B51FC93079}"/>
                </a:ext>
              </a:extLst>
            </p:cNvPr>
            <p:cNvCxnSpPr/>
            <p:nvPr/>
          </p:nvCxnSpPr>
          <p:spPr>
            <a:xfrm flipH="1">
              <a:off x="5669440" y="466529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B94BED2D-2541-4EE8-A435-7C692E7AEFEC}"/>
                </a:ext>
              </a:extLst>
            </p:cNvPr>
            <p:cNvCxnSpPr/>
            <p:nvPr/>
          </p:nvCxnSpPr>
          <p:spPr>
            <a:xfrm flipH="1">
              <a:off x="5669440" y="233265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5F0C7369-88F8-4090-B81E-AD50438EBB30}"/>
                </a:ext>
              </a:extLst>
            </p:cNvPr>
            <p:cNvCxnSpPr/>
            <p:nvPr/>
          </p:nvCxnSpPr>
          <p:spPr>
            <a:xfrm flipH="1">
              <a:off x="5669440" y="699793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257A9F3A-5421-477B-8D9B-6D476150B5DD}"/>
                </a:ext>
              </a:extLst>
            </p:cNvPr>
            <p:cNvCxnSpPr/>
            <p:nvPr/>
          </p:nvCxnSpPr>
          <p:spPr>
            <a:xfrm flipH="1">
              <a:off x="5669442" y="6064859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F59FEDD5-81C7-4B9C-9CC4-3123C88E825D}"/>
                </a:ext>
              </a:extLst>
            </p:cNvPr>
            <p:cNvCxnSpPr/>
            <p:nvPr/>
          </p:nvCxnSpPr>
          <p:spPr>
            <a:xfrm flipH="1">
              <a:off x="5669442" y="5831595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26AB6F54-82E4-4ED2-BC89-6EDBEE1C6F9C}"/>
                </a:ext>
              </a:extLst>
            </p:cNvPr>
            <p:cNvCxnSpPr/>
            <p:nvPr/>
          </p:nvCxnSpPr>
          <p:spPr>
            <a:xfrm flipH="1">
              <a:off x="5669442" y="6298124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AF3868FE-953A-460B-86D3-FB776C7928FA}"/>
                </a:ext>
              </a:extLst>
            </p:cNvPr>
            <p:cNvCxnSpPr/>
            <p:nvPr/>
          </p:nvCxnSpPr>
          <p:spPr>
            <a:xfrm flipH="1">
              <a:off x="5669442" y="6764652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A485E06A-327A-46CC-BBF1-DB69A91A4B62}"/>
                </a:ext>
              </a:extLst>
            </p:cNvPr>
            <p:cNvCxnSpPr/>
            <p:nvPr/>
          </p:nvCxnSpPr>
          <p:spPr>
            <a:xfrm flipH="1">
              <a:off x="5669442" y="6531388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1228D61A-BABD-4072-9D37-78263F26A131}"/>
                </a:ext>
              </a:extLst>
            </p:cNvPr>
            <p:cNvCxnSpPr/>
            <p:nvPr/>
          </p:nvCxnSpPr>
          <p:spPr>
            <a:xfrm flipH="1">
              <a:off x="5669442" y="5365067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E8C32E8B-5AAC-450F-B839-5EDC7BE63D6B}"/>
                </a:ext>
              </a:extLst>
            </p:cNvPr>
            <p:cNvCxnSpPr/>
            <p:nvPr/>
          </p:nvCxnSpPr>
          <p:spPr>
            <a:xfrm flipH="1">
              <a:off x="5669442" y="5131803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3C243ADD-C849-441B-AFCA-5AF06EDAE93C}"/>
                </a:ext>
              </a:extLst>
            </p:cNvPr>
            <p:cNvCxnSpPr/>
            <p:nvPr/>
          </p:nvCxnSpPr>
          <p:spPr>
            <a:xfrm flipH="1">
              <a:off x="5669442" y="5598331"/>
              <a:ext cx="6764642" cy="0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92483CF1-0CD6-4D9D-AEFE-16F3675D4D4D}"/>
                </a:ext>
              </a:extLst>
            </p:cNvPr>
            <p:cNvCxnSpPr/>
            <p:nvPr/>
          </p:nvCxnSpPr>
          <p:spPr>
            <a:xfrm>
              <a:off x="7302288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86B05B28-E1C7-4C69-9380-A77788D9250C}"/>
                </a:ext>
              </a:extLst>
            </p:cNvPr>
            <p:cNvCxnSpPr/>
            <p:nvPr/>
          </p:nvCxnSpPr>
          <p:spPr>
            <a:xfrm>
              <a:off x="7069024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F115F1FF-6478-4B54-AED8-CF9CAC5F2121}"/>
                </a:ext>
              </a:extLst>
            </p:cNvPr>
            <p:cNvCxnSpPr/>
            <p:nvPr/>
          </p:nvCxnSpPr>
          <p:spPr>
            <a:xfrm>
              <a:off x="6602496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D556F888-378B-474C-A6E4-248CF90EB59A}"/>
                </a:ext>
              </a:extLst>
            </p:cNvPr>
            <p:cNvCxnSpPr/>
            <p:nvPr/>
          </p:nvCxnSpPr>
          <p:spPr>
            <a:xfrm>
              <a:off x="6369232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B7AD5C66-904C-49E9-A5BE-10AA37FFB35D}"/>
                </a:ext>
              </a:extLst>
            </p:cNvPr>
            <p:cNvCxnSpPr/>
            <p:nvPr/>
          </p:nvCxnSpPr>
          <p:spPr>
            <a:xfrm>
              <a:off x="6835760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B8F6F0BE-16AA-460A-8074-08A3510E0572}"/>
                </a:ext>
              </a:extLst>
            </p:cNvPr>
            <p:cNvCxnSpPr/>
            <p:nvPr/>
          </p:nvCxnSpPr>
          <p:spPr>
            <a:xfrm>
              <a:off x="5902703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486865A9-A359-426E-81EC-CAD4753B7E88}"/>
                </a:ext>
              </a:extLst>
            </p:cNvPr>
            <p:cNvCxnSpPr/>
            <p:nvPr/>
          </p:nvCxnSpPr>
          <p:spPr>
            <a:xfrm>
              <a:off x="6135968" y="0"/>
              <a:ext cx="0" cy="6994525"/>
            </a:xfrm>
            <a:prstGeom prst="line">
              <a:avLst/>
            </a:prstGeom>
            <a:noFill/>
            <a:ln w="9525" cap="flat" cmpd="sng" algn="ctr">
              <a:solidFill>
                <a:srgbClr val="80BCEB"/>
              </a:solidFill>
              <a:prstDash val="sysDot"/>
              <a:headEnd type="none"/>
              <a:tailEnd type="none"/>
            </a:ln>
            <a:effectLst/>
          </p:spPr>
        </p:cxnSp>
      </p:grpSp>
      <p:sp>
        <p:nvSpPr>
          <p:cNvPr id="270" name="Freeform 9">
            <a:extLst>
              <a:ext uri="{FF2B5EF4-FFF2-40B4-BE49-F238E27FC236}">
                <a16:creationId xmlns:a16="http://schemas.microsoft.com/office/drawing/2014/main" id="{F20E908C-A7C8-46B1-BCFA-7DFD2584C236}"/>
              </a:ext>
            </a:extLst>
          </p:cNvPr>
          <p:cNvSpPr>
            <a:spLocks/>
          </p:cNvSpPr>
          <p:nvPr userDrawn="1"/>
        </p:nvSpPr>
        <p:spPr bwMode="auto">
          <a:xfrm>
            <a:off x="7634015" y="1347163"/>
            <a:ext cx="3001693" cy="1835131"/>
          </a:xfrm>
          <a:custGeom>
            <a:avLst/>
            <a:gdLst>
              <a:gd name="T0" fmla="*/ 0 w 968"/>
              <a:gd name="T1" fmla="*/ 586 h 586"/>
              <a:gd name="T2" fmla="*/ 0 w 968"/>
              <a:gd name="T3" fmla="*/ 0 h 586"/>
              <a:gd name="T4" fmla="*/ 795 w 968"/>
              <a:gd name="T5" fmla="*/ 0 h 586"/>
              <a:gd name="T6" fmla="*/ 795 w 968"/>
              <a:gd name="T7" fmla="*/ 413 h 586"/>
              <a:gd name="T8" fmla="*/ 968 w 968"/>
              <a:gd name="T9" fmla="*/ 586 h 586"/>
              <a:gd name="T10" fmla="*/ 0 w 968"/>
              <a:gd name="T11" fmla="*/ 586 h 586"/>
              <a:gd name="connsiteX0" fmla="*/ 174 w 10174"/>
              <a:gd name="connsiteY0" fmla="*/ 10026 h 10026"/>
              <a:gd name="connsiteX1" fmla="*/ 0 w 10174"/>
              <a:gd name="connsiteY1" fmla="*/ 0 h 10026"/>
              <a:gd name="connsiteX2" fmla="*/ 8387 w 10174"/>
              <a:gd name="connsiteY2" fmla="*/ 26 h 10026"/>
              <a:gd name="connsiteX3" fmla="*/ 8387 w 10174"/>
              <a:gd name="connsiteY3" fmla="*/ 7074 h 10026"/>
              <a:gd name="connsiteX4" fmla="*/ 10174 w 10174"/>
              <a:gd name="connsiteY4" fmla="*/ 10026 h 10026"/>
              <a:gd name="connsiteX5" fmla="*/ 174 w 10174"/>
              <a:gd name="connsiteY5" fmla="*/ 10026 h 10026"/>
              <a:gd name="connsiteX0" fmla="*/ 0 w 10190"/>
              <a:gd name="connsiteY0" fmla="*/ 10039 h 10039"/>
              <a:gd name="connsiteX1" fmla="*/ 16 w 10190"/>
              <a:gd name="connsiteY1" fmla="*/ 0 h 10039"/>
              <a:gd name="connsiteX2" fmla="*/ 8403 w 10190"/>
              <a:gd name="connsiteY2" fmla="*/ 26 h 10039"/>
              <a:gd name="connsiteX3" fmla="*/ 8403 w 10190"/>
              <a:gd name="connsiteY3" fmla="*/ 7074 h 10039"/>
              <a:gd name="connsiteX4" fmla="*/ 10190 w 10190"/>
              <a:gd name="connsiteY4" fmla="*/ 10026 h 10039"/>
              <a:gd name="connsiteX5" fmla="*/ 0 w 10190"/>
              <a:gd name="connsiteY5" fmla="*/ 10039 h 10039"/>
              <a:gd name="connsiteX0" fmla="*/ 0 w 10182"/>
              <a:gd name="connsiteY0" fmla="*/ 10039 h 10039"/>
              <a:gd name="connsiteX1" fmla="*/ 8 w 10182"/>
              <a:gd name="connsiteY1" fmla="*/ 0 h 10039"/>
              <a:gd name="connsiteX2" fmla="*/ 8395 w 10182"/>
              <a:gd name="connsiteY2" fmla="*/ 26 h 10039"/>
              <a:gd name="connsiteX3" fmla="*/ 8395 w 10182"/>
              <a:gd name="connsiteY3" fmla="*/ 7074 h 10039"/>
              <a:gd name="connsiteX4" fmla="*/ 10182 w 10182"/>
              <a:gd name="connsiteY4" fmla="*/ 10026 h 10039"/>
              <a:gd name="connsiteX5" fmla="*/ 0 w 10182"/>
              <a:gd name="connsiteY5" fmla="*/ 10039 h 10039"/>
              <a:gd name="connsiteX0" fmla="*/ 9 w 10175"/>
              <a:gd name="connsiteY0" fmla="*/ 10026 h 10026"/>
              <a:gd name="connsiteX1" fmla="*/ 1 w 10175"/>
              <a:gd name="connsiteY1" fmla="*/ 0 h 10026"/>
              <a:gd name="connsiteX2" fmla="*/ 8388 w 10175"/>
              <a:gd name="connsiteY2" fmla="*/ 26 h 10026"/>
              <a:gd name="connsiteX3" fmla="*/ 8388 w 10175"/>
              <a:gd name="connsiteY3" fmla="*/ 7074 h 10026"/>
              <a:gd name="connsiteX4" fmla="*/ 10175 w 10175"/>
              <a:gd name="connsiteY4" fmla="*/ 10026 h 10026"/>
              <a:gd name="connsiteX5" fmla="*/ 9 w 10175"/>
              <a:gd name="connsiteY5" fmla="*/ 10026 h 1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75" h="10026">
                <a:moveTo>
                  <a:pt x="9" y="10026"/>
                </a:moveTo>
                <a:cubicBezTo>
                  <a:pt x="14" y="6680"/>
                  <a:pt x="-4" y="3346"/>
                  <a:pt x="1" y="0"/>
                </a:cubicBezTo>
                <a:lnTo>
                  <a:pt x="8388" y="26"/>
                </a:lnTo>
                <a:lnTo>
                  <a:pt x="8388" y="7074"/>
                </a:lnTo>
                <a:lnTo>
                  <a:pt x="10175" y="10026"/>
                </a:lnTo>
                <a:lnTo>
                  <a:pt x="9" y="10026"/>
                </a:lnTo>
                <a:close/>
              </a:path>
            </a:pathLst>
          </a:custGeom>
          <a:noFill/>
          <a:ln w="44450" cap="flat">
            <a:solidFill>
              <a:srgbClr val="80BCE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8963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271" name="Group 270">
            <a:extLst>
              <a:ext uri="{FF2B5EF4-FFF2-40B4-BE49-F238E27FC236}">
                <a16:creationId xmlns:a16="http://schemas.microsoft.com/office/drawing/2014/main" id="{38ECB051-C16B-41AE-98F0-6945CC7F47CE}"/>
              </a:ext>
            </a:extLst>
          </p:cNvPr>
          <p:cNvGrpSpPr/>
          <p:nvPr userDrawn="1"/>
        </p:nvGrpSpPr>
        <p:grpSpPr>
          <a:xfrm>
            <a:off x="8077161" y="1805093"/>
            <a:ext cx="1599870" cy="912551"/>
            <a:chOff x="8239124" y="1841027"/>
            <a:chExt cx="1631951" cy="930718"/>
          </a:xfrm>
        </p:grpSpPr>
        <p:cxnSp>
          <p:nvCxnSpPr>
            <p:cNvPr id="272" name="Straight Connector 271">
              <a:extLst>
                <a:ext uri="{FF2B5EF4-FFF2-40B4-BE49-F238E27FC236}">
                  <a16:creationId xmlns:a16="http://schemas.microsoft.com/office/drawing/2014/main" id="{BE1AEC17-D02A-43BC-BDE4-A4F7A5115CCF}"/>
                </a:ext>
              </a:extLst>
            </p:cNvPr>
            <p:cNvCxnSpPr/>
            <p:nvPr/>
          </p:nvCxnSpPr>
          <p:spPr>
            <a:xfrm>
              <a:off x="8239124" y="1841027"/>
              <a:ext cx="1631951" cy="0"/>
            </a:xfrm>
            <a:prstGeom prst="line">
              <a:avLst/>
            </a:prstGeom>
            <a:noFill/>
            <a:ln w="44450" cap="flat">
              <a:solidFill>
                <a:srgbClr val="80BCE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83D3FFFA-1901-4501-8313-78FFEEAD130B}"/>
                </a:ext>
              </a:extLst>
            </p:cNvPr>
            <p:cNvCxnSpPr/>
            <p:nvPr/>
          </p:nvCxnSpPr>
          <p:spPr>
            <a:xfrm>
              <a:off x="8239124" y="2306386"/>
              <a:ext cx="1631951" cy="0"/>
            </a:xfrm>
            <a:prstGeom prst="line">
              <a:avLst/>
            </a:prstGeom>
            <a:noFill/>
            <a:ln w="44450" cap="flat">
              <a:solidFill>
                <a:srgbClr val="80BCE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207B9835-428B-4D63-B944-240145AF482A}"/>
                </a:ext>
              </a:extLst>
            </p:cNvPr>
            <p:cNvCxnSpPr/>
            <p:nvPr/>
          </p:nvCxnSpPr>
          <p:spPr>
            <a:xfrm flipV="1">
              <a:off x="8239124" y="2771745"/>
              <a:ext cx="927101" cy="0"/>
            </a:xfrm>
            <a:prstGeom prst="line">
              <a:avLst/>
            </a:prstGeom>
            <a:noFill/>
            <a:ln w="44450" cap="flat">
              <a:solidFill>
                <a:srgbClr val="80BCE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</p:grpSp>
      <p:sp>
        <p:nvSpPr>
          <p:cNvPr id="275" name="Rectangle 274">
            <a:extLst>
              <a:ext uri="{FF2B5EF4-FFF2-40B4-BE49-F238E27FC236}">
                <a16:creationId xmlns:a16="http://schemas.microsoft.com/office/drawing/2014/main" id="{3FDFBF7C-79FA-4244-A74E-66B0CB4D3478}"/>
              </a:ext>
            </a:extLst>
          </p:cNvPr>
          <p:cNvSpPr/>
          <p:nvPr userDrawn="1"/>
        </p:nvSpPr>
        <p:spPr bwMode="auto">
          <a:xfrm>
            <a:off x="5557989" y="0"/>
            <a:ext cx="6634011" cy="6861325"/>
          </a:xfrm>
          <a:prstGeom prst="rect">
            <a:avLst/>
          </a:prstGeom>
          <a:gradFill>
            <a:gsLst>
              <a:gs pos="84000">
                <a:srgbClr val="0078D7">
                  <a:alpha val="0"/>
                </a:srgbClr>
              </a:gs>
              <a:gs pos="14000">
                <a:srgbClr val="0078D7"/>
              </a:gs>
            </a:gsLst>
            <a:lin ang="204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768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45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b="15152"/>
          <a:stretch/>
        </p:blipFill>
        <p:spPr>
          <a:xfrm>
            <a:off x="0" y="0"/>
            <a:ext cx="12227053" cy="686602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-578" y="2991294"/>
            <a:ext cx="12224949" cy="3874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1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6429357"/>
            <a:ext cx="12224686" cy="43666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4" name="Footer Placeholder 3"/>
          <p:cNvSpPr txBox="1">
            <a:spLocks/>
          </p:cNvSpPr>
          <p:nvPr userDrawn="1"/>
        </p:nvSpPr>
        <p:spPr>
          <a:xfrm>
            <a:off x="5002560" y="6579748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Services Hub</a:t>
            </a: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0"/>
            <a:ext cx="12224686" cy="298026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522174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le card with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69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-578" y="2991295"/>
            <a:ext cx="12224949" cy="38647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1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6429357"/>
            <a:ext cx="12224686" cy="423669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4" name="Footer Placeholder 3"/>
          <p:cNvSpPr txBox="1">
            <a:spLocks/>
          </p:cNvSpPr>
          <p:nvPr userDrawn="1"/>
        </p:nvSpPr>
        <p:spPr>
          <a:xfrm>
            <a:off x="5002560" y="6579748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263" y="3001306"/>
            <a:ext cx="12224949" cy="38647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1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4393106"/>
      </p:ext>
    </p:extLst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boarding assess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93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906110" y="6558207"/>
            <a:ext cx="139862" cy="13579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b="15152"/>
          <a:stretch/>
        </p:blipFill>
        <p:spPr>
          <a:xfrm>
            <a:off x="0" y="-16042"/>
            <a:ext cx="12227053" cy="6866022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-578" y="3274827"/>
            <a:ext cx="12224949" cy="35751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1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 userDrawn="1"/>
        </p:nvSpPr>
        <p:spPr bwMode="auto">
          <a:xfrm>
            <a:off x="0" y="6439990"/>
            <a:ext cx="12224686" cy="423669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flat" dir="t"/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0" name="Footer Placeholder 3"/>
          <p:cNvSpPr txBox="1">
            <a:spLocks/>
          </p:cNvSpPr>
          <p:nvPr userDrawn="1"/>
        </p:nvSpPr>
        <p:spPr>
          <a:xfrm>
            <a:off x="5002560" y="6579748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385059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7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88517" y="1409910"/>
            <a:ext cx="11653523" cy="1566056"/>
          </a:xfrm>
        </p:spPr>
        <p:txBody>
          <a:bodyPr>
            <a:spAutoFit/>
          </a:bodyPr>
          <a:lstStyle>
            <a:lvl1pPr>
              <a:defRPr sz="352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8516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6">
            <a:extLst>
              <a:ext uri="{FF2B5EF4-FFF2-40B4-BE49-F238E27FC236}">
                <a16:creationId xmlns:a16="http://schemas.microsoft.com/office/drawing/2014/main" id="{AAC16437-67F0-483D-BD8D-2681ABC682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  <a:endParaRPr kumimoji="0" lang="en-IN" sz="882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989E0478-946C-44B3-9830-F3D377C7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3667735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1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FE07F129-B8D3-44CF-A4DA-BC674855B9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  <a:endParaRPr kumimoji="0" lang="en-IN" sz="882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D490C41F-04D1-4776-A63D-ED56FF4D4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84641"/>
      </p:ext>
    </p:extLst>
  </p:cSld>
  <p:clrMapOvr>
    <a:masterClrMapping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65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69239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Footer Placeholder 6">
            <a:extLst>
              <a:ext uri="{FF2B5EF4-FFF2-40B4-BE49-F238E27FC236}">
                <a16:creationId xmlns:a16="http://schemas.microsoft.com/office/drawing/2014/main" id="{3095EC74-3FDB-4038-A156-7669DFD963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46470CB3-0D64-4E54-95DC-61343F358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33597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69239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Footer Placeholder 6">
            <a:extLst>
              <a:ext uri="{FF2B5EF4-FFF2-40B4-BE49-F238E27FC236}">
                <a16:creationId xmlns:a16="http://schemas.microsoft.com/office/drawing/2014/main" id="{3095EC74-3FDB-4038-A156-7669DFD963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ctr"/>
            <a:r>
              <a:rPr lang="en-IN"/>
              <a:t>Microsoft Confidential – Internal Only </a:t>
            </a:r>
          </a:p>
        </p:txBody>
      </p:sp>
    </p:spTree>
    <p:extLst>
      <p:ext uri="{BB962C8B-B14F-4D97-AF65-F5344CB8AC3E}">
        <p14:creationId xmlns:p14="http://schemas.microsoft.com/office/powerpoint/2010/main" val="131751831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r="-4" b="14835"/>
          <a:stretch/>
        </p:blipFill>
        <p:spPr>
          <a:xfrm>
            <a:off x="-2683" y="-4"/>
            <a:ext cx="12181983" cy="6870704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-2683" y="3302000"/>
            <a:ext cx="12194683" cy="3581400"/>
          </a:xfrm>
          <a:prstGeom prst="rect">
            <a:avLst/>
          </a:prstGeom>
          <a:solidFill>
            <a:srgbClr val="FFFFFF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71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Footer Placeholder 3"/>
          <p:cNvSpPr txBox="1">
            <a:spLocks/>
          </p:cNvSpPr>
          <p:nvPr userDrawn="1"/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</a:p>
        </p:txBody>
      </p:sp>
      <p:sp>
        <p:nvSpPr>
          <p:cNvPr id="18" name="Slide Number Placeholder 4"/>
          <p:cNvSpPr txBox="1">
            <a:spLocks/>
          </p:cNvSpPr>
          <p:nvPr userDrawn="1"/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 userDrawn="1"/>
        </p:nvSpPr>
        <p:spPr bwMode="auto">
          <a:xfrm>
            <a:off x="-22436" y="6422306"/>
            <a:ext cx="12256168" cy="469900"/>
          </a:xfrm>
          <a:prstGeom prst="rect">
            <a:avLst/>
          </a:prstGeom>
          <a:solidFill>
            <a:srgbClr val="FFFFFF">
              <a:lumMod val="95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338" y="6530132"/>
            <a:ext cx="989091" cy="211717"/>
          </a:xfrm>
          <a:prstGeom prst="rect">
            <a:avLst/>
          </a:prstGeom>
        </p:spPr>
      </p:pic>
      <p:sp>
        <p:nvSpPr>
          <p:cNvPr id="21" name="Footer Placeholder 6">
            <a:extLst>
              <a:ext uri="{FF2B5EF4-FFF2-40B4-BE49-F238E27FC236}">
                <a16:creationId xmlns:a16="http://schemas.microsoft.com/office/drawing/2014/main" id="{464956A9-8B79-4BCC-8DC8-5AAA70CCBDB3}"/>
              </a:ext>
            </a:extLst>
          </p:cNvPr>
          <p:cNvSpPr txBox="1">
            <a:spLocks/>
          </p:cNvSpPr>
          <p:nvPr userDrawn="1"/>
        </p:nvSpPr>
        <p:spPr>
          <a:xfrm>
            <a:off x="5307360" y="6604552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</a:p>
        </p:txBody>
      </p:sp>
    </p:spTree>
    <p:extLst>
      <p:ext uri="{BB962C8B-B14F-4D97-AF65-F5344CB8AC3E}">
        <p14:creationId xmlns:p14="http://schemas.microsoft.com/office/powerpoint/2010/main" val="1743848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b="15152"/>
          <a:stretch/>
        </p:blipFill>
        <p:spPr>
          <a:xfrm>
            <a:off x="0" y="0"/>
            <a:ext cx="12227053" cy="686602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-578" y="2991294"/>
            <a:ext cx="12224949" cy="3874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1" b="1"/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6429357"/>
            <a:ext cx="12224686" cy="43666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4" name="Footer Placeholder 3"/>
          <p:cNvSpPr txBox="1">
            <a:spLocks/>
          </p:cNvSpPr>
          <p:nvPr userDrawn="1"/>
        </p:nvSpPr>
        <p:spPr>
          <a:xfrm>
            <a:off x="5002560" y="6579748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/>
              <a:t>Microsoft Confidential – Internal Only </a:t>
            </a:r>
          </a:p>
        </p:txBody>
      </p:sp>
    </p:spTree>
    <p:extLst>
      <p:ext uri="{BB962C8B-B14F-4D97-AF65-F5344CB8AC3E}">
        <p14:creationId xmlns:p14="http://schemas.microsoft.com/office/powerpoint/2010/main" val="301315230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le card with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sp>
        <p:nvSpPr>
          <p:cNvPr id="9" name="Rectangle 8"/>
          <p:cNvSpPr/>
          <p:nvPr userDrawn="1"/>
        </p:nvSpPr>
        <p:spPr>
          <a:xfrm>
            <a:off x="-578" y="2991295"/>
            <a:ext cx="12224949" cy="38647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1" b="1"/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6429357"/>
            <a:ext cx="12224686" cy="423669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4" name="Footer Placeholder 3"/>
          <p:cNvSpPr txBox="1">
            <a:spLocks/>
          </p:cNvSpPr>
          <p:nvPr userDrawn="1"/>
        </p:nvSpPr>
        <p:spPr>
          <a:xfrm>
            <a:off x="5002560" y="6579748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/>
              <a:t>Microsoft Confidential – Internal Only 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263" y="3001306"/>
            <a:ext cx="12224949" cy="38647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1" b="1"/>
          </a:p>
        </p:txBody>
      </p:sp>
    </p:spTree>
    <p:extLst>
      <p:ext uri="{BB962C8B-B14F-4D97-AF65-F5344CB8AC3E}">
        <p14:creationId xmlns:p14="http://schemas.microsoft.com/office/powerpoint/2010/main" val="1045938950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boarding assessmen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906110" y="6558207"/>
            <a:ext cx="139862" cy="135796"/>
          </a:xfrm>
        </p:spPr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b="15152"/>
          <a:stretch/>
        </p:blipFill>
        <p:spPr>
          <a:xfrm>
            <a:off x="0" y="-16042"/>
            <a:ext cx="12227053" cy="6866022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-578" y="2530549"/>
            <a:ext cx="12224949" cy="43194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1" b="1"/>
          </a:p>
        </p:txBody>
      </p:sp>
      <p:sp>
        <p:nvSpPr>
          <p:cNvPr id="22" name="Rectangle 21"/>
          <p:cNvSpPr/>
          <p:nvPr userDrawn="1"/>
        </p:nvSpPr>
        <p:spPr bwMode="auto">
          <a:xfrm>
            <a:off x="0" y="6439990"/>
            <a:ext cx="12224686" cy="423669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flat" dir="t"/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80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4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88517" y="1409910"/>
            <a:ext cx="11653523" cy="1566056"/>
          </a:xfrm>
        </p:spPr>
        <p:txBody>
          <a:bodyPr>
            <a:spAutoFit/>
          </a:bodyPr>
          <a:lstStyle>
            <a:lvl1pPr>
              <a:defRPr sz="352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8516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989E0478-946C-44B3-9830-F3D377C7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92559554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D490C41F-04D1-4776-A63D-ED56FF4D4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40743167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69239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46470CB3-0D64-4E54-95DC-61343F358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8064723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8696" y="249035"/>
            <a:ext cx="11655840" cy="79978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ACDEEA8-46E1-435B-9651-C1568044A4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IN" kern="0"/>
              <a:t>Microsoft Confidential - Internal Only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2C843D9-A202-4C97-B5D0-0FD15F943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1800109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68"/>
            <a:ext cx="12192000" cy="686409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9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6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48212" y="297562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53" b="0">
                <a:solidFill>
                  <a:schemeClr val="tx1"/>
                </a:solidFill>
              </a:rPr>
              <a:t>Microsoft Services</a:t>
            </a:r>
            <a:endParaRPr lang="en-US" sz="2353" b="0">
              <a:solidFill>
                <a:schemeClr val="tx1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25369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itting at a table using a computer&#10;&#10;Description generated with very high confidence">
            <a:extLst>
              <a:ext uri="{FF2B5EF4-FFF2-40B4-BE49-F238E27FC236}">
                <a16:creationId xmlns:a16="http://schemas.microsoft.com/office/drawing/2014/main" id="{79C718DC-118E-49F4-941D-0D22949DFB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9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0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48212" y="297562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53" b="0">
                <a:solidFill>
                  <a:schemeClr val="tx1"/>
                </a:solidFill>
              </a:rPr>
              <a:t>Microsoft Services</a:t>
            </a:r>
            <a:endParaRPr lang="en-US" sz="2353" b="0">
              <a:solidFill>
                <a:schemeClr val="tx1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57583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57C2D0D-5861-4B5B-AE4E-FA818EECF8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0271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C828190-20ED-4722-9755-8C27898E0F5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4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48212" y="448276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53" b="0">
                <a:solidFill>
                  <a:schemeClr val="tx1"/>
                </a:solidFill>
              </a:rPr>
              <a:t>Microsoft Services</a:t>
            </a:r>
            <a:endParaRPr lang="en-US" sz="2353" b="0">
              <a:solidFill>
                <a:schemeClr val="tx1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00401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</p:spPr>
        <p:txBody>
          <a:bodyPr/>
          <a:lstStyle/>
          <a:p>
            <a:r>
              <a:rPr lang="en-US"/>
              <a:t>    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69239" y="957257"/>
            <a:ext cx="11653523" cy="482831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</p:spPr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" t="21896" r="31486" b="18925"/>
          <a:stretch/>
        </p:blipFill>
        <p:spPr>
          <a:xfrm>
            <a:off x="16927" y="-24886"/>
            <a:ext cx="11603903" cy="6778027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auto">
          <a:xfrm>
            <a:off x="6622869" y="-37306"/>
            <a:ext cx="5585173" cy="68961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-22436" y="6434332"/>
            <a:ext cx="12230478" cy="423668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5554980" y="-48126"/>
            <a:ext cx="1657350" cy="6906126"/>
          </a:xfrm>
          <a:prstGeom prst="rect">
            <a:avLst/>
          </a:prstGeom>
          <a:gradFill flip="none" rotWithShape="1">
            <a:gsLst>
              <a:gs pos="25000">
                <a:srgbClr val="FFFFFF">
                  <a:alpha val="29000"/>
                </a:srgbClr>
              </a:gs>
              <a:gs pos="59000">
                <a:schemeClr val="tx1"/>
              </a:gs>
              <a:gs pos="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cap="none" spc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08507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88517" y="1409910"/>
            <a:ext cx="11653523" cy="1566056"/>
          </a:xfrm>
        </p:spPr>
        <p:txBody>
          <a:bodyPr>
            <a:spAutoFit/>
          </a:bodyPr>
          <a:lstStyle>
            <a:lvl1pPr>
              <a:defRPr sz="352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8516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989E0478-946C-44B3-9830-F3D377C7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39898190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D490C41F-04D1-4776-A63D-ED56FF4D4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65727526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68"/>
            <a:ext cx="12192000" cy="686409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9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0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48212" y="297562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53" b="0">
                <a:solidFill>
                  <a:schemeClr val="tx1"/>
                </a:solidFill>
              </a:rPr>
              <a:t>Microsoft Services</a:t>
            </a:r>
            <a:endParaRPr lang="en-US" sz="2353" b="0">
              <a:solidFill>
                <a:schemeClr val="tx1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95400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itting at a table using a computer&#10;&#10;Description generated with very high confidence">
            <a:extLst>
              <a:ext uri="{FF2B5EF4-FFF2-40B4-BE49-F238E27FC236}">
                <a16:creationId xmlns:a16="http://schemas.microsoft.com/office/drawing/2014/main" id="{79C718DC-118E-49F4-941D-0D22949DFB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9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4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48212" y="297562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53" b="0">
                <a:solidFill>
                  <a:schemeClr val="tx1"/>
                </a:solidFill>
              </a:rPr>
              <a:t>Microsoft Services</a:t>
            </a:r>
            <a:endParaRPr lang="en-US" sz="2353" b="0">
              <a:solidFill>
                <a:schemeClr val="tx1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76782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57C2D0D-5861-4B5B-AE4E-FA818EECF8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0271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C828190-20ED-4722-9755-8C27898E0F5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8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48212" y="448276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53" b="0">
                <a:solidFill>
                  <a:schemeClr val="tx1"/>
                </a:solidFill>
              </a:rPr>
              <a:t>Microsoft Services</a:t>
            </a:r>
            <a:endParaRPr lang="en-US" sz="2353" b="0">
              <a:solidFill>
                <a:schemeClr val="tx1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70651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6129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5766" y="2148277"/>
            <a:ext cx="5429582" cy="1434116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4705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0634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02822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7ED6B24-6398-4E27-8528-CB4396A37EC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5060" y="-76200"/>
            <a:ext cx="12346512" cy="6934200"/>
          </a:xfrm>
          <a:prstGeom prst="rect">
            <a:avLst/>
          </a:prstGeom>
        </p:spPr>
      </p:pic>
      <p:sp>
        <p:nvSpPr>
          <p:cNvPr id="19" name="Text Placeholder 2"/>
          <p:cNvSpPr txBox="1">
            <a:spLocks/>
          </p:cNvSpPr>
          <p:nvPr userDrawn="1"/>
        </p:nvSpPr>
        <p:spPr bwMode="auto">
          <a:xfrm flipH="1">
            <a:off x="287232" y="6015724"/>
            <a:ext cx="2958170" cy="537925"/>
          </a:xfrm>
          <a:prstGeom prst="rect">
            <a:avLst/>
          </a:prstGeom>
        </p:spPr>
        <p:txBody>
          <a:bodyPr vert="horz" wrap="square" lIns="143387" tIns="107540" rIns="143387" bIns="107540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53" b="0">
                <a:solidFill>
                  <a:schemeClr val="tx1"/>
                </a:solidFill>
              </a:rPr>
              <a:t>Microsoft Services</a:t>
            </a:r>
            <a:endParaRPr lang="en-US" sz="2353" b="0">
              <a:solidFill>
                <a:schemeClr val="tx1"/>
              </a:solidFill>
              <a:latin typeface="Segoe UI"/>
            </a:endParaRPr>
          </a:p>
        </p:txBody>
      </p:sp>
      <p:sp>
        <p:nvSpPr>
          <p:cNvPr id="20" name="Rectangle 19"/>
          <p:cNvSpPr/>
          <p:nvPr userDrawn="1"/>
        </p:nvSpPr>
        <p:spPr bwMode="auto">
          <a:xfrm flipH="1">
            <a:off x="3245397" y="-76200"/>
            <a:ext cx="9016054" cy="6921504"/>
          </a:xfrm>
          <a:prstGeom prst="rect">
            <a:avLst/>
          </a:prstGeom>
          <a:gradFill flip="none" rotWithShape="1">
            <a:gsLst>
              <a:gs pos="6000">
                <a:srgbClr val="86A5B0">
                  <a:alpha val="57000"/>
                </a:srgbClr>
              </a:gs>
              <a:gs pos="77000">
                <a:srgbClr val="C1D1D6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cap="none" spc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Rectangle 20"/>
          <p:cNvSpPr/>
          <p:nvPr userDrawn="1"/>
        </p:nvSpPr>
        <p:spPr bwMode="auto">
          <a:xfrm flipH="1">
            <a:off x="5918199" y="-76200"/>
            <a:ext cx="6343251" cy="6953251"/>
          </a:xfrm>
          <a:prstGeom prst="rect">
            <a:avLst/>
          </a:prstGeom>
          <a:gradFill flip="none" rotWithShape="1">
            <a:gsLst>
              <a:gs pos="75000">
                <a:srgbClr val="F2F2F2">
                  <a:alpha val="92549"/>
                </a:srgbClr>
              </a:gs>
              <a:gs pos="32000">
                <a:srgbClr val="86A5B0">
                  <a:alpha val="97000"/>
                </a:srgbClr>
              </a:gs>
              <a:gs pos="100000">
                <a:srgbClr val="C1D1D6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cap="none" spc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7664643" y="1535750"/>
            <a:ext cx="4070156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lang="en-US" sz="2800" kern="1200" spc="0" baseline="0" dirty="0">
                <a:solidFill>
                  <a:schemeClr val="tx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marR="0" lvl="0" indent="0" algn="l" defTabSz="91401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The content can go here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 flipH="1">
            <a:off x="7664645" y="258763"/>
            <a:ext cx="4070154" cy="1528400"/>
          </a:xfrm>
          <a:noFill/>
        </p:spPr>
        <p:txBody>
          <a:bodyPr lIns="146304" tIns="91440" rIns="146304" bIns="91440" anchor="b" anchorCtr="0"/>
          <a:lstStyle>
            <a:lvl1pPr>
              <a:defRPr sz="5000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This can be the title</a:t>
            </a: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553035" y="6427013"/>
            <a:ext cx="1181765" cy="25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06078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7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6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1" y="3877276"/>
            <a:ext cx="9860674" cy="778565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528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47255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82" y="2624915"/>
            <a:ext cx="8949308" cy="1608170"/>
          </a:xfrm>
          <a:noFill/>
        </p:spPr>
        <p:txBody>
          <a:bodyPr wrap="square" lIns="0" tIns="91440" bIns="91440" anchor="ctr" anchorCtr="0">
            <a:noAutofit/>
          </a:bodyPr>
          <a:lstStyle>
            <a:lvl1pPr>
              <a:defRPr sz="6470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31026278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Tit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4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82" y="2624915"/>
            <a:ext cx="8949308" cy="1608170"/>
          </a:xfrm>
          <a:noFill/>
        </p:spPr>
        <p:txBody>
          <a:bodyPr wrap="square" lIns="0" tIns="91440" bIns="91440" anchor="ctr" anchorCtr="0">
            <a:noAutofit/>
          </a:bodyPr>
          <a:lstStyle>
            <a:lvl1pPr>
              <a:defRPr sz="7056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652601944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82" y="2624915"/>
            <a:ext cx="8949308" cy="1608170"/>
          </a:xfrm>
          <a:noFill/>
        </p:spPr>
        <p:txBody>
          <a:bodyPr wrap="square" lIns="0" tIns="91440" bIns="91440" anchor="ctr" anchorCtr="0">
            <a:noAutofit/>
          </a:bodyPr>
          <a:lstStyle>
            <a:lvl1pPr>
              <a:defRPr sz="7056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200959926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C96ABA1B-B4FF-4F89-BAAD-377605A9AC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US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71739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69239" y="6171617"/>
            <a:ext cx="11653522" cy="39531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59" tIns="143407" rIns="179259" bIns="143407" numCol="1" anchor="t" anchorCtr="0" compatLnSpc="1">
            <a:prstTxWarp prst="textNoShape">
              <a:avLst/>
            </a:prstTxWarp>
            <a:spAutoFit/>
          </a:bodyPr>
          <a:lstStyle/>
          <a:p>
            <a:pPr defTabSz="913748" eaLnBrk="0" hangingPunct="0"/>
            <a:r>
              <a:rPr lang="en-US" sz="686">
                <a:solidFill>
                  <a:schemeClr val="bg1"/>
                </a:solidFill>
                <a:cs typeface="Segoe UI" pitchFamily="34" charset="0"/>
              </a:rPr>
              <a:t>© 2017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0202" y="3083654"/>
            <a:ext cx="3223861" cy="6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39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41" y="1189178"/>
            <a:ext cx="11653523" cy="2396047"/>
          </a:xfrm>
          <a:prstGeom prst="rect">
            <a:avLst/>
          </a:prstGeom>
        </p:spPr>
        <p:txBody>
          <a:bodyPr/>
          <a:lstStyle>
            <a:lvl1pPr marL="284680" indent="-284680">
              <a:buClr>
                <a:schemeClr val="tx1"/>
              </a:buClr>
              <a:buSzPct val="90000"/>
              <a:buFont typeface="Arial" pitchFamily="34" charset="0"/>
              <a:buChar char="•"/>
              <a:defRPr sz="3527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027" indent="-275348">
              <a:buClr>
                <a:schemeClr val="tx1"/>
              </a:buClr>
              <a:buSzPct val="90000"/>
              <a:buFont typeface="Arial" pitchFamily="34" charset="0"/>
              <a:buChar char="•"/>
              <a:defRPr sz="3135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4707" indent="-28468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8718" indent="-224011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2727" indent="-224011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5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7104327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409910"/>
            <a:ext cx="11653523" cy="1569084"/>
          </a:xfrm>
        </p:spPr>
        <p:txBody>
          <a:bodyPr>
            <a:spAutoFit/>
          </a:bodyPr>
          <a:lstStyle>
            <a:lvl1pPr>
              <a:defRPr sz="3528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69239" y="957257"/>
            <a:ext cx="11653523" cy="452654"/>
          </a:xfrm>
        </p:spPr>
        <p:txBody>
          <a:bodyPr/>
          <a:lstStyle>
            <a:lvl1pPr marL="0" indent="0">
              <a:buNone/>
              <a:defRPr sz="1961"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B242799-32C3-4365-92D2-11F1DF435F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62295" y="6572095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900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9824551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5BD7770E-5FE6-4D82-8E3E-2AABC33BC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62295" y="6572095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900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402324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39" y="253713"/>
            <a:ext cx="11427460" cy="9354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69239" y="957257"/>
            <a:ext cx="11653523" cy="49244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4B0A113B-1187-4488-AF85-48CF1FF55C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62295" y="6572095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900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21534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ue prop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4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46470CB3-0D64-4E54-95DC-61343F358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F4455ED6-DD64-41C1-8FEE-3B040CC04A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9"/>
          <a:stretch/>
        </p:blipFill>
        <p:spPr>
          <a:xfrm flipH="1">
            <a:off x="-1091" y="-185"/>
            <a:ext cx="12256170" cy="6895493"/>
          </a:xfrm>
          <a:prstGeom prst="rect">
            <a:avLst/>
          </a:prstGeom>
        </p:spPr>
      </p:pic>
      <p:sp>
        <p:nvSpPr>
          <p:cNvPr id="30" name="Text Placeholder 2"/>
          <p:cNvSpPr txBox="1">
            <a:spLocks/>
          </p:cNvSpPr>
          <p:nvPr userDrawn="1"/>
        </p:nvSpPr>
        <p:spPr bwMode="auto">
          <a:xfrm>
            <a:off x="8387420" y="5986755"/>
            <a:ext cx="2958170" cy="537925"/>
          </a:xfrm>
          <a:prstGeom prst="rect">
            <a:avLst/>
          </a:prstGeom>
        </p:spPr>
        <p:txBody>
          <a:bodyPr vert="horz" wrap="square" lIns="143387" tIns="107540" rIns="143387" bIns="107540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53" b="0">
                <a:solidFill>
                  <a:schemeClr val="tx1"/>
                </a:solidFill>
              </a:rPr>
              <a:t>Microsoft Services</a:t>
            </a:r>
            <a:endParaRPr lang="en-US" sz="2353" b="0">
              <a:solidFill>
                <a:schemeClr val="tx1"/>
              </a:solidFill>
              <a:latin typeface="Segoe UI"/>
            </a:endParaRPr>
          </a:p>
        </p:txBody>
      </p:sp>
      <p:sp>
        <p:nvSpPr>
          <p:cNvPr id="31" name="Rectangle 30"/>
          <p:cNvSpPr/>
          <p:nvPr userDrawn="1"/>
        </p:nvSpPr>
        <p:spPr bwMode="auto">
          <a:xfrm flipH="1">
            <a:off x="5003799" y="-32084"/>
            <a:ext cx="7283179" cy="6906126"/>
          </a:xfrm>
          <a:prstGeom prst="rect">
            <a:avLst/>
          </a:prstGeom>
          <a:gradFill flip="none" rotWithShape="1">
            <a:gsLst>
              <a:gs pos="100000">
                <a:srgbClr val="ABC0C8">
                  <a:alpha val="0"/>
                </a:srgbClr>
              </a:gs>
              <a:gs pos="82000">
                <a:srgbClr val="D3DEE2">
                  <a:alpha val="92000"/>
                </a:srgbClr>
              </a:gs>
              <a:gs pos="67000">
                <a:srgbClr val="FBFCFC"/>
              </a:gs>
            </a:gsLst>
            <a:lin ang="0" scaled="1"/>
            <a:tileRect/>
          </a:gradFill>
          <a:ln>
            <a:noFill/>
          </a:ln>
          <a:effectLst>
            <a:softEdge rad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cap="none" spc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Rectangle 39"/>
          <p:cNvSpPr/>
          <p:nvPr userDrawn="1"/>
        </p:nvSpPr>
        <p:spPr bwMode="auto">
          <a:xfrm>
            <a:off x="-22436" y="6434331"/>
            <a:ext cx="12309414" cy="46658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160663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68"/>
            <a:ext cx="12192000" cy="686409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9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0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400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48212" y="297562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>
                <a:solidFill>
                  <a:schemeClr val="tx1"/>
                </a:solidFill>
              </a:rPr>
              <a:t>Microsoft Services</a:t>
            </a:r>
            <a:endParaRPr lang="en-US" sz="2000" b="0">
              <a:solidFill>
                <a:schemeClr val="tx1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6219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F59C15-3642-40AF-9883-E87F15DD707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306A6CA-2D94-4E8B-96B6-51DFA66D121E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6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4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400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48212" y="297562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>
                <a:solidFill>
                  <a:schemeClr val="tx1"/>
                </a:solidFill>
              </a:rPr>
              <a:t>Microsoft Services</a:t>
            </a:r>
            <a:endParaRPr lang="en-US" sz="2000" b="0">
              <a:solidFill>
                <a:schemeClr val="tx1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39383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>
            <a:noAutofit/>
          </a:bodyPr>
          <a:lstStyle/>
          <a:p>
            <a:endParaRPr lang="en-US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5766" y="2148277"/>
            <a:ext cx="5429582" cy="1434116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4705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508329731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881D9309-219E-4FE2-94AD-FA6FCEBD0E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62295" y="6572095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900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721233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sub half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638591" cy="6858000"/>
          </a:xfrm>
        </p:spPr>
        <p:txBody>
          <a:bodyPr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2783" y="253713"/>
            <a:ext cx="5723917" cy="9354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972783" y="1704017"/>
            <a:ext cx="5723917" cy="49244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41867CB-84A8-4265-A5F6-534E290BAE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62295" y="6572095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900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8622048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69239" y="6171617"/>
            <a:ext cx="11653522" cy="39531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59" tIns="143407" rIns="179259" bIns="143407" numCol="1" anchor="t" anchorCtr="0" compatLnSpc="1">
            <a:prstTxWarp prst="textNoShape">
              <a:avLst/>
            </a:prstTxWarp>
            <a:spAutoFit/>
          </a:bodyPr>
          <a:lstStyle/>
          <a:p>
            <a:pPr defTabSz="913748" eaLnBrk="0" hangingPunct="0"/>
            <a:r>
              <a:rPr lang="en-US" sz="686">
                <a:solidFill>
                  <a:schemeClr val="tx1"/>
                </a:solidFill>
                <a:cs typeface="Segoe UI" pitchFamily="34" charset="0"/>
              </a:rPr>
              <a:t>© 2018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0202" y="3083654"/>
            <a:ext cx="3223861" cy="6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49283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4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41" y="1189178"/>
            <a:ext cx="11653523" cy="2396047"/>
          </a:xfrm>
          <a:prstGeom prst="rect">
            <a:avLst/>
          </a:prstGeom>
        </p:spPr>
        <p:txBody>
          <a:bodyPr/>
          <a:lstStyle>
            <a:lvl1pPr marL="284680" indent="-284680">
              <a:buClr>
                <a:schemeClr val="tx1"/>
              </a:buClr>
              <a:buSzPct val="90000"/>
              <a:buFont typeface="Arial" pitchFamily="34" charset="0"/>
              <a:buChar char="•"/>
              <a:defRPr sz="352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027" indent="-275348">
              <a:buClr>
                <a:schemeClr val="tx1"/>
              </a:buClr>
              <a:buSzPct val="90000"/>
              <a:buFont typeface="Arial" pitchFamily="34" charset="0"/>
              <a:buChar char="•"/>
              <a:defRPr sz="313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4707" indent="-28468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8718" indent="-224011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2727" indent="-224011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5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73936255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ection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82" y="2624915"/>
            <a:ext cx="8949308" cy="1608170"/>
          </a:xfrm>
          <a:noFill/>
        </p:spPr>
        <p:txBody>
          <a:bodyPr wrap="square" lIns="0" tIns="91440" bIns="91440" anchor="ctr" anchorCtr="0">
            <a:noAutofit/>
          </a:bodyPr>
          <a:lstStyle>
            <a:lvl1pPr>
              <a:defRPr sz="6600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80656948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88517" y="1409910"/>
            <a:ext cx="11653523" cy="1566056"/>
          </a:xfrm>
        </p:spPr>
        <p:txBody>
          <a:bodyPr>
            <a:spAutoFit/>
          </a:bodyPr>
          <a:lstStyle>
            <a:lvl1pPr>
              <a:defRPr sz="352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8516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989E0478-946C-44B3-9830-F3D377C7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1177585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D490C41F-04D1-4776-A63D-ED56FF4D4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1627279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C718DC-118E-49F4-941D-0D22949DFB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577665"/>
            <a:ext cx="12209929" cy="743566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" y="-577666"/>
            <a:ext cx="6128084" cy="7435665"/>
          </a:xfrm>
          <a:prstGeom prst="rect">
            <a:avLst/>
          </a:prstGeom>
          <a:gradFill flip="none" rotWithShape="1">
            <a:gsLst>
              <a:gs pos="100000">
                <a:srgbClr val="12100E">
                  <a:alpha val="82000"/>
                </a:srgbClr>
              </a:gs>
              <a:gs pos="4000">
                <a:srgbClr val="000000">
                  <a:alpha val="0"/>
                </a:srgbClr>
              </a:gs>
              <a:gs pos="46000">
                <a:srgbClr val="000000">
                  <a:alpha val="50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3" y="852669"/>
            <a:ext cx="3965814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The title can go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2647057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This is the body content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7200" y="6042263"/>
            <a:ext cx="1613565" cy="34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6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4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69239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46470CB3-0D64-4E54-95DC-61343F358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0238844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61" r="365" b="9747"/>
          <a:stretch/>
        </p:blipFill>
        <p:spPr>
          <a:xfrm flipH="1">
            <a:off x="0" y="68"/>
            <a:ext cx="12192000" cy="686409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9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8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8212" y="297562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Microsoft Services</a:t>
            </a:r>
            <a:endParaRPr kumimoji="0" lang="en-US" sz="235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619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itting at a table using a computer&#10;&#10;Description generated with very high confidence">
            <a:extLst>
              <a:ext uri="{FF2B5EF4-FFF2-40B4-BE49-F238E27FC236}">
                <a16:creationId xmlns:a16="http://schemas.microsoft.com/office/drawing/2014/main" id="{79C718DC-118E-49F4-941D-0D22949DFB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83" t="13354" b="25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9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2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8212" y="297562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Microsoft Services</a:t>
            </a:r>
            <a:endParaRPr kumimoji="0" lang="en-US" sz="235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322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57C2D0D-5861-4B5B-AE4E-FA818EECF8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0271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C828190-20ED-4722-9755-8C27898E0F5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6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8212" y="448276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Microsoft Services</a:t>
            </a:r>
            <a:endParaRPr kumimoji="0" lang="en-US" sz="235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08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6129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5766" y="2148277"/>
            <a:ext cx="5429582" cy="1434116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4705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68"/>
          <a:stretch/>
        </p:blipFill>
        <p:spPr>
          <a:xfrm>
            <a:off x="0" y="-10634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529959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4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7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6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1" y="3877276"/>
            <a:ext cx="9860674" cy="778565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528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63969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82" y="2624915"/>
            <a:ext cx="8949308" cy="1608170"/>
          </a:xfrm>
          <a:noFill/>
        </p:spPr>
        <p:txBody>
          <a:bodyPr wrap="square" lIns="0" tIns="91440" bIns="91440" anchor="ctr" anchorCtr="0">
            <a:noAutofit/>
          </a:bodyPr>
          <a:lstStyle>
            <a:lvl1pPr>
              <a:defRPr sz="6470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39057509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Tit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82" y="2624915"/>
            <a:ext cx="8949308" cy="1608170"/>
          </a:xfrm>
          <a:noFill/>
        </p:spPr>
        <p:txBody>
          <a:bodyPr wrap="square" lIns="0" tIns="91440" bIns="91440" anchor="ctr" anchorCtr="0">
            <a:noAutofit/>
          </a:bodyPr>
          <a:lstStyle>
            <a:lvl1pPr>
              <a:defRPr sz="7056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724349804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82" y="2624915"/>
            <a:ext cx="8949308" cy="1608170"/>
          </a:xfrm>
          <a:noFill/>
        </p:spPr>
        <p:txBody>
          <a:bodyPr wrap="square" lIns="0" tIns="91440" bIns="91440" anchor="ctr" anchorCtr="0">
            <a:noAutofit/>
          </a:bodyPr>
          <a:lstStyle>
            <a:lvl1pPr>
              <a:defRPr sz="7056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780749040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7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C96ABA1B-B4FF-4F89-BAAD-377605A9AC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US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855233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C718DC-118E-49F4-941D-0D22949DFB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7457" y="0"/>
            <a:ext cx="11313400" cy="687276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" y="0"/>
            <a:ext cx="8633636" cy="6872767"/>
          </a:xfrm>
          <a:prstGeom prst="rect">
            <a:avLst/>
          </a:prstGeom>
          <a:gradFill flip="none" rotWithShape="1">
            <a:gsLst>
              <a:gs pos="85000">
                <a:srgbClr val="12100E"/>
              </a:gs>
              <a:gs pos="18000">
                <a:srgbClr val="000000">
                  <a:alpha val="0"/>
                </a:srgbClr>
              </a:gs>
              <a:gs pos="40000">
                <a:srgbClr val="000000">
                  <a:alpha val="22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7200" y="6177069"/>
            <a:ext cx="1518501" cy="325331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auto">
          <a:xfrm>
            <a:off x="1" y="1679945"/>
            <a:ext cx="5847906" cy="4146698"/>
          </a:xfrm>
          <a:prstGeom prst="rect">
            <a:avLst/>
          </a:prstGeom>
          <a:solidFill>
            <a:srgbClr val="12100E">
              <a:alpha val="74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3" y="1873392"/>
            <a:ext cx="4281432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The title can go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3667780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This is the body content</a:t>
            </a:r>
          </a:p>
        </p:txBody>
      </p:sp>
    </p:spTree>
    <p:extLst>
      <p:ext uri="{BB962C8B-B14F-4D97-AF65-F5344CB8AC3E}">
        <p14:creationId xmlns:p14="http://schemas.microsoft.com/office/powerpoint/2010/main" val="368240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95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69239" y="6171617"/>
            <a:ext cx="11653522" cy="39531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59" tIns="143407" rIns="179259" bIns="143407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3748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2019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0202" y="3083654"/>
            <a:ext cx="3223861" cy="6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366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41" y="1189178"/>
            <a:ext cx="11653523" cy="2396047"/>
          </a:xfrm>
          <a:prstGeom prst="rect">
            <a:avLst/>
          </a:prstGeom>
        </p:spPr>
        <p:txBody>
          <a:bodyPr/>
          <a:lstStyle>
            <a:lvl1pPr marL="284680" indent="-284680">
              <a:buClr>
                <a:schemeClr val="tx1"/>
              </a:buClr>
              <a:buSzPct val="90000"/>
              <a:buFont typeface="Arial" pitchFamily="34" charset="0"/>
              <a:buChar char="•"/>
              <a:defRPr sz="3527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027" indent="-275348">
              <a:buClr>
                <a:schemeClr val="tx1"/>
              </a:buClr>
              <a:buSzPct val="90000"/>
              <a:buFont typeface="Arial" pitchFamily="34" charset="0"/>
              <a:buChar char="•"/>
              <a:defRPr sz="3135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4707" indent="-28468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8718" indent="-224011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2727" indent="-224011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5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642307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9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88517" y="1409910"/>
            <a:ext cx="11653523" cy="1566056"/>
          </a:xfrm>
        </p:spPr>
        <p:txBody>
          <a:bodyPr>
            <a:spAutoFit/>
          </a:bodyPr>
          <a:lstStyle>
            <a:lvl1pPr>
              <a:defRPr sz="352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8516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989E0478-946C-44B3-9830-F3D377C7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553894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F317D82D-BF89-4B40-8672-3E2503524BB0}"/>
              </a:ext>
            </a:extLst>
          </p:cNvPr>
          <p:cNvSpPr txBox="1">
            <a:spLocks/>
          </p:cNvSpPr>
          <p:nvPr userDrawn="1"/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</a:p>
        </p:txBody>
      </p:sp>
      <p:sp>
        <p:nvSpPr>
          <p:cNvPr id="24" name="Slide Number Placeholder 4">
            <a:extLst>
              <a:ext uri="{FF2B5EF4-FFF2-40B4-BE49-F238E27FC236}">
                <a16:creationId xmlns:a16="http://schemas.microsoft.com/office/drawing/2014/main" id="{14B2793F-5B59-9B46-AA53-01F9B8E1E48D}"/>
              </a:ext>
            </a:extLst>
          </p:cNvPr>
          <p:cNvSpPr txBox="1">
            <a:spLocks/>
          </p:cNvSpPr>
          <p:nvPr userDrawn="1"/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6979C03-8E88-E747-9F3E-BC1E9F16766D}"/>
              </a:ext>
            </a:extLst>
          </p:cNvPr>
          <p:cNvSpPr/>
          <p:nvPr userDrawn="1"/>
        </p:nvSpPr>
        <p:spPr bwMode="auto">
          <a:xfrm>
            <a:off x="0" y="6422306"/>
            <a:ext cx="12192000" cy="435694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EBE7851-3865-B041-B420-628B1962D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338" y="6530132"/>
            <a:ext cx="989091" cy="211717"/>
          </a:xfrm>
          <a:prstGeom prst="rect">
            <a:avLst/>
          </a:prstGeom>
        </p:spPr>
      </p:pic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4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88517" y="3792625"/>
            <a:ext cx="5892475" cy="2057679"/>
          </a:xfrm>
        </p:spPr>
        <p:txBody>
          <a:bodyPr wrap="square">
            <a:spAutoFit/>
          </a:bodyPr>
          <a:lstStyle>
            <a:lvl1pPr>
              <a:defRPr sz="352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88518" y="2636428"/>
            <a:ext cx="5893647" cy="9354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8516" y="3339972"/>
            <a:ext cx="5892475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989E0478-946C-44B3-9830-F3D377C7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65819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4A85D5-861A-F246-86D1-862EF89122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" t="322" r="800" b="86487"/>
          <a:stretch/>
        </p:blipFill>
        <p:spPr>
          <a:xfrm>
            <a:off x="0" y="1"/>
            <a:ext cx="12192000" cy="109026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B595FB2-82AD-7C4D-8190-F72FB93AF5FC}"/>
              </a:ext>
            </a:extLst>
          </p:cNvPr>
          <p:cNvCxnSpPr>
            <a:cxnSpLocks/>
          </p:cNvCxnSpPr>
          <p:nvPr userDrawn="1"/>
        </p:nvCxnSpPr>
        <p:spPr>
          <a:xfrm>
            <a:off x="838475" y="435526"/>
            <a:ext cx="10428066" cy="0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5E6FD1AB-036F-314F-A9D6-F58FD3879965}"/>
              </a:ext>
            </a:extLst>
          </p:cNvPr>
          <p:cNvSpPr/>
          <p:nvPr userDrawn="1"/>
        </p:nvSpPr>
        <p:spPr bwMode="auto">
          <a:xfrm>
            <a:off x="760507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6AA3618-1331-B549-8343-BAE0B4548377}"/>
              </a:ext>
            </a:extLst>
          </p:cNvPr>
          <p:cNvSpPr/>
          <p:nvPr userDrawn="1"/>
        </p:nvSpPr>
        <p:spPr bwMode="auto">
          <a:xfrm>
            <a:off x="5971530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EBFFE2C1-B01F-7345-9200-C7EEBC19EDF3}"/>
              </a:ext>
            </a:extLst>
          </p:cNvPr>
          <p:cNvSpPr/>
          <p:nvPr userDrawn="1"/>
        </p:nvSpPr>
        <p:spPr bwMode="auto">
          <a:xfrm>
            <a:off x="2499128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CBFBA5A0-7B1C-554C-9E8F-5B5B04053198}"/>
              </a:ext>
            </a:extLst>
          </p:cNvPr>
          <p:cNvSpPr/>
          <p:nvPr userDrawn="1"/>
        </p:nvSpPr>
        <p:spPr bwMode="auto">
          <a:xfrm>
            <a:off x="4235329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46581A6-FB18-3F45-9DB6-A99DB895306A}"/>
              </a:ext>
            </a:extLst>
          </p:cNvPr>
          <p:cNvSpPr/>
          <p:nvPr userDrawn="1"/>
        </p:nvSpPr>
        <p:spPr bwMode="auto">
          <a:xfrm>
            <a:off x="11188573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CEF55A9-2FC3-EA49-A186-F419000F47B8}"/>
              </a:ext>
            </a:extLst>
          </p:cNvPr>
          <p:cNvSpPr/>
          <p:nvPr userDrawn="1"/>
        </p:nvSpPr>
        <p:spPr bwMode="auto">
          <a:xfrm>
            <a:off x="7716171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4B6A7218-1F6C-014E-8B47-74E46D211E9D}"/>
              </a:ext>
            </a:extLst>
          </p:cNvPr>
          <p:cNvSpPr/>
          <p:nvPr userDrawn="1"/>
        </p:nvSpPr>
        <p:spPr bwMode="auto">
          <a:xfrm>
            <a:off x="9452372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730171-D48B-46AE-88DA-D481CFC01648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2884721075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3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D490C41F-04D1-4776-A63D-ED56FF4D4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41591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6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69239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46470CB3-0D64-4E54-95DC-61343F358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5597342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61" r="365" b="9747"/>
          <a:stretch/>
        </p:blipFill>
        <p:spPr>
          <a:xfrm flipH="1">
            <a:off x="0" y="68"/>
            <a:ext cx="12192000" cy="686409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9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6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8212" y="297562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Microsoft Services</a:t>
            </a:r>
            <a:endParaRPr kumimoji="0" lang="en-US" sz="235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175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itting at a table using a computer&#10;&#10;Description generated with very high confidence">
            <a:extLst>
              <a:ext uri="{FF2B5EF4-FFF2-40B4-BE49-F238E27FC236}">
                <a16:creationId xmlns:a16="http://schemas.microsoft.com/office/drawing/2014/main" id="{79C718DC-118E-49F4-941D-0D22949DFB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83" t="13354" b="25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9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0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8212" y="297562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Microsoft Services</a:t>
            </a:r>
            <a:endParaRPr kumimoji="0" lang="en-US" sz="235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992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57C2D0D-5861-4B5B-AE4E-FA818EECF8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0271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C828190-20ED-4722-9755-8C27898E0F5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4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8212" y="448276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Microsoft Services</a:t>
            </a:r>
            <a:endParaRPr kumimoji="0" lang="en-US" sz="235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237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b="15152"/>
          <a:stretch/>
        </p:blipFill>
        <p:spPr>
          <a:xfrm>
            <a:off x="0" y="0"/>
            <a:ext cx="12227053" cy="686602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auto">
          <a:xfrm>
            <a:off x="0" y="6429357"/>
            <a:ext cx="12224686" cy="43666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767188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69239" y="957257"/>
            <a:ext cx="11653523" cy="482831"/>
          </a:xfrm>
        </p:spPr>
        <p:txBody>
          <a:bodyPr/>
          <a:lstStyle/>
          <a:p>
            <a:endParaRPr lang="en-US"/>
          </a:p>
        </p:txBody>
      </p:sp>
      <p:sp>
        <p:nvSpPr>
          <p:cNvPr id="22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5154960" y="6526583"/>
            <a:ext cx="1882080" cy="138500"/>
          </a:xfrm>
        </p:spPr>
        <p:txBody>
          <a:bodyPr/>
          <a:lstStyle/>
          <a:p>
            <a:pPr algn="ctr"/>
            <a:r>
              <a:rPr lang="en-IN"/>
              <a:t>Microsoft Confidential – Internal Only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4455ED6-DD64-41C1-8FEE-3B040CC04A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5263" y="0"/>
            <a:ext cx="10250905" cy="6889342"/>
          </a:xfrm>
          <a:prstGeom prst="rect">
            <a:avLst/>
          </a:prstGeom>
        </p:spPr>
      </p:pic>
      <p:sp>
        <p:nvSpPr>
          <p:cNvPr id="24" name="Rectangle 23"/>
          <p:cNvSpPr/>
          <p:nvPr userDrawn="1"/>
        </p:nvSpPr>
        <p:spPr bwMode="auto">
          <a:xfrm>
            <a:off x="0" y="-5595"/>
            <a:ext cx="5614737" cy="6876295"/>
          </a:xfrm>
          <a:prstGeom prst="rect">
            <a:avLst/>
          </a:prstGeom>
          <a:solidFill>
            <a:srgbClr val="12100E">
              <a:alpha val="84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Text Placeholder 4"/>
          <p:cNvSpPr txBox="1">
            <a:spLocks/>
          </p:cNvSpPr>
          <p:nvPr userDrawn="1"/>
        </p:nvSpPr>
        <p:spPr>
          <a:xfrm>
            <a:off x="1544474" y="3322917"/>
            <a:ext cx="3132854" cy="1453172"/>
          </a:xfrm>
          <a:prstGeom prst="rect">
            <a:avLst/>
          </a:prstGeom>
          <a:noFill/>
        </p:spPr>
        <p:txBody>
          <a:bodyPr lIns="146304" tIns="109728" rIns="146304" bIns="109728">
            <a:noAutofit/>
          </a:bodyPr>
          <a:lstStyle>
            <a:lvl1pPr marL="285750" marR="0" indent="-285750" algn="l" defTabSz="91419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bg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572581" marR="0" indent="-236500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568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84187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372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8241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32294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026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3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19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5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500"/>
              </a:spcAft>
              <a:buNone/>
            </a:pPr>
            <a:r>
              <a:rPr lang="en-US" sz="1600">
                <a:solidFill>
                  <a:schemeClr val="tx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Save Time</a:t>
            </a:r>
            <a:endParaRPr lang="en-US">
              <a:solidFill>
                <a:schemeClr val="tx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77800" indent="-177800">
              <a:spcBef>
                <a:spcPts val="200"/>
              </a:spcBef>
              <a:spcAft>
                <a:spcPts val="200"/>
              </a:spcAft>
            </a:pPr>
            <a:r>
              <a:rPr lang="en-US" sz="1000">
                <a:solidFill>
                  <a:schemeClr val="tx1"/>
                </a:solidFill>
              </a:rPr>
              <a:t>Use expert Microsoft guidance and recommendations to help mitigate risk </a:t>
            </a:r>
          </a:p>
          <a:p>
            <a:pPr marL="177800" indent="-177800">
              <a:spcBef>
                <a:spcPts val="200"/>
              </a:spcBef>
              <a:spcAft>
                <a:spcPts val="200"/>
              </a:spcAft>
            </a:pPr>
            <a:r>
              <a:rPr lang="en-US" sz="1000">
                <a:solidFill>
                  <a:schemeClr val="tx1"/>
                </a:solidFill>
              </a:rPr>
              <a:t>Proactively manage the health of your IT environments with on-demand assessments</a:t>
            </a:r>
          </a:p>
          <a:p>
            <a:pPr marL="177800" indent="-177800">
              <a:spcBef>
                <a:spcPts val="200"/>
              </a:spcBef>
              <a:spcAft>
                <a:spcPts val="200"/>
              </a:spcAft>
            </a:pPr>
            <a:r>
              <a:rPr lang="en-US" sz="1000">
                <a:solidFill>
                  <a:schemeClr val="tx1"/>
                </a:solidFill>
              </a:rPr>
              <a:t>Convenient self-serve experience allows you to optimize how you spend your time</a:t>
            </a:r>
          </a:p>
          <a:p>
            <a:pPr marL="177800" indent="-177800">
              <a:spcBef>
                <a:spcPts val="200"/>
              </a:spcBef>
              <a:spcAft>
                <a:spcPts val="2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 Placeholder 4"/>
          <p:cNvSpPr txBox="1">
            <a:spLocks/>
          </p:cNvSpPr>
          <p:nvPr userDrawn="1"/>
        </p:nvSpPr>
        <p:spPr>
          <a:xfrm>
            <a:off x="1570062" y="1797623"/>
            <a:ext cx="3111237" cy="1458740"/>
          </a:xfrm>
          <a:prstGeom prst="rect">
            <a:avLst/>
          </a:prstGeom>
          <a:noFill/>
        </p:spPr>
        <p:txBody>
          <a:bodyPr lIns="146304" tIns="109728" rIns="146304" bIns="109728">
            <a:noAutofit/>
          </a:bodyPr>
          <a:lstStyle>
            <a:lvl1pPr marL="285750" marR="0" indent="-285750" algn="l" defTabSz="91419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bg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572581" marR="0" indent="-236500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568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84187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372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8241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32294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026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3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19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5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500"/>
              </a:spcAft>
              <a:buNone/>
            </a:pPr>
            <a:r>
              <a:rPr lang="en-US" sz="1600">
                <a:solidFill>
                  <a:schemeClr val="tx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Connect</a:t>
            </a:r>
          </a:p>
          <a:p>
            <a:pPr marL="177800" indent="-177800">
              <a:spcBef>
                <a:spcPts val="200"/>
              </a:spcBef>
              <a:spcAft>
                <a:spcPts val="200"/>
              </a:spcAft>
            </a:pPr>
            <a:r>
              <a:rPr lang="en-US" sz="1000">
                <a:solidFill>
                  <a:schemeClr val="tx1"/>
                </a:solidFill>
              </a:rPr>
              <a:t>Access the latest technical and expert guidance anywhere you go</a:t>
            </a:r>
          </a:p>
          <a:p>
            <a:pPr marL="177800" indent="-177800">
              <a:spcBef>
                <a:spcPts val="200"/>
              </a:spcBef>
              <a:spcAft>
                <a:spcPts val="200"/>
              </a:spcAft>
            </a:pPr>
            <a:r>
              <a:rPr lang="en-US" sz="1000">
                <a:solidFill>
                  <a:schemeClr val="tx1"/>
                </a:solidFill>
              </a:rPr>
              <a:t>Easily locate Microsoft support services available </a:t>
            </a:r>
            <a:br>
              <a:rPr lang="en-US" sz="1000">
                <a:solidFill>
                  <a:schemeClr val="tx1"/>
                </a:solidFill>
              </a:rPr>
            </a:br>
            <a:r>
              <a:rPr lang="en-US" sz="1000">
                <a:solidFill>
                  <a:schemeClr val="tx1"/>
                </a:solidFill>
              </a:rPr>
              <a:t>in your area</a:t>
            </a:r>
          </a:p>
          <a:p>
            <a:pPr marL="177800" indent="-177800">
              <a:spcBef>
                <a:spcPts val="200"/>
              </a:spcBef>
              <a:spcAft>
                <a:spcPts val="200"/>
              </a:spcAft>
            </a:pPr>
            <a:r>
              <a:rPr lang="en-US" sz="1000">
                <a:solidFill>
                  <a:schemeClr val="tx1"/>
                </a:solidFill>
              </a:rPr>
              <a:t>Quickly find contact information for your Microsoft account managers and support access</a:t>
            </a:r>
          </a:p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Text Placeholder 4"/>
          <p:cNvSpPr txBox="1">
            <a:spLocks/>
          </p:cNvSpPr>
          <p:nvPr userDrawn="1"/>
        </p:nvSpPr>
        <p:spPr>
          <a:xfrm>
            <a:off x="1544474" y="4855343"/>
            <a:ext cx="3132854" cy="1476418"/>
          </a:xfrm>
          <a:prstGeom prst="rect">
            <a:avLst/>
          </a:prstGeom>
          <a:noFill/>
        </p:spPr>
        <p:txBody>
          <a:bodyPr lIns="146304" tIns="109728" rIns="146304" bIns="109728">
            <a:noAutofit/>
          </a:bodyPr>
          <a:lstStyle>
            <a:lvl1pPr marL="285750" marR="0" indent="-285750" algn="l" defTabSz="91419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bg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572581" marR="0" indent="-236500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568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84187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372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8241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32294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026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3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19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5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500"/>
              </a:spcAft>
              <a:buNone/>
            </a:pPr>
            <a:r>
              <a:rPr lang="en-US" sz="1600">
                <a:solidFill>
                  <a:schemeClr val="tx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Achieve More</a:t>
            </a:r>
          </a:p>
          <a:p>
            <a:pPr marL="177800" indent="-177800">
              <a:spcBef>
                <a:spcPts val="200"/>
              </a:spcBef>
              <a:spcAft>
                <a:spcPts val="200"/>
              </a:spcAft>
            </a:pPr>
            <a:r>
              <a:rPr lang="en-US" sz="1000">
                <a:solidFill>
                  <a:schemeClr val="tx1"/>
                </a:solidFill>
              </a:rPr>
              <a:t>Get  use of on-demand education to improve the knowledge of you and your team </a:t>
            </a:r>
          </a:p>
          <a:p>
            <a:pPr marL="177800" indent="-177800">
              <a:spcBef>
                <a:spcPts val="200"/>
              </a:spcBef>
              <a:spcAft>
                <a:spcPts val="200"/>
              </a:spcAft>
            </a:pPr>
            <a:r>
              <a:rPr lang="en-US" sz="1000">
                <a:solidFill>
                  <a:schemeClr val="tx1"/>
                </a:solidFill>
              </a:rPr>
              <a:t>Know your support contract details and services </a:t>
            </a:r>
            <a:br>
              <a:rPr lang="en-US" sz="1000">
                <a:solidFill>
                  <a:schemeClr val="tx1"/>
                </a:solidFill>
              </a:rPr>
            </a:br>
            <a:r>
              <a:rPr lang="en-US" sz="1000">
                <a:solidFill>
                  <a:schemeClr val="tx1"/>
                </a:solidFill>
              </a:rPr>
              <a:t>so you can maximize your benefits </a:t>
            </a:r>
          </a:p>
          <a:p>
            <a:pPr marL="177800" indent="-177800">
              <a:spcBef>
                <a:spcPts val="200"/>
              </a:spcBef>
              <a:spcAft>
                <a:spcPts val="200"/>
              </a:spcAft>
            </a:pPr>
            <a:r>
              <a:rPr lang="en-US" sz="1000">
                <a:solidFill>
                  <a:schemeClr val="tx1"/>
                </a:solidFill>
              </a:rPr>
              <a:t>Take advantage of new  capabilities, and plan for product changes with the Update Center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446" y="2024987"/>
            <a:ext cx="977474" cy="100401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257" y="5101860"/>
            <a:ext cx="957278" cy="98338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431" y="3537921"/>
            <a:ext cx="996239" cy="1023165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385534" y="609292"/>
            <a:ext cx="438466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en-US" sz="1600">
              <a:solidFill>
                <a:schemeClr val="bg1"/>
              </a:solidFill>
            </a:endParaRPr>
          </a:p>
          <a:p>
            <a:pPr algn="l"/>
            <a:r>
              <a:rPr lang="en-US" sz="1400">
                <a:cs typeface="Segoe UI Semibold" panose="020B0702040204020203" pitchFamily="34" charset="0"/>
              </a:rPr>
              <a:t>The sub title text</a:t>
            </a:r>
            <a:r>
              <a:rPr lang="en-US" sz="1400" baseline="0">
                <a:cs typeface="Segoe UI Semibold" panose="020B0702040204020203" pitchFamily="34" charset="0"/>
              </a:rPr>
              <a:t> goes here</a:t>
            </a:r>
            <a:endParaRPr lang="en-US" sz="1400">
              <a:cs typeface="Segoe UI Semibold" panose="020B0702040204020203" pitchFamily="34" charset="0"/>
            </a:endParaRPr>
          </a:p>
        </p:txBody>
      </p:sp>
      <p:sp>
        <p:nvSpPr>
          <p:cNvPr id="32" name="TextBox 31"/>
          <p:cNvSpPr txBox="1"/>
          <p:nvPr userDrawn="1"/>
        </p:nvSpPr>
        <p:spPr>
          <a:xfrm>
            <a:off x="288518" y="144710"/>
            <a:ext cx="4117153" cy="7940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3600">
                <a:latin typeface="+mj-lt"/>
              </a:rPr>
              <a:t>This can be the title</a:t>
            </a:r>
          </a:p>
        </p:txBody>
      </p:sp>
      <p:sp>
        <p:nvSpPr>
          <p:cNvPr id="33" name="Rectangle 32"/>
          <p:cNvSpPr/>
          <p:nvPr userDrawn="1"/>
        </p:nvSpPr>
        <p:spPr bwMode="auto">
          <a:xfrm>
            <a:off x="0" y="6411433"/>
            <a:ext cx="12256168" cy="469900"/>
          </a:xfrm>
          <a:prstGeom prst="rect">
            <a:avLst/>
          </a:prstGeom>
          <a:solidFill>
            <a:schemeClr val="accent3">
              <a:lumMod val="90000"/>
              <a:lumOff val="10000"/>
            </a:schemeClr>
          </a:solidFill>
          <a:ln>
            <a:solidFill>
              <a:schemeClr val="accent3">
                <a:lumMod val="90000"/>
                <a:lumOff val="1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669943" y="6540637"/>
            <a:ext cx="912458" cy="19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442935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le card with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-578" y="2991295"/>
            <a:ext cx="12224949" cy="38647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1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6429357"/>
            <a:ext cx="12224686" cy="423669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4" name="Footer Placeholder 3"/>
          <p:cNvSpPr txBox="1">
            <a:spLocks/>
          </p:cNvSpPr>
          <p:nvPr userDrawn="1"/>
        </p:nvSpPr>
        <p:spPr>
          <a:xfrm>
            <a:off x="5002560" y="6579748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263" y="3001306"/>
            <a:ext cx="12224949" cy="38647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1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5229231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boarding assess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3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906110" y="6558207"/>
            <a:ext cx="139862" cy="13579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b="15152"/>
          <a:stretch/>
        </p:blipFill>
        <p:spPr>
          <a:xfrm>
            <a:off x="0" y="-16042"/>
            <a:ext cx="12227053" cy="6866022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-578" y="3274827"/>
            <a:ext cx="12224949" cy="35751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1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 userDrawn="1"/>
        </p:nvSpPr>
        <p:spPr bwMode="auto">
          <a:xfrm>
            <a:off x="0" y="6439990"/>
            <a:ext cx="12224686" cy="423669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flat" dir="t"/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64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4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88517" y="1409910"/>
            <a:ext cx="11653523" cy="1566056"/>
          </a:xfrm>
        </p:spPr>
        <p:txBody>
          <a:bodyPr>
            <a:spAutoFit/>
          </a:bodyPr>
          <a:lstStyle>
            <a:lvl1pPr>
              <a:defRPr sz="352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8516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989E0478-946C-44B3-9830-F3D377C7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2673533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D490C41F-04D1-4776-A63D-ED56FF4D4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6874282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69239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46470CB3-0D64-4E54-95DC-61343F358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6390256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7ED6B24-6398-4E27-8528-CB4396A37EC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5060" y="-76200"/>
            <a:ext cx="12346512" cy="6934200"/>
          </a:xfrm>
          <a:prstGeom prst="rect">
            <a:avLst/>
          </a:prstGeom>
        </p:spPr>
      </p:pic>
      <p:sp>
        <p:nvSpPr>
          <p:cNvPr id="19" name="Text Placeholder 2"/>
          <p:cNvSpPr txBox="1">
            <a:spLocks/>
          </p:cNvSpPr>
          <p:nvPr userDrawn="1"/>
        </p:nvSpPr>
        <p:spPr bwMode="auto">
          <a:xfrm flipH="1">
            <a:off x="287232" y="6015724"/>
            <a:ext cx="2958170" cy="537925"/>
          </a:xfrm>
          <a:prstGeom prst="rect">
            <a:avLst/>
          </a:prstGeom>
        </p:spPr>
        <p:txBody>
          <a:bodyPr vert="horz" wrap="square" lIns="143387" tIns="107540" rIns="143387" bIns="107540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53" b="0">
                <a:solidFill>
                  <a:schemeClr val="tx1"/>
                </a:solidFill>
              </a:rPr>
              <a:t>Microsoft Services</a:t>
            </a:r>
            <a:endParaRPr lang="en-US" sz="2353" b="0">
              <a:solidFill>
                <a:schemeClr val="tx1"/>
              </a:solidFill>
              <a:latin typeface="Segoe UI"/>
            </a:endParaRPr>
          </a:p>
        </p:txBody>
      </p:sp>
      <p:sp>
        <p:nvSpPr>
          <p:cNvPr id="20" name="Rectangle 19"/>
          <p:cNvSpPr/>
          <p:nvPr userDrawn="1"/>
        </p:nvSpPr>
        <p:spPr bwMode="auto">
          <a:xfrm flipH="1">
            <a:off x="3245397" y="-76200"/>
            <a:ext cx="9016054" cy="6921504"/>
          </a:xfrm>
          <a:prstGeom prst="rect">
            <a:avLst/>
          </a:prstGeom>
          <a:gradFill flip="none" rotWithShape="1">
            <a:gsLst>
              <a:gs pos="6000">
                <a:srgbClr val="86A5B0">
                  <a:alpha val="57000"/>
                </a:srgbClr>
              </a:gs>
              <a:gs pos="77000">
                <a:srgbClr val="C1D1D6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cap="none" spc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Rectangle 20"/>
          <p:cNvSpPr/>
          <p:nvPr userDrawn="1"/>
        </p:nvSpPr>
        <p:spPr bwMode="auto">
          <a:xfrm flipH="1">
            <a:off x="5918199" y="-76200"/>
            <a:ext cx="6343251" cy="6953251"/>
          </a:xfrm>
          <a:prstGeom prst="rect">
            <a:avLst/>
          </a:prstGeom>
          <a:gradFill flip="none" rotWithShape="1">
            <a:gsLst>
              <a:gs pos="75000">
                <a:srgbClr val="002050">
                  <a:alpha val="76000"/>
                </a:srgbClr>
              </a:gs>
              <a:gs pos="32000">
                <a:srgbClr val="002050"/>
              </a:gs>
              <a:gs pos="100000">
                <a:srgbClr val="002050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cap="none" spc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7664643" y="1535750"/>
            <a:ext cx="4070156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lang="en-US" sz="2800" kern="1200" spc="0" baseline="0" dirty="0">
                <a:solidFill>
                  <a:schemeClr val="tx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marR="0" lvl="0" indent="0" algn="l" defTabSz="91401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The content can go here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 flipH="1">
            <a:off x="7664645" y="258763"/>
            <a:ext cx="4070154" cy="1528400"/>
          </a:xfrm>
          <a:noFill/>
        </p:spPr>
        <p:txBody>
          <a:bodyPr lIns="146304" tIns="91440" rIns="146304" bIns="91440" anchor="b" anchorCtr="0"/>
          <a:lstStyle>
            <a:lvl1pPr>
              <a:defRPr sz="5000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This can be the title</a:t>
            </a: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10553035" y="6427013"/>
            <a:ext cx="1181765" cy="25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99589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C718DC-118E-49F4-941D-0D22949DFB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577665"/>
            <a:ext cx="12209929" cy="743566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" y="-577666"/>
            <a:ext cx="6128084" cy="7435665"/>
          </a:xfrm>
          <a:prstGeom prst="rect">
            <a:avLst/>
          </a:prstGeom>
          <a:gradFill flip="none" rotWithShape="1">
            <a:gsLst>
              <a:gs pos="100000">
                <a:srgbClr val="12100E">
                  <a:alpha val="82000"/>
                </a:srgbClr>
              </a:gs>
              <a:gs pos="4000">
                <a:srgbClr val="000000">
                  <a:alpha val="0"/>
                </a:srgbClr>
              </a:gs>
              <a:gs pos="46000">
                <a:srgbClr val="000000">
                  <a:alpha val="50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4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3" y="852669"/>
            <a:ext cx="3965814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The title can go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2647057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This is the body content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7200" y="6042263"/>
            <a:ext cx="1613565" cy="34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66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ue prop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46470CB3-0D64-4E54-95DC-61343F358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F4455ED6-DD64-41C1-8FEE-3B040CC04A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9"/>
          <a:stretch/>
        </p:blipFill>
        <p:spPr>
          <a:xfrm flipH="1">
            <a:off x="-1091" y="-185"/>
            <a:ext cx="12256170" cy="6895493"/>
          </a:xfrm>
          <a:prstGeom prst="rect">
            <a:avLst/>
          </a:prstGeom>
        </p:spPr>
      </p:pic>
      <p:sp>
        <p:nvSpPr>
          <p:cNvPr id="30" name="Text Placeholder 2"/>
          <p:cNvSpPr txBox="1">
            <a:spLocks/>
          </p:cNvSpPr>
          <p:nvPr userDrawn="1"/>
        </p:nvSpPr>
        <p:spPr bwMode="auto">
          <a:xfrm>
            <a:off x="8387420" y="5986755"/>
            <a:ext cx="2958170" cy="537925"/>
          </a:xfrm>
          <a:prstGeom prst="rect">
            <a:avLst/>
          </a:prstGeom>
        </p:spPr>
        <p:txBody>
          <a:bodyPr vert="horz" wrap="square" lIns="143387" tIns="107540" rIns="143387" bIns="107540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53" b="0">
                <a:solidFill>
                  <a:schemeClr val="tx1"/>
                </a:solidFill>
              </a:rPr>
              <a:t>Microsoft Services</a:t>
            </a:r>
            <a:endParaRPr lang="en-US" sz="2353" b="0">
              <a:solidFill>
                <a:schemeClr val="tx1"/>
              </a:solidFill>
              <a:latin typeface="Segoe UI"/>
            </a:endParaRPr>
          </a:p>
        </p:txBody>
      </p:sp>
      <p:sp>
        <p:nvSpPr>
          <p:cNvPr id="31" name="Rectangle 30"/>
          <p:cNvSpPr/>
          <p:nvPr userDrawn="1"/>
        </p:nvSpPr>
        <p:spPr bwMode="auto">
          <a:xfrm flipH="1">
            <a:off x="5003799" y="-32084"/>
            <a:ext cx="7283179" cy="6906126"/>
          </a:xfrm>
          <a:prstGeom prst="rect">
            <a:avLst/>
          </a:prstGeom>
          <a:gradFill flip="none" rotWithShape="1">
            <a:gsLst>
              <a:gs pos="100000">
                <a:srgbClr val="ABC0C8">
                  <a:alpha val="0"/>
                </a:srgbClr>
              </a:gs>
              <a:gs pos="82000">
                <a:srgbClr val="D3DEE2">
                  <a:alpha val="92000"/>
                </a:srgbClr>
              </a:gs>
              <a:gs pos="67000">
                <a:srgbClr val="FBFCFC"/>
              </a:gs>
            </a:gsLst>
            <a:lin ang="0" scaled="1"/>
            <a:tileRect/>
          </a:gradFill>
          <a:ln>
            <a:noFill/>
          </a:ln>
          <a:effectLst>
            <a:softEdge rad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cap="none" spc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Rectangle 39"/>
          <p:cNvSpPr/>
          <p:nvPr userDrawn="1"/>
        </p:nvSpPr>
        <p:spPr bwMode="auto">
          <a:xfrm>
            <a:off x="-22436" y="6434331"/>
            <a:ext cx="12309414" cy="46658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2C67AA8-F7FB-41B1-9E2D-CFAC21BDDA12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2734436084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</p:spPr>
        <p:txBody>
          <a:bodyPr/>
          <a:lstStyle/>
          <a:p>
            <a:r>
              <a:rPr lang="en-US"/>
              <a:t>    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69239" y="957257"/>
            <a:ext cx="11653523" cy="482831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</p:spPr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043" y="-16042"/>
            <a:ext cx="12211587" cy="6874042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auto">
          <a:xfrm>
            <a:off x="6427859" y="-37306"/>
            <a:ext cx="5780181" cy="6896100"/>
          </a:xfrm>
          <a:prstGeom prst="rect">
            <a:avLst/>
          </a:prstGeom>
          <a:solidFill>
            <a:schemeClr val="tx1">
              <a:alpha val="98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-22436" y="6434332"/>
            <a:ext cx="12230478" cy="423668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E79D195-D318-4710-90AD-911CE8D488A7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2325490091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boarding assessmen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906110" y="6558207"/>
            <a:ext cx="139862" cy="135796"/>
          </a:xfrm>
        </p:spPr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b="15152"/>
          <a:stretch/>
        </p:blipFill>
        <p:spPr>
          <a:xfrm>
            <a:off x="0" y="-16042"/>
            <a:ext cx="12227053" cy="6866022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-578" y="2530549"/>
            <a:ext cx="12224949" cy="43194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1" b="1"/>
          </a:p>
        </p:txBody>
      </p:sp>
      <p:sp>
        <p:nvSpPr>
          <p:cNvPr id="22" name="Rectangle 21"/>
          <p:cNvSpPr/>
          <p:nvPr userDrawn="1"/>
        </p:nvSpPr>
        <p:spPr bwMode="auto">
          <a:xfrm>
            <a:off x="0" y="6439990"/>
            <a:ext cx="12224686" cy="423669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flat" dir="t"/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398622E9-0EC3-4EAF-A085-8344E9B705C2}"/>
              </a:ext>
            </a:extLst>
          </p:cNvPr>
          <p:cNvSpPr txBox="1">
            <a:spLocks/>
          </p:cNvSpPr>
          <p:nvPr userDrawn="1"/>
        </p:nvSpPr>
        <p:spPr>
          <a:xfrm>
            <a:off x="11906110" y="6558207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9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F6BF59E-C7AB-4D2C-B602-9844A5FEE556}" type="slidenum">
              <a:rPr lang="en-IN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en-IN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056935-99B4-4B28-9988-84D99D24A0CC}"/>
              </a:ext>
            </a:extLst>
          </p:cNvPr>
          <p:cNvSpPr txBox="1"/>
          <p:nvPr userDrawn="1"/>
        </p:nvSpPr>
        <p:spPr>
          <a:xfrm flipH="1">
            <a:off x="394653" y="304199"/>
            <a:ext cx="6821964" cy="9879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5000">
                <a:latin typeface="+mj-lt"/>
                <a:cs typeface="Segoe UI Semilight" panose="020B0402040204020203" pitchFamily="34" charset="0"/>
              </a:rPr>
              <a:t>Services Hub Features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729F82-AFCB-4819-BD5A-03D5C9B97941}"/>
              </a:ext>
            </a:extLst>
          </p:cNvPr>
          <p:cNvSpPr txBox="1"/>
          <p:nvPr userDrawn="1"/>
        </p:nvSpPr>
        <p:spPr>
          <a:xfrm>
            <a:off x="284327" y="2575896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>
                <a:solidFill>
                  <a:schemeClr val="accent1">
                    <a:lumMod val="7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algn="ctr"/>
            <a:r>
              <a:rPr lang="en-US" sz="12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Dashboard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01E1C4-B2E5-4BEC-9BE4-84B1E0E740E6}"/>
              </a:ext>
            </a:extLst>
          </p:cNvPr>
          <p:cNvSpPr txBox="1"/>
          <p:nvPr userDrawn="1"/>
        </p:nvSpPr>
        <p:spPr>
          <a:xfrm>
            <a:off x="1824810" y="2492797"/>
            <a:ext cx="1504771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2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Contract Details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415FF8-2502-4506-8976-966D57EA0C68}"/>
              </a:ext>
            </a:extLst>
          </p:cNvPr>
          <p:cNvSpPr txBox="1"/>
          <p:nvPr userDrawn="1"/>
        </p:nvSpPr>
        <p:spPr>
          <a:xfrm>
            <a:off x="3579857" y="2492796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2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 Environment Health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B05673-DA00-4138-9E88-CB80439D0C3A}"/>
              </a:ext>
            </a:extLst>
          </p:cNvPr>
          <p:cNvSpPr txBox="1"/>
          <p:nvPr userDrawn="1"/>
        </p:nvSpPr>
        <p:spPr>
          <a:xfrm>
            <a:off x="5383001" y="2492796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2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Learn </a:t>
            </a:r>
            <a:br>
              <a:rPr lang="en-US" sz="12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2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On-demand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51A1B6-1C44-4F5B-AAAE-B9337A599A38}"/>
              </a:ext>
            </a:extLst>
          </p:cNvPr>
          <p:cNvSpPr txBox="1"/>
          <p:nvPr userDrawn="1"/>
        </p:nvSpPr>
        <p:spPr>
          <a:xfrm>
            <a:off x="7234127" y="2575896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2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61D891-6477-4234-8F94-27FCFE799741}"/>
              </a:ext>
            </a:extLst>
          </p:cNvPr>
          <p:cNvSpPr txBox="1"/>
          <p:nvPr userDrawn="1"/>
        </p:nvSpPr>
        <p:spPr>
          <a:xfrm>
            <a:off x="8664899" y="2575896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2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Services Catalog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3721AD-5D80-450E-96D1-E2E19FB0EAF8}"/>
              </a:ext>
            </a:extLst>
          </p:cNvPr>
          <p:cNvSpPr txBox="1"/>
          <p:nvPr userDrawn="1"/>
        </p:nvSpPr>
        <p:spPr>
          <a:xfrm>
            <a:off x="10607322" y="2492798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2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 Center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13F9DB1-0E82-4AF4-8A4B-AF894B97C006}"/>
              </a:ext>
            </a:extLst>
          </p:cNvPr>
          <p:cNvSpPr txBox="1"/>
          <p:nvPr userDrawn="1"/>
        </p:nvSpPr>
        <p:spPr>
          <a:xfrm>
            <a:off x="5408679" y="2970421"/>
            <a:ext cx="1482402" cy="2271391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 b="1">
                <a:solidFill>
                  <a:schemeClr val="bg1">
                    <a:lumMod val="50000"/>
                  </a:schemeClr>
                </a:solidFill>
              </a:rPr>
              <a:t>Stay current on the technologies with Unique learning experiences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Learn anytime, anywhere, on any device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Participate in live instructor-led webcasts and learn on your own with self-paced learning paths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 access to all on-demand learning experiences such as videos and virtual hands-on labs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A56E906-A295-47F3-A15B-327D728249B2}"/>
              </a:ext>
            </a:extLst>
          </p:cNvPr>
          <p:cNvSpPr txBox="1"/>
          <p:nvPr userDrawn="1"/>
        </p:nvSpPr>
        <p:spPr>
          <a:xfrm>
            <a:off x="7088726" y="2970421"/>
            <a:ext cx="1482402" cy="2146742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 b="1">
                <a:solidFill>
                  <a:schemeClr val="bg1">
                    <a:lumMod val="50000"/>
                  </a:schemeClr>
                </a:solidFill>
              </a:rPr>
              <a:t>Easy to manage your Microsoft support activity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View your support request data and support requests trends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As a support contact, manage your support Access ID and password online </a:t>
            </a:r>
            <a:br>
              <a:rPr lang="en-US" sz="90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for request management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Easily toggle who can open support requests online as an administrator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B26F040-47F1-4AAC-920A-A0F7247D2F1B}"/>
              </a:ext>
            </a:extLst>
          </p:cNvPr>
          <p:cNvSpPr txBox="1"/>
          <p:nvPr userDrawn="1"/>
        </p:nvSpPr>
        <p:spPr>
          <a:xfrm>
            <a:off x="8820365" y="2970421"/>
            <a:ext cx="1482402" cy="2022092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 b="1">
                <a:solidFill>
                  <a:schemeClr val="bg1">
                    <a:lumMod val="50000"/>
                  </a:schemeClr>
                </a:solidFill>
              </a:rPr>
              <a:t>Save time to connect to the services you need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View the latest Microsoft Services </a:t>
            </a:r>
            <a:br>
              <a:rPr lang="en-US" sz="90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catalog online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Check seat availability for workshops and online courses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Click to contact Microsoft to reserve seats or schedule a new Microsoft Service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0D2756-120F-477A-BE15-4A1EC28ACEDC}"/>
              </a:ext>
            </a:extLst>
          </p:cNvPr>
          <p:cNvSpPr txBox="1"/>
          <p:nvPr userDrawn="1"/>
        </p:nvSpPr>
        <p:spPr>
          <a:xfrm>
            <a:off x="10640524" y="2970421"/>
            <a:ext cx="1482402" cy="2425279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 b="1">
                <a:solidFill>
                  <a:schemeClr val="bg1">
                    <a:lumMod val="50000"/>
                  </a:schemeClr>
                </a:solidFill>
              </a:rPr>
              <a:t>Stay connected and current with </a:t>
            </a:r>
            <a:br>
              <a:rPr lang="en-US" sz="900" b="1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900" b="1">
                <a:solidFill>
                  <a:schemeClr val="bg1">
                    <a:lumMod val="50000"/>
                  </a:schemeClr>
                </a:solidFill>
              </a:rPr>
              <a:t>product updates 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Discover new and updated Office 365 and Azure information online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Follow products for changes in </a:t>
            </a:r>
            <a:br>
              <a:rPr lang="en-US" sz="90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release information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Sign up for events to learn more about 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Office 365 and Azure services 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900" err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31EDC98-DE78-45F2-AD77-1997D705698E}"/>
              </a:ext>
            </a:extLst>
          </p:cNvPr>
          <p:cNvSpPr txBox="1"/>
          <p:nvPr userDrawn="1"/>
        </p:nvSpPr>
        <p:spPr>
          <a:xfrm>
            <a:off x="198953" y="2970421"/>
            <a:ext cx="1482402" cy="2348335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 b="1">
                <a:solidFill>
                  <a:schemeClr val="bg1">
                    <a:lumMod val="50000"/>
                  </a:schemeClr>
                </a:solidFill>
              </a:rPr>
              <a:t>Convenient self-serve experience allows you to optimize how you spend your time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Take action on risks and issues that may impact   your IT environment 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View your support and services trends by product to stay in the know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Review training and services upcoming in your area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9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006F30A-D749-4DBC-AA8B-8409863385A9}"/>
              </a:ext>
            </a:extLst>
          </p:cNvPr>
          <p:cNvSpPr txBox="1"/>
          <p:nvPr userDrawn="1"/>
        </p:nvSpPr>
        <p:spPr>
          <a:xfrm>
            <a:off x="1851273" y="2970421"/>
            <a:ext cx="1473308" cy="1897443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 b="1">
                <a:solidFill>
                  <a:schemeClr val="bg1">
                    <a:lumMod val="50000"/>
                  </a:schemeClr>
                </a:solidFill>
              </a:rPr>
              <a:t>Know your contract details and service benefits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Review your Microsoft contract description and entitlement of your support and services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View a summary of the support you’ve purchased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Quickly find key Microsoft contacts in </a:t>
            </a:r>
            <a:br>
              <a:rPr lang="en-US" sz="90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one place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6340985-DF4E-466C-ADDD-DACD685BD2B3}"/>
              </a:ext>
            </a:extLst>
          </p:cNvPr>
          <p:cNvSpPr txBox="1"/>
          <p:nvPr userDrawn="1"/>
        </p:nvSpPr>
        <p:spPr>
          <a:xfrm>
            <a:off x="3640285" y="2970421"/>
            <a:ext cx="1464214" cy="2396041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 b="1">
                <a:solidFill>
                  <a:schemeClr val="bg1">
                    <a:lumMod val="50000"/>
                  </a:schemeClr>
                </a:solidFill>
              </a:rPr>
              <a:t>Keep your IT environments healthy with on-demand assessments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Proactively manage your IT environment health with predictive analytics based on expert Microsoft analysis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Drill into root cause information with easy-to-understand recommendations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>
                <a:solidFill>
                  <a:schemeClr val="bg1">
                    <a:lumMod val="50000"/>
                  </a:schemeClr>
                </a:solidFill>
              </a:rPr>
              <a:t>Configure once and run on demand on your schedule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8853718-5A2D-47CD-9372-8C733FC381BC}"/>
              </a:ext>
            </a:extLst>
          </p:cNvPr>
          <p:cNvGrpSpPr/>
          <p:nvPr userDrawn="1"/>
        </p:nvGrpSpPr>
        <p:grpSpPr>
          <a:xfrm>
            <a:off x="598682" y="1815279"/>
            <a:ext cx="10904146" cy="460410"/>
            <a:chOff x="598682" y="1662879"/>
            <a:chExt cx="10904146" cy="460410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4416ECD-A777-4BCD-A6F1-AC756407D5FC}"/>
                </a:ext>
              </a:extLst>
            </p:cNvPr>
            <p:cNvCxnSpPr>
              <a:cxnSpLocks/>
            </p:cNvCxnSpPr>
            <p:nvPr/>
          </p:nvCxnSpPr>
          <p:spPr>
            <a:xfrm>
              <a:off x="838475" y="1894587"/>
              <a:ext cx="1042806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5F07538-AF5B-4C2F-B0D3-2A48CF5FD7B5}"/>
                </a:ext>
              </a:extLst>
            </p:cNvPr>
            <p:cNvGrpSpPr/>
            <p:nvPr/>
          </p:nvGrpSpPr>
          <p:grpSpPr>
            <a:xfrm>
              <a:off x="598682" y="1662879"/>
              <a:ext cx="10904146" cy="460410"/>
              <a:chOff x="598682" y="1662879"/>
              <a:chExt cx="10904146" cy="460410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7FFB3ED4-6842-48E2-95E1-A4983D6FC1EF}"/>
                  </a:ext>
                </a:extLst>
              </p:cNvPr>
              <p:cNvSpPr/>
              <p:nvPr/>
            </p:nvSpPr>
            <p:spPr bwMode="auto">
              <a:xfrm>
                <a:off x="5971530" y="1816519"/>
                <a:ext cx="156136" cy="15613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1BC110B-B8BC-4894-B00B-7BF9DAA8F219}"/>
                  </a:ext>
                </a:extLst>
              </p:cNvPr>
              <p:cNvSpPr/>
              <p:nvPr/>
            </p:nvSpPr>
            <p:spPr bwMode="auto">
              <a:xfrm>
                <a:off x="2499128" y="1816519"/>
                <a:ext cx="156136" cy="15613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D05ADA37-8C93-43DF-9BCE-BB0F7EECE514}"/>
                  </a:ext>
                </a:extLst>
              </p:cNvPr>
              <p:cNvSpPr/>
              <p:nvPr/>
            </p:nvSpPr>
            <p:spPr bwMode="auto">
              <a:xfrm>
                <a:off x="4235329" y="1816519"/>
                <a:ext cx="156136" cy="15613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727C91B-B84F-4FB3-AFE4-5DC31998042E}"/>
                  </a:ext>
                </a:extLst>
              </p:cNvPr>
              <p:cNvSpPr/>
              <p:nvPr/>
            </p:nvSpPr>
            <p:spPr bwMode="auto">
              <a:xfrm>
                <a:off x="11188573" y="1816519"/>
                <a:ext cx="156136" cy="15613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4DBBA744-F99E-40AC-9D72-B3E0978AC3EC}"/>
                  </a:ext>
                </a:extLst>
              </p:cNvPr>
              <p:cNvSpPr/>
              <p:nvPr/>
            </p:nvSpPr>
            <p:spPr bwMode="auto">
              <a:xfrm>
                <a:off x="7716171" y="1816519"/>
                <a:ext cx="156136" cy="15613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E76F877D-21DB-48C9-AC57-49614217DC2E}"/>
                  </a:ext>
                </a:extLst>
              </p:cNvPr>
              <p:cNvSpPr/>
              <p:nvPr/>
            </p:nvSpPr>
            <p:spPr bwMode="auto">
              <a:xfrm>
                <a:off x="9452372" y="1816519"/>
                <a:ext cx="156136" cy="15613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CA9886B1-5FD3-4FA8-A477-304CD5F73F7A}"/>
                  </a:ext>
                </a:extLst>
              </p:cNvPr>
              <p:cNvGrpSpPr/>
              <p:nvPr/>
            </p:nvGrpSpPr>
            <p:grpSpPr>
              <a:xfrm>
                <a:off x="598682" y="1662880"/>
                <a:ext cx="457465" cy="456283"/>
                <a:chOff x="598682" y="2019496"/>
                <a:chExt cx="457465" cy="456283"/>
              </a:xfrm>
            </p:grpSpPr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BEDC9828-AA5D-407D-8AF6-1D13DB16810B}"/>
                    </a:ext>
                  </a:extLst>
                </p:cNvPr>
                <p:cNvSpPr/>
                <p:nvPr/>
              </p:nvSpPr>
              <p:spPr bwMode="auto">
                <a:xfrm>
                  <a:off x="760507" y="2173135"/>
                  <a:ext cx="156136" cy="15613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32472" fontAlgn="base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 err="1">
                    <a:solidFill>
                      <a:schemeClr val="bg1">
                        <a:lumMod val="50000"/>
                      </a:schemeClr>
                    </a:soli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571326F7-61BD-4A94-A761-B0B380B58F0E}"/>
                    </a:ext>
                  </a:extLst>
                </p:cNvPr>
                <p:cNvSpPr/>
                <p:nvPr/>
              </p:nvSpPr>
              <p:spPr bwMode="auto">
                <a:xfrm>
                  <a:off x="598682" y="2019496"/>
                  <a:ext cx="457465" cy="456283"/>
                </a:xfrm>
                <a:prstGeom prst="ellipse">
                  <a:avLst/>
                </a:prstGeom>
                <a:ln w="1905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32472" fontAlgn="base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 b="1" err="1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bg1">
                        <a:lumMod val="50000"/>
                      </a:schemeClr>
                    </a:solidFill>
                    <a:ea typeface="Segoe UI" pitchFamily="34" charset="0"/>
                    <a:cs typeface="Segoe UI" pitchFamily="34" charset="0"/>
                  </a:endParaRPr>
                </a:p>
              </p:txBody>
            </p:sp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4076DCFF-4D1A-4547-900B-F12015E767CE}"/>
                    </a:ext>
                  </a:extLst>
                </p:cNvPr>
                <p:cNvGrpSpPr/>
                <p:nvPr/>
              </p:nvGrpSpPr>
              <p:grpSpPr>
                <a:xfrm>
                  <a:off x="684085" y="2143258"/>
                  <a:ext cx="283493" cy="198081"/>
                  <a:chOff x="1231088" y="2783310"/>
                  <a:chExt cx="376354" cy="263645"/>
                </a:xfrm>
              </p:grpSpPr>
              <p:sp>
                <p:nvSpPr>
                  <p:cNvPr id="58" name="GenericApp_EB3B" title="Icon of an app window">
                    <a:extLst>
                      <a:ext uri="{FF2B5EF4-FFF2-40B4-BE49-F238E27FC236}">
                        <a16:creationId xmlns:a16="http://schemas.microsoft.com/office/drawing/2014/main" id="{82422930-958C-4ACC-838E-FA5BC9FCA2AD}"/>
                      </a:ext>
                    </a:extLst>
                  </p:cNvPr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1231088" y="2783310"/>
                    <a:ext cx="376354" cy="263645"/>
                  </a:xfrm>
                  <a:custGeom>
                    <a:avLst/>
                    <a:gdLst>
                      <a:gd name="T0" fmla="*/ 5088 w 5088"/>
                      <a:gd name="T1" fmla="*/ 4072 h 4072"/>
                      <a:gd name="T2" fmla="*/ 0 w 5088"/>
                      <a:gd name="T3" fmla="*/ 4072 h 4072"/>
                      <a:gd name="T4" fmla="*/ 0 w 5088"/>
                      <a:gd name="T5" fmla="*/ 0 h 4072"/>
                      <a:gd name="T6" fmla="*/ 5088 w 5088"/>
                      <a:gd name="T7" fmla="*/ 0 h 4072"/>
                      <a:gd name="T8" fmla="*/ 5088 w 5088"/>
                      <a:gd name="T9" fmla="*/ 4072 h 4072"/>
                      <a:gd name="T10" fmla="*/ 0 w 5088"/>
                      <a:gd name="T11" fmla="*/ 1018 h 4072"/>
                      <a:gd name="T12" fmla="*/ 5004 w 5088"/>
                      <a:gd name="T13" fmla="*/ 1018 h 4072"/>
                      <a:gd name="T14" fmla="*/ 2035 w 5088"/>
                      <a:gd name="T15" fmla="*/ 1697 h 4072"/>
                      <a:gd name="T16" fmla="*/ 678 w 5088"/>
                      <a:gd name="T17" fmla="*/ 1697 h 4072"/>
                      <a:gd name="T18" fmla="*/ 678 w 5088"/>
                      <a:gd name="T19" fmla="*/ 3393 h 4072"/>
                      <a:gd name="T20" fmla="*/ 2035 w 5088"/>
                      <a:gd name="T21" fmla="*/ 3393 h 4072"/>
                      <a:gd name="T22" fmla="*/ 2035 w 5088"/>
                      <a:gd name="T23" fmla="*/ 1697 h 4072"/>
                      <a:gd name="T24" fmla="*/ 2544 w 5088"/>
                      <a:gd name="T25" fmla="*/ 1697 h 4072"/>
                      <a:gd name="T26" fmla="*/ 3561 w 5088"/>
                      <a:gd name="T27" fmla="*/ 1697 h 4072"/>
                      <a:gd name="T28" fmla="*/ 2544 w 5088"/>
                      <a:gd name="T29" fmla="*/ 2375 h 4072"/>
                      <a:gd name="T30" fmla="*/ 3561 w 5088"/>
                      <a:gd name="T31" fmla="*/ 2375 h 4072"/>
                      <a:gd name="T32" fmla="*/ 2544 w 5088"/>
                      <a:gd name="T33" fmla="*/ 3054 h 4072"/>
                      <a:gd name="T34" fmla="*/ 3222 w 5088"/>
                      <a:gd name="T35" fmla="*/ 3054 h 40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88" h="4072">
                        <a:moveTo>
                          <a:pt x="5088" y="4072"/>
                        </a:moveTo>
                        <a:lnTo>
                          <a:pt x="0" y="4072"/>
                        </a:lnTo>
                        <a:lnTo>
                          <a:pt x="0" y="0"/>
                        </a:lnTo>
                        <a:lnTo>
                          <a:pt x="5088" y="0"/>
                        </a:lnTo>
                        <a:lnTo>
                          <a:pt x="5088" y="4072"/>
                        </a:lnTo>
                        <a:moveTo>
                          <a:pt x="0" y="1018"/>
                        </a:moveTo>
                        <a:lnTo>
                          <a:pt x="5004" y="1018"/>
                        </a:lnTo>
                        <a:moveTo>
                          <a:pt x="2035" y="1697"/>
                        </a:moveTo>
                        <a:lnTo>
                          <a:pt x="678" y="1697"/>
                        </a:lnTo>
                        <a:lnTo>
                          <a:pt x="678" y="3393"/>
                        </a:lnTo>
                        <a:lnTo>
                          <a:pt x="2035" y="3393"/>
                        </a:lnTo>
                        <a:lnTo>
                          <a:pt x="2035" y="1697"/>
                        </a:lnTo>
                        <a:moveTo>
                          <a:pt x="2544" y="1697"/>
                        </a:moveTo>
                        <a:lnTo>
                          <a:pt x="3561" y="1697"/>
                        </a:lnTo>
                        <a:moveTo>
                          <a:pt x="2544" y="2375"/>
                        </a:moveTo>
                        <a:lnTo>
                          <a:pt x="3561" y="2375"/>
                        </a:lnTo>
                        <a:moveTo>
                          <a:pt x="2544" y="3054"/>
                        </a:moveTo>
                        <a:lnTo>
                          <a:pt x="3222" y="3054"/>
                        </a:lnTo>
                      </a:path>
                    </a:pathLst>
                  </a:custGeom>
                  <a:noFill/>
                  <a:ln w="19050" cap="sq">
                    <a:solidFill>
                      <a:srgbClr val="0873CA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59" name="Rectangle 58">
                    <a:extLst>
                      <a:ext uri="{FF2B5EF4-FFF2-40B4-BE49-F238E27FC236}">
                        <a16:creationId xmlns:a16="http://schemas.microsoft.com/office/drawing/2014/main" id="{BC27D02D-8758-4C58-BD85-76101398D1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01721" y="2876476"/>
                    <a:ext cx="124140" cy="138160"/>
                  </a:xfrm>
                  <a:prstGeom prst="rect">
                    <a:avLst/>
                  </a:prstGeom>
                  <a:ln>
                    <a:noFill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932472" fontAlgn="base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2400" err="1">
                      <a:solidFill>
                        <a:schemeClr val="bg1">
                          <a:lumMod val="50000"/>
                        </a:schemeClr>
                      </a:solidFill>
                      <a:ea typeface="Segoe UI" pitchFamily="34" charset="0"/>
                      <a:cs typeface="Segoe UI" pitchFamily="34" charset="0"/>
                    </a:endParaRPr>
                  </a:p>
                </p:txBody>
              </p:sp>
            </p:grp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ED736F4E-C735-482A-9F9F-0380C965ED09}"/>
                    </a:ext>
                  </a:extLst>
                </p:cNvPr>
                <p:cNvSpPr/>
                <p:nvPr/>
              </p:nvSpPr>
              <p:spPr bwMode="auto">
                <a:xfrm>
                  <a:off x="859436" y="2226976"/>
                  <a:ext cx="58412" cy="58261"/>
                </a:xfrm>
                <a:prstGeom prst="ellipse">
                  <a:avLst/>
                </a:prstGeom>
                <a:ln w="19050">
                  <a:solidFill>
                    <a:schemeClr val="accent1"/>
                  </a:solidFill>
                  <a:headEnd type="none" w="med" len="med"/>
                  <a:tailEnd type="none" w="med" len="med"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32472" fontAlgn="base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 err="1">
                    <a:solidFill>
                      <a:schemeClr val="bg1">
                        <a:lumMod val="50000"/>
                      </a:schemeClr>
                    </a:solidFill>
                    <a:ea typeface="Segoe UI" pitchFamily="34" charset="0"/>
                    <a:cs typeface="Segoe UI" pitchFamily="34" charset="0"/>
                  </a:endParaRPr>
                </a:p>
              </p:txBody>
            </p: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81D8C071-AA3A-42F4-BBC6-39D1A4755229}"/>
                    </a:ext>
                  </a:extLst>
                </p:cNvPr>
                <p:cNvCxnSpPr/>
                <p:nvPr/>
              </p:nvCxnSpPr>
              <p:spPr>
                <a:xfrm>
                  <a:off x="851566" y="2317546"/>
                  <a:ext cx="72137" cy="1"/>
                </a:xfrm>
                <a:prstGeom prst="line">
                  <a:avLst/>
                </a:prstGeom>
                <a:ln w="19050">
                  <a:solidFill>
                    <a:srgbClr val="0873CA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E39F4555-DC9C-4C6D-9768-3C083337EDC4}"/>
                  </a:ext>
                </a:extLst>
              </p:cNvPr>
              <p:cNvSpPr/>
              <p:nvPr/>
            </p:nvSpPr>
            <p:spPr bwMode="auto">
              <a:xfrm>
                <a:off x="2358271" y="1662880"/>
                <a:ext cx="456283" cy="456283"/>
              </a:xfrm>
              <a:prstGeom prst="ellipse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b="1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B477B1A2-639E-4A3B-9610-1D4E8176D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82986" y="1772857"/>
                <a:ext cx="225438" cy="239827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</p:pic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041D83B3-F777-420F-9FE8-EA94902A727A}"/>
                  </a:ext>
                </a:extLst>
              </p:cNvPr>
              <p:cNvSpPr/>
              <p:nvPr/>
            </p:nvSpPr>
            <p:spPr bwMode="auto">
              <a:xfrm>
                <a:off x="4174917" y="1662879"/>
                <a:ext cx="456283" cy="456283"/>
              </a:xfrm>
              <a:prstGeom prst="ellipse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b="1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A3D3A766-878F-46BF-A34E-2E43058C3E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60844" y="1765768"/>
                <a:ext cx="264275" cy="22844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</p:pic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61A69703-5E55-4080-B20F-A8143CABE609}"/>
                  </a:ext>
                </a:extLst>
              </p:cNvPr>
              <p:cNvSpPr/>
              <p:nvPr/>
            </p:nvSpPr>
            <p:spPr bwMode="auto">
              <a:xfrm>
                <a:off x="5858011" y="1663891"/>
                <a:ext cx="456283" cy="456283"/>
              </a:xfrm>
              <a:prstGeom prst="ellipse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b="1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0CECC9F8-2F91-4465-8910-E3FF82FAFF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5947058" y="1753527"/>
                <a:ext cx="259273" cy="24169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</p:pic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6E4A5367-75F9-40FA-8D21-242A63ABEE6E}"/>
                  </a:ext>
                </a:extLst>
              </p:cNvPr>
              <p:cNvSpPr/>
              <p:nvPr/>
            </p:nvSpPr>
            <p:spPr bwMode="auto">
              <a:xfrm>
                <a:off x="7616418" y="1662879"/>
                <a:ext cx="457296" cy="457296"/>
              </a:xfrm>
              <a:prstGeom prst="ellipse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b="1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00F6A28D-6354-48BE-9D27-5CBACB5A3F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24192" y="1749764"/>
                <a:ext cx="214932" cy="283527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</p:pic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CF3DBA7B-9A97-42D9-8945-D80EA13F5D5A}"/>
                  </a:ext>
                </a:extLst>
              </p:cNvPr>
              <p:cNvSpPr/>
              <p:nvPr/>
            </p:nvSpPr>
            <p:spPr bwMode="auto">
              <a:xfrm>
                <a:off x="9301792" y="1665993"/>
                <a:ext cx="457296" cy="457296"/>
              </a:xfrm>
              <a:prstGeom prst="ellipse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b="1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04D64029-29AB-4074-9A78-513B143852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9417501" y="1783592"/>
                <a:ext cx="225878" cy="22587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</p:pic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C0B704A-A107-4A5A-B66F-27FDB5F173AA}"/>
                  </a:ext>
                </a:extLst>
              </p:cNvPr>
              <p:cNvSpPr/>
              <p:nvPr/>
            </p:nvSpPr>
            <p:spPr bwMode="auto">
              <a:xfrm>
                <a:off x="11045532" y="1665993"/>
                <a:ext cx="457296" cy="457296"/>
              </a:xfrm>
              <a:prstGeom prst="ellipse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b="1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2" name="clock_2" title="Icon of a clock with an arrow pointing counterclockwise">
                <a:extLst>
                  <a:ext uri="{FF2B5EF4-FFF2-40B4-BE49-F238E27FC236}">
                    <a16:creationId xmlns:a16="http://schemas.microsoft.com/office/drawing/2014/main" id="{1EE81587-B29C-4D7C-B2E6-4AA6512836B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1161029" y="1787006"/>
                <a:ext cx="230227" cy="215838"/>
              </a:xfrm>
              <a:custGeom>
                <a:avLst/>
                <a:gdLst>
                  <a:gd name="T0" fmla="*/ 43 w 354"/>
                  <a:gd name="T1" fmla="*/ 245 h 332"/>
                  <a:gd name="T2" fmla="*/ 22 w 354"/>
                  <a:gd name="T3" fmla="*/ 166 h 332"/>
                  <a:gd name="T4" fmla="*/ 188 w 354"/>
                  <a:gd name="T5" fmla="*/ 0 h 332"/>
                  <a:gd name="T6" fmla="*/ 354 w 354"/>
                  <a:gd name="T7" fmla="*/ 166 h 332"/>
                  <a:gd name="T8" fmla="*/ 188 w 354"/>
                  <a:gd name="T9" fmla="*/ 332 h 332"/>
                  <a:gd name="T10" fmla="*/ 110 w 354"/>
                  <a:gd name="T11" fmla="*/ 313 h 332"/>
                  <a:gd name="T12" fmla="*/ 0 w 354"/>
                  <a:gd name="T13" fmla="*/ 234 h 332"/>
                  <a:gd name="T14" fmla="*/ 43 w 354"/>
                  <a:gd name="T15" fmla="*/ 245 h 332"/>
                  <a:gd name="T16" fmla="*/ 55 w 354"/>
                  <a:gd name="T17" fmla="*/ 202 h 332"/>
                  <a:gd name="T18" fmla="*/ 184 w 354"/>
                  <a:gd name="T19" fmla="*/ 36 h 332"/>
                  <a:gd name="T20" fmla="*/ 184 w 354"/>
                  <a:gd name="T21" fmla="*/ 169 h 332"/>
                  <a:gd name="T22" fmla="*/ 272 w 354"/>
                  <a:gd name="T23" fmla="*/ 24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4" h="332">
                    <a:moveTo>
                      <a:pt x="43" y="245"/>
                    </a:moveTo>
                    <a:cubicBezTo>
                      <a:pt x="30" y="222"/>
                      <a:pt x="22" y="195"/>
                      <a:pt x="22" y="166"/>
                    </a:cubicBezTo>
                    <a:cubicBezTo>
                      <a:pt x="22" y="75"/>
                      <a:pt x="97" y="0"/>
                      <a:pt x="188" y="0"/>
                    </a:cubicBezTo>
                    <a:cubicBezTo>
                      <a:pt x="280" y="0"/>
                      <a:pt x="354" y="75"/>
                      <a:pt x="354" y="166"/>
                    </a:cubicBezTo>
                    <a:cubicBezTo>
                      <a:pt x="354" y="258"/>
                      <a:pt x="280" y="332"/>
                      <a:pt x="188" y="332"/>
                    </a:cubicBezTo>
                    <a:cubicBezTo>
                      <a:pt x="160" y="332"/>
                      <a:pt x="134" y="325"/>
                      <a:pt x="110" y="313"/>
                    </a:cubicBezTo>
                    <a:moveTo>
                      <a:pt x="0" y="234"/>
                    </a:moveTo>
                    <a:cubicBezTo>
                      <a:pt x="43" y="245"/>
                      <a:pt x="43" y="245"/>
                      <a:pt x="43" y="245"/>
                    </a:cubicBezTo>
                    <a:cubicBezTo>
                      <a:pt x="55" y="202"/>
                      <a:pt x="55" y="202"/>
                      <a:pt x="55" y="202"/>
                    </a:cubicBezTo>
                    <a:moveTo>
                      <a:pt x="184" y="36"/>
                    </a:moveTo>
                    <a:cubicBezTo>
                      <a:pt x="184" y="169"/>
                      <a:pt x="184" y="169"/>
                      <a:pt x="184" y="169"/>
                    </a:cubicBezTo>
                    <a:cubicBezTo>
                      <a:pt x="272" y="242"/>
                      <a:pt x="272" y="242"/>
                      <a:pt x="272" y="242"/>
                    </a:cubicBezTo>
                  </a:path>
                </a:pathLst>
              </a:custGeom>
              <a:noFill/>
              <a:ln w="19050" cap="sq">
                <a:solidFill>
                  <a:srgbClr val="347DC6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2E7740BC-5D43-409D-8BC2-023594751DBA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97366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4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8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4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2" y="3877276"/>
            <a:ext cx="9860674" cy="778565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52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FD81CC-D3CE-4551-A659-017EC68EC39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IN" kern="0"/>
              <a:t>Microsoft Confidential - Internal Only</a:t>
            </a:r>
          </a:p>
        </p:txBody>
      </p:sp>
    </p:spTree>
    <p:extLst>
      <p:ext uri="{BB962C8B-B14F-4D97-AF65-F5344CB8AC3E}">
        <p14:creationId xmlns:p14="http://schemas.microsoft.com/office/powerpoint/2010/main" val="429148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alue prop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3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46470CB3-0D64-4E54-95DC-61343F358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F4455ED6-DD64-41C1-8FEE-3B040CC04A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9"/>
          <a:stretch/>
        </p:blipFill>
        <p:spPr>
          <a:xfrm flipH="1">
            <a:off x="-1091" y="-185"/>
            <a:ext cx="12256170" cy="6895493"/>
          </a:xfrm>
          <a:prstGeom prst="rect">
            <a:avLst/>
          </a:prstGeom>
        </p:spPr>
      </p:pic>
      <p:sp>
        <p:nvSpPr>
          <p:cNvPr id="30" name="Text Placeholder 2"/>
          <p:cNvSpPr txBox="1">
            <a:spLocks/>
          </p:cNvSpPr>
          <p:nvPr userDrawn="1"/>
        </p:nvSpPr>
        <p:spPr bwMode="auto">
          <a:xfrm>
            <a:off x="8387420" y="5986755"/>
            <a:ext cx="2958170" cy="537925"/>
          </a:xfrm>
          <a:prstGeom prst="rect">
            <a:avLst/>
          </a:prstGeom>
        </p:spPr>
        <p:txBody>
          <a:bodyPr vert="horz" wrap="square" lIns="143387" tIns="107540" rIns="143387" bIns="107540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53" b="0">
                <a:solidFill>
                  <a:schemeClr val="tx1"/>
                </a:solidFill>
              </a:rPr>
              <a:t>Microsoft Services</a:t>
            </a:r>
            <a:endParaRPr lang="en-US" sz="2353" b="0">
              <a:solidFill>
                <a:schemeClr val="tx1"/>
              </a:solidFill>
              <a:latin typeface="Segoe UI"/>
            </a:endParaRPr>
          </a:p>
        </p:txBody>
      </p:sp>
      <p:sp>
        <p:nvSpPr>
          <p:cNvPr id="31" name="Rectangle 30"/>
          <p:cNvSpPr/>
          <p:nvPr userDrawn="1"/>
        </p:nvSpPr>
        <p:spPr bwMode="auto">
          <a:xfrm flipH="1">
            <a:off x="5003799" y="-32084"/>
            <a:ext cx="7283179" cy="6906126"/>
          </a:xfrm>
          <a:prstGeom prst="rect">
            <a:avLst/>
          </a:prstGeom>
          <a:gradFill flip="none" rotWithShape="1">
            <a:gsLst>
              <a:gs pos="100000">
                <a:srgbClr val="ABC0C8">
                  <a:alpha val="0"/>
                </a:srgbClr>
              </a:gs>
              <a:gs pos="82000">
                <a:srgbClr val="D3DEE2">
                  <a:alpha val="92000"/>
                </a:srgbClr>
              </a:gs>
              <a:gs pos="67000">
                <a:srgbClr val="FBFCFC"/>
              </a:gs>
            </a:gsLst>
            <a:lin ang="0" scaled="1"/>
            <a:tileRect/>
          </a:gradFill>
          <a:ln>
            <a:noFill/>
          </a:ln>
          <a:effectLst>
            <a:softEdge rad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cap="none" spc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Rectangle 39"/>
          <p:cNvSpPr/>
          <p:nvPr userDrawn="1"/>
        </p:nvSpPr>
        <p:spPr bwMode="auto">
          <a:xfrm>
            <a:off x="-22436" y="6434331"/>
            <a:ext cx="12309414" cy="46658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9131006-B488-4500-A4EC-908E3AC9A5D3}"/>
              </a:ext>
            </a:extLst>
          </p:cNvPr>
          <p:cNvSpPr txBox="1">
            <a:spLocks/>
          </p:cNvSpPr>
          <p:nvPr userDrawn="1"/>
        </p:nvSpPr>
        <p:spPr>
          <a:xfrm>
            <a:off x="8470975" y="3166030"/>
            <a:ext cx="3132854" cy="1453172"/>
          </a:xfrm>
          <a:prstGeom prst="rect">
            <a:avLst/>
          </a:prstGeom>
          <a:noFill/>
        </p:spPr>
        <p:txBody>
          <a:bodyPr lIns="146304" tIns="109728" rIns="146304" bIns="109728">
            <a:noAutofit/>
          </a:bodyPr>
          <a:lstStyle>
            <a:lvl1pPr marL="285750" marR="0" indent="-285750" algn="l" defTabSz="91419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bg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572581" marR="0" indent="-236500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568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84187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372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8241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32294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026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3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19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5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500"/>
              </a:spcAft>
              <a:buNone/>
            </a:pPr>
            <a:r>
              <a:rPr lang="en-US" sz="1600">
                <a:solidFill>
                  <a:srgbClr val="3176BB"/>
                </a:solidFill>
              </a:rPr>
              <a:t>Save Time</a:t>
            </a:r>
            <a:endParaRPr lang="en-US"/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/>
              <a:t>Use expert Microsoft guidance and recommendations to help mitigate risk 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/>
              <a:t>Proactively manage the health of your IT environments with on-demand assessments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/>
              <a:t>Convenient self-serve experience allows you to optimize how you spend your time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endParaRPr lang="en-US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05601787-6CD3-40CC-BA5B-0E615C0235C2}"/>
              </a:ext>
            </a:extLst>
          </p:cNvPr>
          <p:cNvSpPr txBox="1">
            <a:spLocks/>
          </p:cNvSpPr>
          <p:nvPr userDrawn="1"/>
        </p:nvSpPr>
        <p:spPr>
          <a:xfrm>
            <a:off x="8496563" y="1678836"/>
            <a:ext cx="3111237" cy="1458740"/>
          </a:xfrm>
          <a:prstGeom prst="rect">
            <a:avLst/>
          </a:prstGeom>
          <a:noFill/>
        </p:spPr>
        <p:txBody>
          <a:bodyPr lIns="146304" tIns="109728" rIns="146304" bIns="109728">
            <a:noAutofit/>
          </a:bodyPr>
          <a:lstStyle>
            <a:lvl1pPr marL="285750" marR="0" indent="-285750" algn="l" defTabSz="91419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bg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572581" marR="0" indent="-236500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568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84187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372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8241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32294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026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3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19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5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500"/>
              </a:spcAft>
              <a:buNone/>
            </a:pPr>
            <a:r>
              <a:rPr lang="en-US" sz="1600">
                <a:solidFill>
                  <a:srgbClr val="3176BB"/>
                </a:solidFill>
              </a:rPr>
              <a:t>Connect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/>
              <a:t>Access the latest technical and expert guidance anywhere you go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/>
              <a:t>Easily locate Microsoft support services available </a:t>
            </a:r>
            <a:br>
              <a:rPr lang="en-US" sz="1000"/>
            </a:br>
            <a:r>
              <a:rPr lang="en-US" sz="1000"/>
              <a:t>in your area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/>
              <a:t>Quickly find contact information for your Microsoft account managers and support access</a:t>
            </a:r>
          </a:p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endParaRPr lang="en-US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4F57EFB-FA28-4D82-BC3D-4A89A8D5D5C3}"/>
              </a:ext>
            </a:extLst>
          </p:cNvPr>
          <p:cNvSpPr txBox="1">
            <a:spLocks/>
          </p:cNvSpPr>
          <p:nvPr userDrawn="1"/>
        </p:nvSpPr>
        <p:spPr>
          <a:xfrm>
            <a:off x="8470975" y="4647656"/>
            <a:ext cx="3132854" cy="1476418"/>
          </a:xfrm>
          <a:prstGeom prst="rect">
            <a:avLst/>
          </a:prstGeom>
          <a:noFill/>
        </p:spPr>
        <p:txBody>
          <a:bodyPr lIns="146304" tIns="109728" rIns="146304" bIns="109728">
            <a:noAutofit/>
          </a:bodyPr>
          <a:lstStyle>
            <a:lvl1pPr marL="285750" marR="0" indent="-285750" algn="l" defTabSz="91419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bg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572581" marR="0" indent="-236500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568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84187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372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8241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32294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026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3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19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5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500"/>
              </a:spcAft>
              <a:buNone/>
            </a:pPr>
            <a:r>
              <a:rPr lang="en-US" sz="1600">
                <a:solidFill>
                  <a:srgbClr val="3176BB"/>
                </a:solidFill>
              </a:rPr>
              <a:t>Achieve More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/>
              <a:t>Get  use of on-demand education to improve the knowledge of you and your team 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/>
              <a:t>Know your support contract details and services </a:t>
            </a:r>
            <a:br>
              <a:rPr lang="en-US" sz="1000"/>
            </a:br>
            <a:r>
              <a:rPr lang="en-US" sz="1000"/>
              <a:t>so you can maximize your benefits 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/>
              <a:t>Take advantage of new  capabilities, and plan for product changes with the Update Center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EF6785E-D87A-4B95-AC3E-AB51B3E053C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9947" y="1906200"/>
            <a:ext cx="977474" cy="100401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62CE73D-5187-4EB6-8E7C-A6B666CE4B7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4758" y="4894173"/>
            <a:ext cx="957278" cy="98338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FC9B5B0-86EA-468A-98DC-87E62281D897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6932" y="3381034"/>
            <a:ext cx="996239" cy="102316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F9D27B01-2B26-4882-88A4-7D2ABAF1E302}"/>
              </a:ext>
            </a:extLst>
          </p:cNvPr>
          <p:cNvSpPr/>
          <p:nvPr userDrawn="1"/>
        </p:nvSpPr>
        <p:spPr>
          <a:xfrm>
            <a:off x="7312035" y="554005"/>
            <a:ext cx="438466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en-US" sz="1600">
              <a:solidFill>
                <a:schemeClr val="bg1"/>
              </a:solidFill>
            </a:endParaRPr>
          </a:p>
          <a:p>
            <a:pPr algn="l"/>
            <a:r>
              <a:rPr lang="en-US" sz="1400">
                <a:solidFill>
                  <a:schemeClr val="bg1"/>
                </a:solidFill>
                <a:cs typeface="Segoe UI Semibold" panose="020B0702040204020203" pitchFamily="34" charset="0"/>
              </a:rPr>
              <a:t>Get the most out of your Microsoft investment with access to guidance and tools for your Microsoft Unified Support.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6E9F1A-2256-4CB4-9C66-E705C368E1B4}"/>
              </a:ext>
            </a:extLst>
          </p:cNvPr>
          <p:cNvSpPr txBox="1"/>
          <p:nvPr userDrawn="1"/>
        </p:nvSpPr>
        <p:spPr>
          <a:xfrm>
            <a:off x="7215019" y="89423"/>
            <a:ext cx="4794902" cy="7940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3600">
                <a:solidFill>
                  <a:schemeClr val="bg1"/>
                </a:solidFill>
                <a:latin typeface="+mj-lt"/>
              </a:rPr>
              <a:t>Microsoft</a:t>
            </a:r>
            <a:r>
              <a:rPr lang="en-US" sz="3600" baseline="0">
                <a:solidFill>
                  <a:schemeClr val="bg1"/>
                </a:solidFill>
                <a:latin typeface="+mj-lt"/>
              </a:rPr>
              <a:t> Services Hub</a:t>
            </a:r>
            <a:endParaRPr lang="en-US" sz="3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D52755-3647-4878-9FFC-7C2D03232A8F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1122207169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r="-4" b="14835"/>
          <a:stretch/>
        </p:blipFill>
        <p:spPr>
          <a:xfrm>
            <a:off x="-2683" y="-4"/>
            <a:ext cx="12181983" cy="6870704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-2683" y="3302000"/>
            <a:ext cx="12194683" cy="3581400"/>
          </a:xfrm>
          <a:prstGeom prst="rect">
            <a:avLst/>
          </a:prstGeom>
          <a:solidFill>
            <a:srgbClr val="FFFFFF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71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8" name="Slide Number Placeholder 4"/>
          <p:cNvSpPr txBox="1">
            <a:spLocks/>
          </p:cNvSpPr>
          <p:nvPr userDrawn="1"/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 userDrawn="1"/>
        </p:nvSpPr>
        <p:spPr bwMode="auto">
          <a:xfrm>
            <a:off x="-22436" y="6422306"/>
            <a:ext cx="12214436" cy="469900"/>
          </a:xfrm>
          <a:prstGeom prst="rect">
            <a:avLst/>
          </a:prstGeom>
          <a:solidFill>
            <a:srgbClr val="FFFFFF">
              <a:lumMod val="95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338" y="6530132"/>
            <a:ext cx="989091" cy="21171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6EAA60-1704-4E11-A7E1-985ECEED8EFF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407548041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b="15152"/>
          <a:stretch/>
        </p:blipFill>
        <p:spPr>
          <a:xfrm>
            <a:off x="0" y="0"/>
            <a:ext cx="12227053" cy="686602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-578" y="2991294"/>
            <a:ext cx="12224949" cy="3874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1" b="1"/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6429357"/>
            <a:ext cx="12224686" cy="43666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80C46EF-1F76-4701-A900-B0F20A97415A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1080656669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boarding assessmen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0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906110" y="6558207"/>
            <a:ext cx="139862" cy="135796"/>
          </a:xfrm>
        </p:spPr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b="15152"/>
          <a:stretch/>
        </p:blipFill>
        <p:spPr>
          <a:xfrm>
            <a:off x="0" y="-16042"/>
            <a:ext cx="12227053" cy="6866022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-578" y="2530549"/>
            <a:ext cx="12224949" cy="43194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1" b="1"/>
          </a:p>
        </p:txBody>
      </p:sp>
      <p:sp>
        <p:nvSpPr>
          <p:cNvPr id="22" name="Rectangle 21"/>
          <p:cNvSpPr/>
          <p:nvPr userDrawn="1"/>
        </p:nvSpPr>
        <p:spPr bwMode="auto">
          <a:xfrm>
            <a:off x="0" y="6439990"/>
            <a:ext cx="12224686" cy="423669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flat" dir="t"/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398622E9-0EC3-4EAF-A085-8344E9B705C2}"/>
              </a:ext>
            </a:extLst>
          </p:cNvPr>
          <p:cNvSpPr txBox="1">
            <a:spLocks/>
          </p:cNvSpPr>
          <p:nvPr userDrawn="1"/>
        </p:nvSpPr>
        <p:spPr>
          <a:xfrm>
            <a:off x="11906110" y="6558207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9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IN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056935-99B4-4B28-9988-84D99D24A0CC}"/>
              </a:ext>
            </a:extLst>
          </p:cNvPr>
          <p:cNvSpPr txBox="1"/>
          <p:nvPr userDrawn="1"/>
        </p:nvSpPr>
        <p:spPr>
          <a:xfrm flipH="1">
            <a:off x="394653" y="304199"/>
            <a:ext cx="6821964" cy="9879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5000">
                <a:latin typeface="+mj-lt"/>
                <a:cs typeface="Segoe UI Semilight" panose="020B0402040204020203" pitchFamily="34" charset="0"/>
              </a:rPr>
              <a:t>Services Hub Features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8853718-5A2D-47CD-9372-8C733FC381BC}"/>
              </a:ext>
            </a:extLst>
          </p:cNvPr>
          <p:cNvGrpSpPr/>
          <p:nvPr userDrawn="1"/>
        </p:nvGrpSpPr>
        <p:grpSpPr>
          <a:xfrm>
            <a:off x="598682" y="1815279"/>
            <a:ext cx="10904146" cy="460410"/>
            <a:chOff x="598682" y="1662879"/>
            <a:chExt cx="10904146" cy="460410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4416ECD-A777-4BCD-A6F1-AC756407D5FC}"/>
                </a:ext>
              </a:extLst>
            </p:cNvPr>
            <p:cNvCxnSpPr>
              <a:cxnSpLocks/>
            </p:cNvCxnSpPr>
            <p:nvPr/>
          </p:nvCxnSpPr>
          <p:spPr>
            <a:xfrm>
              <a:off x="838475" y="1894587"/>
              <a:ext cx="10428066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5F07538-AF5B-4C2F-B0D3-2A48CF5FD7B5}"/>
                </a:ext>
              </a:extLst>
            </p:cNvPr>
            <p:cNvGrpSpPr/>
            <p:nvPr/>
          </p:nvGrpSpPr>
          <p:grpSpPr>
            <a:xfrm>
              <a:off x="598682" y="1662879"/>
              <a:ext cx="10904146" cy="460410"/>
              <a:chOff x="598682" y="1662879"/>
              <a:chExt cx="10904146" cy="460410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7FFB3ED4-6842-48E2-95E1-A4983D6FC1EF}"/>
                  </a:ext>
                </a:extLst>
              </p:cNvPr>
              <p:cNvSpPr/>
              <p:nvPr/>
            </p:nvSpPr>
            <p:spPr bwMode="auto">
              <a:xfrm>
                <a:off x="5971530" y="1816519"/>
                <a:ext cx="156136" cy="15613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1BC110B-B8BC-4894-B00B-7BF9DAA8F219}"/>
                  </a:ext>
                </a:extLst>
              </p:cNvPr>
              <p:cNvSpPr/>
              <p:nvPr/>
            </p:nvSpPr>
            <p:spPr bwMode="auto">
              <a:xfrm>
                <a:off x="2499128" y="1816519"/>
                <a:ext cx="156136" cy="15613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D05ADA37-8C93-43DF-9BCE-BB0F7EECE514}"/>
                  </a:ext>
                </a:extLst>
              </p:cNvPr>
              <p:cNvSpPr/>
              <p:nvPr/>
            </p:nvSpPr>
            <p:spPr bwMode="auto">
              <a:xfrm>
                <a:off x="4235329" y="1816519"/>
                <a:ext cx="156136" cy="15613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727C91B-B84F-4FB3-AFE4-5DC31998042E}"/>
                  </a:ext>
                </a:extLst>
              </p:cNvPr>
              <p:cNvSpPr/>
              <p:nvPr/>
            </p:nvSpPr>
            <p:spPr bwMode="auto">
              <a:xfrm>
                <a:off x="11188573" y="1816519"/>
                <a:ext cx="156136" cy="15613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4DBBA744-F99E-40AC-9D72-B3E0978AC3EC}"/>
                  </a:ext>
                </a:extLst>
              </p:cNvPr>
              <p:cNvSpPr/>
              <p:nvPr/>
            </p:nvSpPr>
            <p:spPr bwMode="auto">
              <a:xfrm>
                <a:off x="7716171" y="1816519"/>
                <a:ext cx="156136" cy="15613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E76F877D-21DB-48C9-AC57-49614217DC2E}"/>
                  </a:ext>
                </a:extLst>
              </p:cNvPr>
              <p:cNvSpPr/>
              <p:nvPr/>
            </p:nvSpPr>
            <p:spPr bwMode="auto">
              <a:xfrm>
                <a:off x="9452372" y="1816519"/>
                <a:ext cx="156136" cy="15613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CA9886B1-5FD3-4FA8-A477-304CD5F73F7A}"/>
                  </a:ext>
                </a:extLst>
              </p:cNvPr>
              <p:cNvGrpSpPr/>
              <p:nvPr/>
            </p:nvGrpSpPr>
            <p:grpSpPr>
              <a:xfrm>
                <a:off x="598682" y="1662880"/>
                <a:ext cx="457465" cy="456283"/>
                <a:chOff x="598682" y="2019496"/>
                <a:chExt cx="457465" cy="456283"/>
              </a:xfrm>
            </p:grpSpPr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BEDC9828-AA5D-407D-8AF6-1D13DB16810B}"/>
                    </a:ext>
                  </a:extLst>
                </p:cNvPr>
                <p:cNvSpPr/>
                <p:nvPr/>
              </p:nvSpPr>
              <p:spPr bwMode="auto">
                <a:xfrm>
                  <a:off x="760507" y="2173135"/>
                  <a:ext cx="156136" cy="15613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32472" fontAlgn="base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 err="1">
                    <a:solidFill>
                      <a:schemeClr val="bg1">
                        <a:lumMod val="50000"/>
                      </a:schemeClr>
                    </a:soli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571326F7-61BD-4A94-A761-B0B380B58F0E}"/>
                    </a:ext>
                  </a:extLst>
                </p:cNvPr>
                <p:cNvSpPr/>
                <p:nvPr/>
              </p:nvSpPr>
              <p:spPr bwMode="auto">
                <a:xfrm>
                  <a:off x="598682" y="2019496"/>
                  <a:ext cx="457465" cy="456283"/>
                </a:xfrm>
                <a:prstGeom prst="ellipse">
                  <a:avLst/>
                </a:prstGeom>
                <a:ln w="1905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32472" fontAlgn="base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 b="1" err="1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bg1">
                        <a:lumMod val="50000"/>
                      </a:schemeClr>
                    </a:solidFill>
                    <a:ea typeface="Segoe UI" pitchFamily="34" charset="0"/>
                    <a:cs typeface="Segoe UI" pitchFamily="34" charset="0"/>
                  </a:endParaRPr>
                </a:p>
              </p:txBody>
            </p:sp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4076DCFF-4D1A-4547-900B-F12015E767CE}"/>
                    </a:ext>
                  </a:extLst>
                </p:cNvPr>
                <p:cNvGrpSpPr/>
                <p:nvPr/>
              </p:nvGrpSpPr>
              <p:grpSpPr>
                <a:xfrm>
                  <a:off x="684085" y="2143258"/>
                  <a:ext cx="283493" cy="198081"/>
                  <a:chOff x="1231088" y="2783310"/>
                  <a:chExt cx="376354" cy="263645"/>
                </a:xfrm>
              </p:grpSpPr>
              <p:sp>
                <p:nvSpPr>
                  <p:cNvPr id="58" name="GenericApp_EB3B" title="Icon of an app window">
                    <a:extLst>
                      <a:ext uri="{FF2B5EF4-FFF2-40B4-BE49-F238E27FC236}">
                        <a16:creationId xmlns:a16="http://schemas.microsoft.com/office/drawing/2014/main" id="{82422930-958C-4ACC-838E-FA5BC9FCA2AD}"/>
                      </a:ext>
                    </a:extLst>
                  </p:cNvPr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1231088" y="2783310"/>
                    <a:ext cx="376354" cy="263645"/>
                  </a:xfrm>
                  <a:custGeom>
                    <a:avLst/>
                    <a:gdLst>
                      <a:gd name="T0" fmla="*/ 5088 w 5088"/>
                      <a:gd name="T1" fmla="*/ 4072 h 4072"/>
                      <a:gd name="T2" fmla="*/ 0 w 5088"/>
                      <a:gd name="T3" fmla="*/ 4072 h 4072"/>
                      <a:gd name="T4" fmla="*/ 0 w 5088"/>
                      <a:gd name="T5" fmla="*/ 0 h 4072"/>
                      <a:gd name="T6" fmla="*/ 5088 w 5088"/>
                      <a:gd name="T7" fmla="*/ 0 h 4072"/>
                      <a:gd name="T8" fmla="*/ 5088 w 5088"/>
                      <a:gd name="T9" fmla="*/ 4072 h 4072"/>
                      <a:gd name="T10" fmla="*/ 0 w 5088"/>
                      <a:gd name="T11" fmla="*/ 1018 h 4072"/>
                      <a:gd name="T12" fmla="*/ 5004 w 5088"/>
                      <a:gd name="T13" fmla="*/ 1018 h 4072"/>
                      <a:gd name="T14" fmla="*/ 2035 w 5088"/>
                      <a:gd name="T15" fmla="*/ 1697 h 4072"/>
                      <a:gd name="T16" fmla="*/ 678 w 5088"/>
                      <a:gd name="T17" fmla="*/ 1697 h 4072"/>
                      <a:gd name="T18" fmla="*/ 678 w 5088"/>
                      <a:gd name="T19" fmla="*/ 3393 h 4072"/>
                      <a:gd name="T20" fmla="*/ 2035 w 5088"/>
                      <a:gd name="T21" fmla="*/ 3393 h 4072"/>
                      <a:gd name="T22" fmla="*/ 2035 w 5088"/>
                      <a:gd name="T23" fmla="*/ 1697 h 4072"/>
                      <a:gd name="T24" fmla="*/ 2544 w 5088"/>
                      <a:gd name="T25" fmla="*/ 1697 h 4072"/>
                      <a:gd name="T26" fmla="*/ 3561 w 5088"/>
                      <a:gd name="T27" fmla="*/ 1697 h 4072"/>
                      <a:gd name="T28" fmla="*/ 2544 w 5088"/>
                      <a:gd name="T29" fmla="*/ 2375 h 4072"/>
                      <a:gd name="T30" fmla="*/ 3561 w 5088"/>
                      <a:gd name="T31" fmla="*/ 2375 h 4072"/>
                      <a:gd name="T32" fmla="*/ 2544 w 5088"/>
                      <a:gd name="T33" fmla="*/ 3054 h 4072"/>
                      <a:gd name="T34" fmla="*/ 3222 w 5088"/>
                      <a:gd name="T35" fmla="*/ 3054 h 40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88" h="4072">
                        <a:moveTo>
                          <a:pt x="5088" y="4072"/>
                        </a:moveTo>
                        <a:lnTo>
                          <a:pt x="0" y="4072"/>
                        </a:lnTo>
                        <a:lnTo>
                          <a:pt x="0" y="0"/>
                        </a:lnTo>
                        <a:lnTo>
                          <a:pt x="5088" y="0"/>
                        </a:lnTo>
                        <a:lnTo>
                          <a:pt x="5088" y="4072"/>
                        </a:lnTo>
                        <a:moveTo>
                          <a:pt x="0" y="1018"/>
                        </a:moveTo>
                        <a:lnTo>
                          <a:pt x="5004" y="1018"/>
                        </a:lnTo>
                        <a:moveTo>
                          <a:pt x="2035" y="1697"/>
                        </a:moveTo>
                        <a:lnTo>
                          <a:pt x="678" y="1697"/>
                        </a:lnTo>
                        <a:lnTo>
                          <a:pt x="678" y="3393"/>
                        </a:lnTo>
                        <a:lnTo>
                          <a:pt x="2035" y="3393"/>
                        </a:lnTo>
                        <a:lnTo>
                          <a:pt x="2035" y="1697"/>
                        </a:lnTo>
                        <a:moveTo>
                          <a:pt x="2544" y="1697"/>
                        </a:moveTo>
                        <a:lnTo>
                          <a:pt x="3561" y="1697"/>
                        </a:lnTo>
                        <a:moveTo>
                          <a:pt x="2544" y="2375"/>
                        </a:moveTo>
                        <a:lnTo>
                          <a:pt x="3561" y="2375"/>
                        </a:lnTo>
                        <a:moveTo>
                          <a:pt x="2544" y="3054"/>
                        </a:moveTo>
                        <a:lnTo>
                          <a:pt x="3222" y="3054"/>
                        </a:lnTo>
                      </a:path>
                    </a:pathLst>
                  </a:custGeom>
                  <a:noFill/>
                  <a:ln w="19050" cap="sq">
                    <a:solidFill>
                      <a:srgbClr val="0873CA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59" name="Rectangle 58">
                    <a:extLst>
                      <a:ext uri="{FF2B5EF4-FFF2-40B4-BE49-F238E27FC236}">
                        <a16:creationId xmlns:a16="http://schemas.microsoft.com/office/drawing/2014/main" id="{BC27D02D-8758-4C58-BD85-76101398D1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01721" y="2876476"/>
                    <a:ext cx="124140" cy="138160"/>
                  </a:xfrm>
                  <a:prstGeom prst="rect">
                    <a:avLst/>
                  </a:prstGeom>
                  <a:ln>
                    <a:noFill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932472" fontAlgn="base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2400" err="1">
                      <a:solidFill>
                        <a:schemeClr val="bg1">
                          <a:lumMod val="50000"/>
                        </a:schemeClr>
                      </a:solidFill>
                      <a:ea typeface="Segoe UI" pitchFamily="34" charset="0"/>
                      <a:cs typeface="Segoe UI" pitchFamily="34" charset="0"/>
                    </a:endParaRPr>
                  </a:p>
                </p:txBody>
              </p:sp>
            </p:grp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ED736F4E-C735-482A-9F9F-0380C965ED09}"/>
                    </a:ext>
                  </a:extLst>
                </p:cNvPr>
                <p:cNvSpPr/>
                <p:nvPr/>
              </p:nvSpPr>
              <p:spPr bwMode="auto">
                <a:xfrm>
                  <a:off x="859436" y="2226976"/>
                  <a:ext cx="58412" cy="58261"/>
                </a:xfrm>
                <a:prstGeom prst="ellipse">
                  <a:avLst/>
                </a:prstGeom>
                <a:ln w="19050">
                  <a:solidFill>
                    <a:schemeClr val="accent1"/>
                  </a:solidFill>
                  <a:headEnd type="none" w="med" len="med"/>
                  <a:tailEnd type="none" w="med" len="med"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32472" fontAlgn="base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 err="1">
                    <a:solidFill>
                      <a:schemeClr val="bg1">
                        <a:lumMod val="50000"/>
                      </a:schemeClr>
                    </a:solidFill>
                    <a:ea typeface="Segoe UI" pitchFamily="34" charset="0"/>
                    <a:cs typeface="Segoe UI" pitchFamily="34" charset="0"/>
                  </a:endParaRPr>
                </a:p>
              </p:txBody>
            </p: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81D8C071-AA3A-42F4-BBC6-39D1A4755229}"/>
                    </a:ext>
                  </a:extLst>
                </p:cNvPr>
                <p:cNvCxnSpPr/>
                <p:nvPr/>
              </p:nvCxnSpPr>
              <p:spPr>
                <a:xfrm>
                  <a:off x="851566" y="2317546"/>
                  <a:ext cx="72137" cy="1"/>
                </a:xfrm>
                <a:prstGeom prst="line">
                  <a:avLst/>
                </a:prstGeom>
                <a:ln w="19050">
                  <a:solidFill>
                    <a:srgbClr val="0873CA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E39F4555-DC9C-4C6D-9768-3C083337EDC4}"/>
                  </a:ext>
                </a:extLst>
              </p:cNvPr>
              <p:cNvSpPr/>
              <p:nvPr/>
            </p:nvSpPr>
            <p:spPr bwMode="auto">
              <a:xfrm>
                <a:off x="2358271" y="1662880"/>
                <a:ext cx="456283" cy="456283"/>
              </a:xfrm>
              <a:prstGeom prst="ellipse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b="1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B477B1A2-639E-4A3B-9610-1D4E8176D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82986" y="1772857"/>
                <a:ext cx="225438" cy="239827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</p:pic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041D83B3-F777-420F-9FE8-EA94902A727A}"/>
                  </a:ext>
                </a:extLst>
              </p:cNvPr>
              <p:cNvSpPr/>
              <p:nvPr/>
            </p:nvSpPr>
            <p:spPr bwMode="auto">
              <a:xfrm>
                <a:off x="4174917" y="1662879"/>
                <a:ext cx="456283" cy="456283"/>
              </a:xfrm>
              <a:prstGeom prst="ellipse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b="1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A3D3A766-878F-46BF-A34E-2E43058C3E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60844" y="1765768"/>
                <a:ext cx="264275" cy="22844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</p:pic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61A69703-5E55-4080-B20F-A8143CABE609}"/>
                  </a:ext>
                </a:extLst>
              </p:cNvPr>
              <p:cNvSpPr/>
              <p:nvPr/>
            </p:nvSpPr>
            <p:spPr bwMode="auto">
              <a:xfrm>
                <a:off x="5858011" y="1663891"/>
                <a:ext cx="456283" cy="456283"/>
              </a:xfrm>
              <a:prstGeom prst="ellipse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b="1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0CECC9F8-2F91-4465-8910-E3FF82FAFF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5947058" y="1753527"/>
                <a:ext cx="259273" cy="24169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</p:pic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6E4A5367-75F9-40FA-8D21-242A63ABEE6E}"/>
                  </a:ext>
                </a:extLst>
              </p:cNvPr>
              <p:cNvSpPr/>
              <p:nvPr/>
            </p:nvSpPr>
            <p:spPr bwMode="auto">
              <a:xfrm>
                <a:off x="7616418" y="1662879"/>
                <a:ext cx="457296" cy="457296"/>
              </a:xfrm>
              <a:prstGeom prst="ellipse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b="1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00F6A28D-6354-48BE-9D27-5CBACB5A3F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24192" y="1749764"/>
                <a:ext cx="214932" cy="283527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</p:pic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CF3DBA7B-9A97-42D9-8945-D80EA13F5D5A}"/>
                  </a:ext>
                </a:extLst>
              </p:cNvPr>
              <p:cNvSpPr/>
              <p:nvPr/>
            </p:nvSpPr>
            <p:spPr bwMode="auto">
              <a:xfrm>
                <a:off x="9301792" y="1665993"/>
                <a:ext cx="457296" cy="457296"/>
              </a:xfrm>
              <a:prstGeom prst="ellipse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b="1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04D64029-29AB-4074-9A78-513B143852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9417501" y="1783592"/>
                <a:ext cx="225878" cy="22587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</p:pic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C0B704A-A107-4A5A-B66F-27FDB5F173AA}"/>
                  </a:ext>
                </a:extLst>
              </p:cNvPr>
              <p:cNvSpPr/>
              <p:nvPr/>
            </p:nvSpPr>
            <p:spPr bwMode="auto">
              <a:xfrm>
                <a:off x="11045532" y="1665993"/>
                <a:ext cx="457296" cy="457296"/>
              </a:xfrm>
              <a:prstGeom prst="ellipse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b="1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2" name="clock_2" title="Icon of a clock with an arrow pointing counterclockwise">
                <a:extLst>
                  <a:ext uri="{FF2B5EF4-FFF2-40B4-BE49-F238E27FC236}">
                    <a16:creationId xmlns:a16="http://schemas.microsoft.com/office/drawing/2014/main" id="{1EE81587-B29C-4D7C-B2E6-4AA6512836B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1161029" y="1787006"/>
                <a:ext cx="230227" cy="215838"/>
              </a:xfrm>
              <a:custGeom>
                <a:avLst/>
                <a:gdLst>
                  <a:gd name="T0" fmla="*/ 43 w 354"/>
                  <a:gd name="T1" fmla="*/ 245 h 332"/>
                  <a:gd name="T2" fmla="*/ 22 w 354"/>
                  <a:gd name="T3" fmla="*/ 166 h 332"/>
                  <a:gd name="T4" fmla="*/ 188 w 354"/>
                  <a:gd name="T5" fmla="*/ 0 h 332"/>
                  <a:gd name="T6" fmla="*/ 354 w 354"/>
                  <a:gd name="T7" fmla="*/ 166 h 332"/>
                  <a:gd name="T8" fmla="*/ 188 w 354"/>
                  <a:gd name="T9" fmla="*/ 332 h 332"/>
                  <a:gd name="T10" fmla="*/ 110 w 354"/>
                  <a:gd name="T11" fmla="*/ 313 h 332"/>
                  <a:gd name="T12" fmla="*/ 0 w 354"/>
                  <a:gd name="T13" fmla="*/ 234 h 332"/>
                  <a:gd name="T14" fmla="*/ 43 w 354"/>
                  <a:gd name="T15" fmla="*/ 245 h 332"/>
                  <a:gd name="T16" fmla="*/ 55 w 354"/>
                  <a:gd name="T17" fmla="*/ 202 h 332"/>
                  <a:gd name="T18" fmla="*/ 184 w 354"/>
                  <a:gd name="T19" fmla="*/ 36 h 332"/>
                  <a:gd name="T20" fmla="*/ 184 w 354"/>
                  <a:gd name="T21" fmla="*/ 169 h 332"/>
                  <a:gd name="T22" fmla="*/ 272 w 354"/>
                  <a:gd name="T23" fmla="*/ 24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4" h="332">
                    <a:moveTo>
                      <a:pt x="43" y="245"/>
                    </a:moveTo>
                    <a:cubicBezTo>
                      <a:pt x="30" y="222"/>
                      <a:pt x="22" y="195"/>
                      <a:pt x="22" y="166"/>
                    </a:cubicBezTo>
                    <a:cubicBezTo>
                      <a:pt x="22" y="75"/>
                      <a:pt x="97" y="0"/>
                      <a:pt x="188" y="0"/>
                    </a:cubicBezTo>
                    <a:cubicBezTo>
                      <a:pt x="280" y="0"/>
                      <a:pt x="354" y="75"/>
                      <a:pt x="354" y="166"/>
                    </a:cubicBezTo>
                    <a:cubicBezTo>
                      <a:pt x="354" y="258"/>
                      <a:pt x="280" y="332"/>
                      <a:pt x="188" y="332"/>
                    </a:cubicBezTo>
                    <a:cubicBezTo>
                      <a:pt x="160" y="332"/>
                      <a:pt x="134" y="325"/>
                      <a:pt x="110" y="313"/>
                    </a:cubicBezTo>
                    <a:moveTo>
                      <a:pt x="0" y="234"/>
                    </a:moveTo>
                    <a:cubicBezTo>
                      <a:pt x="43" y="245"/>
                      <a:pt x="43" y="245"/>
                      <a:pt x="43" y="245"/>
                    </a:cubicBezTo>
                    <a:cubicBezTo>
                      <a:pt x="55" y="202"/>
                      <a:pt x="55" y="202"/>
                      <a:pt x="55" y="202"/>
                    </a:cubicBezTo>
                    <a:moveTo>
                      <a:pt x="184" y="36"/>
                    </a:moveTo>
                    <a:cubicBezTo>
                      <a:pt x="184" y="169"/>
                      <a:pt x="184" y="169"/>
                      <a:pt x="184" y="169"/>
                    </a:cubicBezTo>
                    <a:cubicBezTo>
                      <a:pt x="272" y="242"/>
                      <a:pt x="272" y="242"/>
                      <a:pt x="272" y="242"/>
                    </a:cubicBezTo>
                  </a:path>
                </a:pathLst>
              </a:custGeom>
              <a:noFill/>
              <a:ln w="19050" cap="sq">
                <a:solidFill>
                  <a:srgbClr val="347DC6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CBCDA670-0588-410A-B737-94F1BBAB5C4A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45976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eatur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05" t="580" r="800" b="16710"/>
          <a:stretch/>
        </p:blipFill>
        <p:spPr>
          <a:xfrm>
            <a:off x="-314" y="-2682"/>
            <a:ext cx="12224686" cy="6836735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auto">
          <a:xfrm>
            <a:off x="0" y="6429357"/>
            <a:ext cx="12224686" cy="423669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ED386C3-5F59-45C0-A935-211011622C12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384316766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8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4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2" y="3877276"/>
            <a:ext cx="9860674" cy="778565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52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1386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4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8"/>
            <a:ext cx="9859116" cy="10987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6600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1370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9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69239" y="6171618"/>
            <a:ext cx="11653522" cy="39531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34" tIns="143387" rIns="179234" bIns="143387" numCol="1" anchor="t" anchorCtr="0" compatLnSpc="1">
            <a:prstTxWarp prst="textNoShape">
              <a:avLst/>
            </a:prstTxWarp>
            <a:spAutoFit/>
          </a:bodyPr>
          <a:lstStyle/>
          <a:p>
            <a:pPr defTabSz="913573" eaLnBrk="0" hangingPunct="0"/>
            <a:r>
              <a:rPr lang="en-US" sz="686">
                <a:solidFill>
                  <a:schemeClr val="tx1"/>
                </a:solidFill>
                <a:cs typeface="Segoe UI" pitchFamily="34" charset="0"/>
              </a:rPr>
              <a:t>© 2018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0202" y="3083655"/>
            <a:ext cx="3223861" cy="6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99809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2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42" y="1189178"/>
            <a:ext cx="11653523" cy="2396047"/>
          </a:xfrm>
          <a:prstGeom prst="rect">
            <a:avLst/>
          </a:prstGeom>
        </p:spPr>
        <p:txBody>
          <a:bodyPr/>
          <a:lstStyle>
            <a:lvl1pPr marL="284625" indent="-284625">
              <a:buClr>
                <a:schemeClr val="tx1"/>
              </a:buClr>
              <a:buSzPct val="90000"/>
              <a:buFont typeface="Arial" pitchFamily="34" charset="0"/>
              <a:buChar char="•"/>
              <a:defRPr sz="3526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59920" indent="-275295">
              <a:buClr>
                <a:schemeClr val="tx1"/>
              </a:buClr>
              <a:buSzPct val="90000"/>
              <a:buFont typeface="Arial" pitchFamily="34" charset="0"/>
              <a:buChar char="•"/>
              <a:defRPr sz="3134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4545" indent="-284625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8512" indent="-223968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2478" indent="-223968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4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6509575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boarding assess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6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906110" y="6558207"/>
            <a:ext cx="139862" cy="135796"/>
          </a:xfrm>
        </p:spPr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b="15152"/>
          <a:stretch/>
        </p:blipFill>
        <p:spPr>
          <a:xfrm>
            <a:off x="0" y="-16042"/>
            <a:ext cx="12227053" cy="6866022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-578" y="2530549"/>
            <a:ext cx="12224949" cy="43194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1" b="1"/>
          </a:p>
        </p:txBody>
      </p:sp>
      <p:sp>
        <p:nvSpPr>
          <p:cNvPr id="22" name="Rectangle 21"/>
          <p:cNvSpPr/>
          <p:nvPr userDrawn="1"/>
        </p:nvSpPr>
        <p:spPr bwMode="auto">
          <a:xfrm>
            <a:off x="0" y="6439990"/>
            <a:ext cx="12224686" cy="423669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flat" dir="t"/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0588A3-03F5-4D1F-810C-77EFF215705E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324332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8"/>
            <a:ext cx="9859116" cy="10987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6600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17C054B-0022-47E3-9CDF-2728BA78AF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IN" kern="0"/>
              <a:t>Microsoft Confidential - Internal Only</a:t>
            </a:r>
          </a:p>
        </p:txBody>
      </p:sp>
    </p:spTree>
    <p:extLst>
      <p:ext uri="{BB962C8B-B14F-4D97-AF65-F5344CB8AC3E}">
        <p14:creationId xmlns:p14="http://schemas.microsoft.com/office/powerpoint/2010/main" val="9013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6129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7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5766" y="2148277"/>
            <a:ext cx="5429582" cy="1434116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4705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0634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59358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F317D82D-BF89-4B40-8672-3E2503524BB0}"/>
              </a:ext>
            </a:extLst>
          </p:cNvPr>
          <p:cNvSpPr txBox="1">
            <a:spLocks/>
          </p:cNvSpPr>
          <p:nvPr userDrawn="1"/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</a:p>
        </p:txBody>
      </p:sp>
      <p:sp>
        <p:nvSpPr>
          <p:cNvPr id="24" name="Slide Number Placeholder 4">
            <a:extLst>
              <a:ext uri="{FF2B5EF4-FFF2-40B4-BE49-F238E27FC236}">
                <a16:creationId xmlns:a16="http://schemas.microsoft.com/office/drawing/2014/main" id="{14B2793F-5B59-9B46-AA53-01F9B8E1E48D}"/>
              </a:ext>
            </a:extLst>
          </p:cNvPr>
          <p:cNvSpPr txBox="1">
            <a:spLocks/>
          </p:cNvSpPr>
          <p:nvPr userDrawn="1"/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6979C03-8E88-E747-9F3E-BC1E9F16766D}"/>
              </a:ext>
            </a:extLst>
          </p:cNvPr>
          <p:cNvSpPr/>
          <p:nvPr userDrawn="1"/>
        </p:nvSpPr>
        <p:spPr bwMode="auto">
          <a:xfrm>
            <a:off x="0" y="6422306"/>
            <a:ext cx="12192000" cy="435694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EBE7851-3865-B041-B420-628B1962D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338" y="6530132"/>
            <a:ext cx="989091" cy="211717"/>
          </a:xfrm>
          <a:prstGeom prst="rect">
            <a:avLst/>
          </a:prstGeom>
        </p:spPr>
      </p:pic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94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88517" y="3792625"/>
            <a:ext cx="5892475" cy="2057679"/>
          </a:xfrm>
        </p:spPr>
        <p:txBody>
          <a:bodyPr wrap="square">
            <a:spAutoFit/>
          </a:bodyPr>
          <a:lstStyle>
            <a:lvl1pPr>
              <a:defRPr sz="352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88518" y="2636428"/>
            <a:ext cx="5893647" cy="9354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8516" y="3339972"/>
            <a:ext cx="5892475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989E0478-946C-44B3-9830-F3D377C7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65819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4A85D5-861A-F246-86D1-862EF89122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" t="322" r="800" b="86487"/>
          <a:stretch/>
        </p:blipFill>
        <p:spPr>
          <a:xfrm>
            <a:off x="0" y="1"/>
            <a:ext cx="12192000" cy="109026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B595FB2-82AD-7C4D-8190-F72FB93AF5FC}"/>
              </a:ext>
            </a:extLst>
          </p:cNvPr>
          <p:cNvCxnSpPr>
            <a:cxnSpLocks/>
          </p:cNvCxnSpPr>
          <p:nvPr userDrawn="1"/>
        </p:nvCxnSpPr>
        <p:spPr>
          <a:xfrm>
            <a:off x="838475" y="435526"/>
            <a:ext cx="10428066" cy="0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5E6FD1AB-036F-314F-A9D6-F58FD3879965}"/>
              </a:ext>
            </a:extLst>
          </p:cNvPr>
          <p:cNvSpPr/>
          <p:nvPr userDrawn="1"/>
        </p:nvSpPr>
        <p:spPr bwMode="auto">
          <a:xfrm>
            <a:off x="760507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6AA3618-1331-B549-8343-BAE0B4548377}"/>
              </a:ext>
            </a:extLst>
          </p:cNvPr>
          <p:cNvSpPr/>
          <p:nvPr userDrawn="1"/>
        </p:nvSpPr>
        <p:spPr bwMode="auto">
          <a:xfrm>
            <a:off x="5971530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EBFFE2C1-B01F-7345-9200-C7EEBC19EDF3}"/>
              </a:ext>
            </a:extLst>
          </p:cNvPr>
          <p:cNvSpPr/>
          <p:nvPr userDrawn="1"/>
        </p:nvSpPr>
        <p:spPr bwMode="auto">
          <a:xfrm>
            <a:off x="2499128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CBFBA5A0-7B1C-554C-9E8F-5B5B04053198}"/>
              </a:ext>
            </a:extLst>
          </p:cNvPr>
          <p:cNvSpPr/>
          <p:nvPr userDrawn="1"/>
        </p:nvSpPr>
        <p:spPr bwMode="auto">
          <a:xfrm>
            <a:off x="4235329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46581A6-FB18-3F45-9DB6-A99DB895306A}"/>
              </a:ext>
            </a:extLst>
          </p:cNvPr>
          <p:cNvSpPr/>
          <p:nvPr userDrawn="1"/>
        </p:nvSpPr>
        <p:spPr bwMode="auto">
          <a:xfrm>
            <a:off x="11188573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CEF55A9-2FC3-EA49-A186-F419000F47B8}"/>
              </a:ext>
            </a:extLst>
          </p:cNvPr>
          <p:cNvSpPr/>
          <p:nvPr userDrawn="1"/>
        </p:nvSpPr>
        <p:spPr bwMode="auto">
          <a:xfrm>
            <a:off x="7716171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4B6A7218-1F6C-014E-8B47-74E46D211E9D}"/>
              </a:ext>
            </a:extLst>
          </p:cNvPr>
          <p:cNvSpPr/>
          <p:nvPr userDrawn="1"/>
        </p:nvSpPr>
        <p:spPr bwMode="auto">
          <a:xfrm>
            <a:off x="9452372" y="357458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4BD532-2B30-418B-A9FB-2E9421CBEC2E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3633029344"/>
      </p:ext>
    </p:extLst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Onboarding assess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1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906110" y="6558207"/>
            <a:ext cx="139862" cy="13579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b="15152"/>
          <a:stretch/>
        </p:blipFill>
        <p:spPr>
          <a:xfrm>
            <a:off x="0" y="-16042"/>
            <a:ext cx="12227053" cy="6866022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-578" y="3274827"/>
            <a:ext cx="12224949" cy="35751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1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 userDrawn="1"/>
        </p:nvSpPr>
        <p:spPr bwMode="auto">
          <a:xfrm>
            <a:off x="0" y="6439990"/>
            <a:ext cx="12224686" cy="423669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flat" dir="t"/>
          </a:scene3d>
          <a:sp3d prstMaterial="matte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D77958F-9218-4932-98EF-E48CD18FC3EB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302858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ole card with divider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13232" b="15152"/>
          <a:stretch/>
        </p:blipFill>
        <p:spPr>
          <a:xfrm>
            <a:off x="0" y="-16042"/>
            <a:ext cx="12227053" cy="6866022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B1EA33-3EA3-40CB-B57A-650502959A2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3/7/2019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153025" y="6555504"/>
            <a:ext cx="1885950" cy="13849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8A35C8-A3F9-4FF2-8CC3-C4EAF65AD2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-577" y="2966484"/>
            <a:ext cx="12227630" cy="3889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1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4791" y="4804031"/>
            <a:ext cx="109834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7">
            <a:extLst>
              <a:ext uri="{FF2B5EF4-FFF2-40B4-BE49-F238E27FC236}">
                <a16:creationId xmlns:a16="http://schemas.microsoft.com/office/drawing/2014/main" id="{708F30EC-5C0E-47A8-84E7-734973F828E6}"/>
              </a:ext>
            </a:extLst>
          </p:cNvPr>
          <p:cNvSpPr txBox="1">
            <a:spLocks/>
          </p:cNvSpPr>
          <p:nvPr userDrawn="1"/>
        </p:nvSpPr>
        <p:spPr>
          <a:xfrm>
            <a:off x="11906110" y="6558207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882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0" y="6439990"/>
            <a:ext cx="12224686" cy="423669"/>
          </a:xfrm>
          <a:prstGeom prst="rect">
            <a:avLst/>
          </a:prstGeom>
          <a:solidFill>
            <a:srgbClr val="FFFFFF">
              <a:lumMod val="95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flat" dir="t"/>
          </a:scene3d>
          <a:sp3d prstMaterial="matte"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err="1">
              <a:ln>
                <a:noFill/>
              </a:ln>
              <a:solidFill>
                <a:srgbClr val="005AA1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38" y="6520507"/>
            <a:ext cx="989091" cy="21171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85CC516-94A9-43F1-92B0-5B273AF091F0}"/>
              </a:ext>
            </a:extLst>
          </p:cNvPr>
          <p:cNvSpPr txBox="1"/>
          <p:nvPr userDrawn="1"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1447351385"/>
      </p:ext>
    </p:extLst>
  </p:cSld>
  <p:clrMapOvr>
    <a:masterClrMapping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90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88517" y="1409910"/>
            <a:ext cx="11653523" cy="1566056"/>
          </a:xfrm>
        </p:spPr>
        <p:txBody>
          <a:bodyPr>
            <a:spAutoFit/>
          </a:bodyPr>
          <a:lstStyle>
            <a:lvl1pPr>
              <a:defRPr sz="352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8516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6">
            <a:extLst>
              <a:ext uri="{FF2B5EF4-FFF2-40B4-BE49-F238E27FC236}">
                <a16:creationId xmlns:a16="http://schemas.microsoft.com/office/drawing/2014/main" id="{AAC16437-67F0-483D-BD8D-2681ABC682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989E0478-946C-44B3-9830-F3D377C7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61766"/>
      </p:ext>
    </p:extLst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4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FE07F129-B8D3-44CF-A4DA-BC674855B9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D490C41F-04D1-4776-A63D-ED56FF4D4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89655"/>
      </p:ext>
    </p:extLst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38" name="think-cell Slide" r:id="rId4" imgW="378" imgH="377" progId="TCLayout.ActiveDocument.1">
                  <p:embed/>
                </p:oleObj>
              </mc:Choice>
              <mc:Fallback>
                <p:oleObj name="think-cell Slide" r:id="rId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69239" y="957257"/>
            <a:ext cx="11653523" cy="48283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61">
                <a:solidFill>
                  <a:schemeClr val="bg1"/>
                </a:solidFill>
                <a:latin typeface="+mn-lt"/>
              </a:defRPr>
            </a:lvl1pPr>
            <a:lvl2pPr>
              <a:defRPr sz="1961">
                <a:latin typeface="+mn-lt"/>
              </a:defRPr>
            </a:lvl2pPr>
            <a:lvl3pPr>
              <a:defRPr sz="1765">
                <a:latin typeface="+mn-lt"/>
              </a:defRPr>
            </a:lvl3pPr>
            <a:lvl4pPr>
              <a:defRPr sz="1568">
                <a:latin typeface="+mn-lt"/>
              </a:defRPr>
            </a:lvl4pPr>
            <a:lvl5pPr>
              <a:defRPr sz="1568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Footer Placeholder 6">
            <a:extLst>
              <a:ext uri="{FF2B5EF4-FFF2-40B4-BE49-F238E27FC236}">
                <a16:creationId xmlns:a16="http://schemas.microsoft.com/office/drawing/2014/main" id="{3095EC74-3FDB-4038-A156-7669DFD963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46470CB3-0D64-4E54-95DC-61343F358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IN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IN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0544772"/>
      </p:ext>
    </p:extLst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61" r="365" b="9747"/>
          <a:stretch/>
        </p:blipFill>
        <p:spPr>
          <a:xfrm flipH="1">
            <a:off x="0" y="68"/>
            <a:ext cx="12192000" cy="686409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9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62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8212" y="297562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Microsoft Services</a:t>
            </a:r>
            <a:endParaRPr kumimoji="0" lang="en-US" sz="235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86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itting at a table using a computer&#10;&#10;Description generated with very high confidence">
            <a:extLst>
              <a:ext uri="{FF2B5EF4-FFF2-40B4-BE49-F238E27FC236}">
                <a16:creationId xmlns:a16="http://schemas.microsoft.com/office/drawing/2014/main" id="{79C718DC-118E-49F4-941D-0D22949DFB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83" t="13354" b="25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9000"/>
                </a:srgb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86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8212" y="297562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Microsoft Services</a:t>
            </a:r>
            <a:endParaRPr kumimoji="0" lang="en-US" sz="235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636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57C2D0D-5861-4B5B-AE4E-FA818EECF8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0271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C828190-20ED-4722-9755-8C27898E0F5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10" name="think-cell Slide" r:id="rId5" imgW="378" imgH="377" progId="TCLayout.ActiveDocument.1">
                  <p:embed/>
                </p:oleObj>
              </mc:Choice>
              <mc:Fallback>
                <p:oleObj name="think-cell Slide" r:id="rId5" imgW="378" imgH="377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505004"/>
            <a:ext cx="8964185" cy="1793090"/>
          </a:xfrm>
          <a:noFill/>
        </p:spPr>
        <p:txBody>
          <a:bodyPr lIns="146304" tIns="91440" rIns="146304" bIns="91440" anchor="b" anchorCtr="0"/>
          <a:lstStyle>
            <a:lvl1pPr>
              <a:defRPr sz="5293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4299392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8212" y="448276"/>
            <a:ext cx="1613565" cy="345698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 userDrawn="1"/>
        </p:nvSpPr>
        <p:spPr bwMode="auto">
          <a:xfrm>
            <a:off x="287231" y="6015723"/>
            <a:ext cx="2958170" cy="537925"/>
          </a:xfrm>
          <a:prstGeom prst="rect">
            <a:avLst/>
          </a:prstGeom>
        </p:spPr>
        <p:txBody>
          <a:bodyPr vert="horz" wrap="square" lIns="143407" tIns="107555" rIns="143407" bIns="107555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4040">
                      <a:srgbClr val="525252"/>
                    </a:gs>
                    <a:gs pos="17000">
                      <a:srgbClr val="52525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Microsoft Services</a:t>
            </a:r>
            <a:endParaRPr kumimoji="0" lang="en-US" sz="235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649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2.vml"/><Relationship Id="rId3" Type="http://schemas.openxmlformats.org/officeDocument/2006/relationships/slideLayout" Target="../slideLayouts/slideLayout115.xml"/><Relationship Id="rId7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17.xml"/><Relationship Id="rId10" Type="http://schemas.openxmlformats.org/officeDocument/2006/relationships/oleObject" Target="../embeddings/oleObject74.bin"/><Relationship Id="rId4" Type="http://schemas.openxmlformats.org/officeDocument/2006/relationships/slideLayout" Target="../slideLayouts/slideLayout116.xml"/><Relationship Id="rId9" Type="http://schemas.openxmlformats.org/officeDocument/2006/relationships/tags" Target="../tags/tag11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ags" Target="../tags/tag14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vmlDrawing" Target="../drawings/vmlDrawing14.v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oleObject" Target="../embeddings/oleObject12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25.xml"/><Relationship Id="rId16" Type="http://schemas.openxmlformats.org/officeDocument/2006/relationships/tags" Target="../tags/tag24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vmlDrawing" Target="../drawings/vmlDrawing24.v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vmlDrawing" Target="../drawings/vmlDrawing38.v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38.xml"/><Relationship Id="rId16" Type="http://schemas.openxmlformats.org/officeDocument/2006/relationships/oleObject" Target="../embeddings/oleObject23.bin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ags" Target="../tags/tag39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ags" Target="../tags/tag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18" Type="http://schemas.openxmlformats.org/officeDocument/2006/relationships/oleObject" Target="../embeddings/oleObject35.bin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tags" Target="../tags/tag51.xml"/><Relationship Id="rId2" Type="http://schemas.openxmlformats.org/officeDocument/2006/relationships/slideLayout" Target="../slideLayouts/slideLayout49.xml"/><Relationship Id="rId16" Type="http://schemas.openxmlformats.org/officeDocument/2006/relationships/vmlDrawing" Target="../drawings/vmlDrawing50.v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7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oleObject" Target="../embeddings/oleObject35.bin"/><Relationship Id="rId5" Type="http://schemas.openxmlformats.org/officeDocument/2006/relationships/slideLayout" Target="../slideLayouts/slideLayout66.xml"/><Relationship Id="rId10" Type="http://schemas.openxmlformats.org/officeDocument/2006/relationships/tags" Target="../tags/tag66.xml"/><Relationship Id="rId4" Type="http://schemas.openxmlformats.org/officeDocument/2006/relationships/slideLayout" Target="../slideLayouts/slideLayout65.xml"/><Relationship Id="rId9" Type="http://schemas.openxmlformats.org/officeDocument/2006/relationships/vmlDrawing" Target="../drawings/vmlDrawing65.v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3.vml"/><Relationship Id="rId3" Type="http://schemas.openxmlformats.org/officeDocument/2006/relationships/slideLayout" Target="../slideLayouts/slideLayout71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73.xml"/><Relationship Id="rId10" Type="http://schemas.openxmlformats.org/officeDocument/2006/relationships/oleObject" Target="../embeddings/oleObject45.bin"/><Relationship Id="rId4" Type="http://schemas.openxmlformats.org/officeDocument/2006/relationships/slideLayout" Target="../slideLayouts/slideLayout72.xml"/><Relationship Id="rId9" Type="http://schemas.openxmlformats.org/officeDocument/2006/relationships/tags" Target="../tags/tag7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77.xml"/><Relationship Id="rId21" Type="http://schemas.openxmlformats.org/officeDocument/2006/relationships/vmlDrawing" Target="../drawings/vmlDrawing80.v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20" Type="http://schemas.openxmlformats.org/officeDocument/2006/relationships/theme" Target="../theme/theme8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23" Type="http://schemas.openxmlformats.org/officeDocument/2006/relationships/oleObject" Target="../embeddings/oleObject50.bin"/><Relationship Id="rId10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93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Relationship Id="rId22" Type="http://schemas.openxmlformats.org/officeDocument/2006/relationships/tags" Target="../tags/tag8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slideLayout" Target="../slideLayouts/slideLayout106.xml"/><Relationship Id="rId18" Type="http://schemas.openxmlformats.org/officeDocument/2006/relationships/oleObject" Target="../embeddings/oleObject64.bin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17" Type="http://schemas.openxmlformats.org/officeDocument/2006/relationships/tags" Target="../tags/tag98.xml"/><Relationship Id="rId2" Type="http://schemas.openxmlformats.org/officeDocument/2006/relationships/slideLayout" Target="../slideLayouts/slideLayout95.xml"/><Relationship Id="rId16" Type="http://schemas.openxmlformats.org/officeDocument/2006/relationships/vmlDrawing" Target="../drawings/vmlDrawing97.v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03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6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think-cell Slide" r:id="rId17" imgW="378" imgH="377" progId="TCLayout.ActiveDocument.1">
                  <p:embed/>
                </p:oleObj>
              </mc:Choice>
              <mc:Fallback>
                <p:oleObj name="think-cell Slide" r:id="rId17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696" y="253713"/>
            <a:ext cx="11655840" cy="935463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8699" y="1348822"/>
            <a:ext cx="11653521" cy="1473160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5153025" y="6555504"/>
            <a:ext cx="1885950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 defTabSz="932563">
              <a:defRPr lang="en-US"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IN" kern="0"/>
              <a:t>Microsoft Confidential - Internal Only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906110" y="6558207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900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29474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794" r:id="rId4"/>
    <p:sldLayoutId id="2147483664" r:id="rId5"/>
    <p:sldLayoutId id="2147483840" r:id="rId6"/>
    <p:sldLayoutId id="2147483666" r:id="rId7"/>
    <p:sldLayoutId id="2147483667" r:id="rId8"/>
    <p:sldLayoutId id="2147483668" r:id="rId9"/>
    <p:sldLayoutId id="2147483670" r:id="rId10"/>
    <p:sldLayoutId id="2147483671" r:id="rId11"/>
    <p:sldLayoutId id="2147483841" r:id="rId12"/>
    <p:sldLayoutId id="2147483856" r:id="rId13"/>
  </p:sldLayoutIdLst>
  <p:transition>
    <p:fade/>
  </p:transition>
  <p:hf hdr="0" dt="0"/>
  <p:txStyles>
    <p:titleStyle>
      <a:lvl1pPr algn="l" defTabSz="914016" rtl="0" eaLnBrk="1" latinLnBrk="0" hangingPunct="1">
        <a:lnSpc>
          <a:spcPct val="90000"/>
        </a:lnSpc>
        <a:spcBef>
          <a:spcPct val="0"/>
        </a:spcBef>
        <a:buNone/>
        <a:defRPr lang="en-US" sz="4000" b="0" kern="1200" cap="none" spc="-100" baseline="0" dirty="0">
          <a:ln w="3175">
            <a:noFill/>
          </a:ln>
          <a:solidFill>
            <a:schemeClr val="bg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36015" marR="0" indent="-336015" algn="l" defTabSz="914016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800" kern="1200" spc="0" baseline="0">
          <a:solidFill>
            <a:schemeClr val="bg1"/>
          </a:solidFill>
          <a:latin typeface="+mn-lt"/>
          <a:ea typeface="+mn-ea"/>
          <a:cs typeface="+mn-cs"/>
        </a:defRPr>
      </a:lvl1pPr>
      <a:lvl2pPr marL="572471" marR="0" indent="-236454" algn="l" defTabSz="914016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600" kern="1200" spc="0" baseline="0">
          <a:solidFill>
            <a:schemeClr val="bg1"/>
          </a:solidFill>
          <a:latin typeface="+mn-lt"/>
          <a:ea typeface="+mn-ea"/>
          <a:cs typeface="+mn-cs"/>
        </a:defRPr>
      </a:lvl2pPr>
      <a:lvl3pPr marL="784036" marR="0" indent="-224011" algn="l" defTabSz="914016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400" kern="1200" spc="0" baseline="0">
          <a:solidFill>
            <a:schemeClr val="bg1"/>
          </a:solidFill>
          <a:latin typeface="+mn-lt"/>
          <a:ea typeface="+mn-ea"/>
          <a:cs typeface="+mn-cs"/>
        </a:defRPr>
      </a:lvl3pPr>
      <a:lvl4pPr marL="1008047" marR="0" indent="-224011" algn="l" defTabSz="914016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200" kern="1200" spc="0" baseline="0">
          <a:solidFill>
            <a:schemeClr val="bg1"/>
          </a:solidFill>
          <a:latin typeface="+mn-lt"/>
          <a:ea typeface="+mn-ea"/>
          <a:cs typeface="+mn-cs"/>
        </a:defRPr>
      </a:lvl4pPr>
      <a:lvl5pPr marL="1232058" marR="0" indent="-224011" algn="l" defTabSz="914016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200" kern="1200" spc="0" baseline="0">
          <a:solidFill>
            <a:schemeClr val="bg1"/>
          </a:solidFill>
          <a:latin typeface="+mn-lt"/>
          <a:ea typeface="+mn-ea"/>
          <a:cs typeface="+mn-cs"/>
        </a:defRPr>
      </a:lvl5pPr>
      <a:lvl6pPr marL="2513543" indent="-228504" algn="l" defTabSz="914016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0552" indent="-228504" algn="l" defTabSz="914016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7561" indent="-228504" algn="l" defTabSz="914016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4569" indent="-228504" algn="l" defTabSz="914016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007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016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024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032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040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2048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199055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6065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288">
          <p15:clr>
            <a:srgbClr val="C35EA4"/>
          </p15:clr>
        </p15:guide>
        <p15:guide id="17" pos="7392" userDrawn="1">
          <p15:clr>
            <a:srgbClr val="C35EA4"/>
          </p15:clr>
        </p15:guide>
        <p15:guide id="18" orient="horz" pos="763">
          <p15:clr>
            <a:srgbClr val="C35EA4"/>
          </p15:clr>
        </p15:guide>
        <p15:guide id="25" orient="horz" pos="163">
          <p15:clr>
            <a:srgbClr val="C35EA4"/>
          </p15:clr>
        </p15:guide>
        <p15:guide id="26" orient="horz" pos="4056">
          <p15:clr>
            <a:srgbClr val="C35EA4"/>
          </p15:clr>
        </p15:guide>
        <p15:guide id="27" orient="horz" pos="859">
          <p15:clr>
            <a:srgbClr val="C35EA4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052030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297541" y="6395935"/>
            <a:ext cx="454128" cy="10863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784" b="0" cap="none" spc="0" baseline="0" smtClean="0">
                <a:ln w="3175">
                  <a:noFill/>
                </a:ln>
                <a:gradFill>
                  <a:gsLst>
                    <a:gs pos="0">
                      <a:schemeClr val="tx1">
                        <a:lumMod val="60000"/>
                        <a:lumOff val="40000"/>
                      </a:schemeClr>
                    </a:gs>
                    <a:gs pos="100000">
                      <a:schemeClr val="tx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/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algn="r" defTabSz="914367" fontAlgn="base">
              <a:lnSpc>
                <a:spcPct val="90000"/>
              </a:lnSpc>
              <a:spcBef>
                <a:spcPct val="0"/>
              </a:spcBef>
            </a:pPr>
            <a:fld id="{ED077441-DF17-4513-BACB-525ED94CFAE4}" type="slidenum">
              <a:rPr lang="en-US" smtClean="0">
                <a:gradFill>
                  <a:gsLst>
                    <a:gs pos="0">
                      <a:srgbClr val="505050">
                        <a:lumMod val="60000"/>
                        <a:lumOff val="40000"/>
                      </a:srgbClr>
                    </a:gs>
                    <a:gs pos="100000">
                      <a:srgbClr val="50505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rPr>
              <a:pPr algn="r" defTabSz="914367" fontAlgn="base"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en-US">
              <a:gradFill>
                <a:gsLst>
                  <a:gs pos="0">
                    <a:srgbClr val="505050">
                      <a:lumMod val="60000"/>
                      <a:lumOff val="40000"/>
                    </a:srgbClr>
                  </a:gs>
                  <a:gs pos="100000">
                    <a:srgbClr val="505050">
                      <a:lumMod val="60000"/>
                      <a:lumOff val="40000"/>
                    </a:srgb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20587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</p:sldLayoutIdLst>
  <p:transition>
    <p:fade/>
  </p:transition>
  <p:hf hdr="0" ftr="0" dt="0"/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4313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36145" marR="0" indent="-336145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52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691" marR="0" indent="-236546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84338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08435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32531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5" pos="2102">
          <p15:clr>
            <a:srgbClr val="A4A3A4"/>
          </p15:clr>
        </p15:guide>
        <p15:guide id="8" pos="3918">
          <p15:clr>
            <a:srgbClr val="A4A3A4"/>
          </p15:clr>
        </p15:guide>
        <p15:guide id="12" pos="5731">
          <p15:clr>
            <a:srgbClr val="A4A3A4"/>
          </p15:clr>
        </p15:guide>
        <p15:guide id="16" pos="288">
          <p15:clr>
            <a:srgbClr val="A4A3A4"/>
          </p15:clr>
        </p15:guide>
        <p15:guide id="17" pos="7546">
          <p15:clr>
            <a:srgbClr val="A4A3A4"/>
          </p15:clr>
        </p15:guide>
        <p15:guide id="25" orient="horz" pos="287">
          <p15:clr>
            <a:srgbClr val="A4A3A4"/>
          </p15:clr>
        </p15:guide>
        <p15:guide id="26" orient="horz" pos="4118">
          <p15:clr>
            <a:srgbClr val="A4A3A4"/>
          </p15:clr>
        </p15:guide>
        <p15:guide id="27" orient="horz" pos="387">
          <p15:clr>
            <a:srgbClr val="A4A3A4"/>
          </p15:clr>
        </p15:guide>
        <p15:guide id="32" orient="horz" pos="675">
          <p15:clr>
            <a:srgbClr val="A4A3A4"/>
          </p15:clr>
        </p15:guide>
        <p15:guide id="33" orient="horz" pos="965">
          <p15:clr>
            <a:srgbClr val="A4A3A4"/>
          </p15:clr>
        </p15:guide>
        <p15:guide id="34" orient="horz" pos="1253">
          <p15:clr>
            <a:srgbClr val="A4A3A4"/>
          </p15:clr>
        </p15:guide>
        <p15:guide id="35" orient="horz" pos="1538">
          <p15:clr>
            <a:srgbClr val="A4A3A4"/>
          </p15:clr>
        </p15:guide>
        <p15:guide id="36" orient="horz" pos="1826">
          <p15:clr>
            <a:srgbClr val="A4A3A4"/>
          </p15:clr>
        </p15:guide>
        <p15:guide id="37" orient="horz" pos="2115">
          <p15:clr>
            <a:srgbClr val="A4A3A4"/>
          </p15:clr>
        </p15:guide>
        <p15:guide id="38" orient="horz" pos="2406">
          <p15:clr>
            <a:srgbClr val="A4A3A4"/>
          </p15:clr>
        </p15:guide>
        <p15:guide id="39" orient="horz" pos="2694">
          <p15:clr>
            <a:srgbClr val="A4A3A4"/>
          </p15:clr>
        </p15:guide>
        <p15:guide id="40" orient="horz" pos="2981">
          <p15:clr>
            <a:srgbClr val="A4A3A4"/>
          </p15:clr>
        </p15:guide>
        <p15:guide id="41" orient="horz" pos="3267">
          <p15:clr>
            <a:srgbClr val="A4A3A4"/>
          </p15:clr>
        </p15:guide>
        <p15:guide id="42" orient="horz" pos="3557">
          <p15:clr>
            <a:srgbClr val="A4A3A4"/>
          </p15:clr>
        </p15:guide>
        <p15:guide id="43" orient="horz" pos="3842">
          <p15:clr>
            <a:srgbClr val="A4A3A4"/>
          </p15:clr>
        </p15:guide>
        <p15:guide id="44" pos="4824">
          <p15:clr>
            <a:srgbClr val="FBAE40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9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21" name="think-cell Slide" r:id="rId10" imgW="378" imgH="377" progId="TCLayout.ActiveDocument.1">
                  <p:embed/>
                </p:oleObj>
              </mc:Choice>
              <mc:Fallback>
                <p:oleObj name="think-cell Slide" r:id="rId10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8519" y="1348821"/>
            <a:ext cx="11653521" cy="1457545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  <a:endParaRPr kumimoji="0" lang="en-US" sz="882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US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82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09163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</p:sldLayoutIdLst>
  <p:transition>
    <p:fade/>
  </p:transition>
  <p:hf hdr="0" dt="0"/>
  <p:txStyles>
    <p:titleStyle>
      <a:lvl1pPr algn="l" defTabSz="914192" rtl="0" eaLnBrk="1" latinLnBrk="0" hangingPunct="1">
        <a:lnSpc>
          <a:spcPct val="90000"/>
        </a:lnSpc>
        <a:spcBef>
          <a:spcPct val="0"/>
        </a:spcBef>
        <a:buNone/>
        <a:defRPr lang="en-US" sz="3921" b="0" kern="1200" cap="none" spc="-100" baseline="0" dirty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36080" marR="0" indent="-33608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745" kern="1200" spc="0" baseline="0">
          <a:solidFill>
            <a:schemeClr val="tx1"/>
          </a:solidFill>
          <a:latin typeface="+mj-lt"/>
          <a:ea typeface="+mn-ea"/>
          <a:cs typeface="+mn-cs"/>
        </a:defRPr>
      </a:lvl1pPr>
      <a:lvl2pPr marL="572581" marR="0" indent="-23650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568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784187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372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1008241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232294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026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3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219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5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09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3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479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288">
          <p15:clr>
            <a:srgbClr val="C35EA4"/>
          </p15:clr>
        </p15:guide>
        <p15:guide id="17" pos="7544">
          <p15:clr>
            <a:srgbClr val="C35EA4"/>
          </p15:clr>
        </p15:guide>
        <p15:guide id="18" orient="horz" pos="763">
          <p15:clr>
            <a:srgbClr val="C35EA4"/>
          </p15:clr>
        </p15:guide>
        <p15:guide id="25" orient="horz" pos="163">
          <p15:clr>
            <a:srgbClr val="C35EA4"/>
          </p15:clr>
        </p15:guide>
        <p15:guide id="26" orient="horz" pos="4056">
          <p15:clr>
            <a:srgbClr val="C35EA4"/>
          </p15:clr>
        </p15:guide>
        <p15:guide id="27" orient="horz" pos="859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3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8" name="think-cell Slide" r:id="rId14" imgW="378" imgH="377" progId="TCLayout.ActiveDocument.1">
                  <p:embed/>
                </p:oleObj>
              </mc:Choice>
              <mc:Fallback>
                <p:oleObj name="think-cell Slide" r:id="rId14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8519" y="1348821"/>
            <a:ext cx="11653521" cy="1457545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/>
              <a:t>Microsoft Confidential – Internal Only 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US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0495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858" r:id="rId2"/>
    <p:sldLayoutId id="2147483820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973" r:id="rId10"/>
  </p:sldLayoutIdLst>
  <p:transition>
    <p:fade/>
  </p:transition>
  <p:hf hdr="0" dt="0"/>
  <p:txStyles>
    <p:titleStyle>
      <a:lvl1pPr algn="l" defTabSz="914192" rtl="0" eaLnBrk="1" latinLnBrk="0" hangingPunct="1">
        <a:lnSpc>
          <a:spcPct val="90000"/>
        </a:lnSpc>
        <a:spcBef>
          <a:spcPct val="0"/>
        </a:spcBef>
        <a:buNone/>
        <a:defRPr lang="en-US" sz="3921" b="0" kern="1200" cap="none" spc="-100" baseline="0" dirty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36080" marR="0" indent="-33608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745" kern="1200" spc="0" baseline="0">
          <a:solidFill>
            <a:schemeClr val="tx1"/>
          </a:solidFill>
          <a:latin typeface="+mj-lt"/>
          <a:ea typeface="+mn-ea"/>
          <a:cs typeface="+mn-cs"/>
        </a:defRPr>
      </a:lvl1pPr>
      <a:lvl2pPr marL="572581" marR="0" indent="-23650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568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784187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372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1008241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232294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026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3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219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5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09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3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479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288">
          <p15:clr>
            <a:srgbClr val="C35EA4"/>
          </p15:clr>
        </p15:guide>
        <p15:guide id="17" pos="7544">
          <p15:clr>
            <a:srgbClr val="C35EA4"/>
          </p15:clr>
        </p15:guide>
        <p15:guide id="18" orient="horz" pos="763">
          <p15:clr>
            <a:srgbClr val="C35EA4"/>
          </p15:clr>
        </p15:guide>
        <p15:guide id="25" orient="horz" pos="163">
          <p15:clr>
            <a:srgbClr val="C35EA4"/>
          </p15:clr>
        </p15:guide>
        <p15:guide id="26" orient="horz" pos="4056">
          <p15:clr>
            <a:srgbClr val="C35EA4"/>
          </p15:clr>
        </p15:guide>
        <p15:guide id="27" orient="horz" pos="859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6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8" name="think-cell Slide" r:id="rId17" imgW="378" imgH="377" progId="TCLayout.ActiveDocument.1">
                  <p:embed/>
                </p:oleObj>
              </mc:Choice>
              <mc:Fallback>
                <p:oleObj name="think-cell Slide" r:id="rId17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8519" y="1348821"/>
            <a:ext cx="11653521" cy="1457545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US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3566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</p:sldLayoutIdLst>
  <p:transition>
    <p:fade/>
  </p:transition>
  <p:hf hdr="0" dt="0"/>
  <p:txStyles>
    <p:titleStyle>
      <a:lvl1pPr algn="l" defTabSz="914192" rtl="0" eaLnBrk="1" latinLnBrk="0" hangingPunct="1">
        <a:lnSpc>
          <a:spcPct val="90000"/>
        </a:lnSpc>
        <a:spcBef>
          <a:spcPct val="0"/>
        </a:spcBef>
        <a:buNone/>
        <a:defRPr lang="en-US" sz="3921" b="0" kern="1200" cap="none" spc="-100" baseline="0" dirty="0">
          <a:ln w="3175">
            <a:noFill/>
          </a:ln>
          <a:solidFill>
            <a:schemeClr val="bg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36080" marR="0" indent="-33608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745" kern="1200" spc="0" baseline="0">
          <a:solidFill>
            <a:schemeClr val="bg1"/>
          </a:solidFill>
          <a:latin typeface="+mj-lt"/>
          <a:ea typeface="+mn-ea"/>
          <a:cs typeface="+mn-cs"/>
        </a:defRPr>
      </a:lvl1pPr>
      <a:lvl2pPr marL="572581" marR="0" indent="-23650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568" kern="1200" spc="0" baseline="0">
          <a:solidFill>
            <a:schemeClr val="bg1"/>
          </a:solidFill>
          <a:latin typeface="+mn-lt"/>
          <a:ea typeface="+mn-ea"/>
          <a:cs typeface="+mn-cs"/>
        </a:defRPr>
      </a:lvl2pPr>
      <a:lvl3pPr marL="784187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372" kern="1200" spc="0" baseline="0">
          <a:solidFill>
            <a:schemeClr val="bg1"/>
          </a:solidFill>
          <a:latin typeface="+mn-lt"/>
          <a:ea typeface="+mn-ea"/>
          <a:cs typeface="+mn-cs"/>
        </a:defRPr>
      </a:lvl3pPr>
      <a:lvl4pPr marL="1008241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bg1"/>
          </a:solidFill>
          <a:latin typeface="+mn-lt"/>
          <a:ea typeface="+mn-ea"/>
          <a:cs typeface="+mn-cs"/>
        </a:defRPr>
      </a:lvl4pPr>
      <a:lvl5pPr marL="1232294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026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3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219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5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09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3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479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288">
          <p15:clr>
            <a:srgbClr val="C35EA4"/>
          </p15:clr>
        </p15:guide>
        <p15:guide id="17" pos="7544">
          <p15:clr>
            <a:srgbClr val="C35EA4"/>
          </p15:clr>
        </p15:guide>
        <p15:guide id="18" orient="horz" pos="763">
          <p15:clr>
            <a:srgbClr val="C35EA4"/>
          </p15:clr>
        </p15:guide>
        <p15:guide id="25" orient="horz" pos="163">
          <p15:clr>
            <a:srgbClr val="C35EA4"/>
          </p15:clr>
        </p15:guide>
        <p15:guide id="26" orient="horz" pos="4056">
          <p15:clr>
            <a:srgbClr val="C35EA4"/>
          </p15:clr>
        </p15:guide>
        <p15:guide id="27" orient="horz" pos="859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4" name="think-cell Slide" r:id="rId16" imgW="378" imgH="377" progId="TCLayout.ActiveDocument.1">
                  <p:embed/>
                </p:oleObj>
              </mc:Choice>
              <mc:Fallback>
                <p:oleObj name="think-cell Slide" r:id="rId16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3C5A6E45-C781-4F9D-9E55-677B3969971A}"/>
              </a:ext>
            </a:extLst>
          </p:cNvPr>
          <p:cNvSpPr/>
          <p:nvPr userDrawn="1">
            <p:custDataLst>
              <p:tags r:id="rId15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defTabSz="932472" eaLnBrk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4000" b="0" i="0" baseline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 panose="020B0502040204020203" pitchFamily="34" charset="0"/>
              <a:ea typeface="+mn-ea"/>
              <a:cs typeface="Segoe UI" pitchFamily="34" charset="0"/>
              <a:sym typeface="Segoe UI Light" panose="020B0502040204020203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53713"/>
            <a:ext cx="11427460" cy="935463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3" y="1348821"/>
            <a:ext cx="11427458" cy="148656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862295" y="6572095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900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65836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ransition>
    <p:fade/>
  </p:transition>
  <p:hf hdr="0" dt="0"/>
  <p:txStyles>
    <p:titleStyle>
      <a:lvl1pPr algn="l" defTabSz="914192" rtl="0" eaLnBrk="1" latinLnBrk="0" hangingPunct="1">
        <a:lnSpc>
          <a:spcPct val="90000"/>
        </a:lnSpc>
        <a:spcBef>
          <a:spcPct val="0"/>
        </a:spcBef>
        <a:buNone/>
        <a:defRPr lang="en-US" sz="4000" b="0" kern="1200" cap="none" spc="-100" baseline="0" dirty="0">
          <a:ln w="3175">
            <a:noFill/>
          </a:ln>
          <a:solidFill>
            <a:schemeClr val="bg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36080" marR="0" indent="-33608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800" kern="1200" spc="0" baseline="0">
          <a:solidFill>
            <a:schemeClr val="bg1"/>
          </a:solidFill>
          <a:latin typeface="+mj-lt"/>
          <a:ea typeface="+mn-ea"/>
          <a:cs typeface="+mn-cs"/>
        </a:defRPr>
      </a:lvl1pPr>
      <a:lvl2pPr marL="572581" marR="0" indent="-23650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600" kern="1200" spc="0" baseline="0">
          <a:solidFill>
            <a:schemeClr val="bg1"/>
          </a:solidFill>
          <a:latin typeface="+mn-lt"/>
          <a:ea typeface="+mn-ea"/>
          <a:cs typeface="+mn-cs"/>
        </a:defRPr>
      </a:lvl2pPr>
      <a:lvl3pPr marL="784187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400" kern="1200" spc="0" baseline="0">
          <a:solidFill>
            <a:schemeClr val="bg1"/>
          </a:solidFill>
          <a:latin typeface="+mn-lt"/>
          <a:ea typeface="+mn-ea"/>
          <a:cs typeface="+mn-cs"/>
        </a:defRPr>
      </a:lvl3pPr>
      <a:lvl4pPr marL="1008241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200" kern="1200" spc="0" baseline="0">
          <a:solidFill>
            <a:schemeClr val="bg1"/>
          </a:solidFill>
          <a:latin typeface="+mn-lt"/>
          <a:ea typeface="+mn-ea"/>
          <a:cs typeface="+mn-cs"/>
        </a:defRPr>
      </a:lvl4pPr>
      <a:lvl5pPr marL="1232294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200" kern="1200" spc="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026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3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219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5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09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3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479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288">
          <p15:clr>
            <a:srgbClr val="C35EA4"/>
          </p15:clr>
        </p15:guide>
        <p15:guide id="17" pos="7368">
          <p15:clr>
            <a:srgbClr val="C35EA4"/>
          </p15:clr>
        </p15:guide>
        <p15:guide id="18" orient="horz" pos="763">
          <p15:clr>
            <a:srgbClr val="C35EA4"/>
          </p15:clr>
        </p15:guide>
        <p15:guide id="25" orient="horz" pos="163">
          <p15:clr>
            <a:srgbClr val="C35EA4"/>
          </p15:clr>
        </p15:guide>
        <p15:guide id="26" orient="horz" pos="4056">
          <p15:clr>
            <a:srgbClr val="C35EA4"/>
          </p15:clr>
        </p15:guide>
        <p15:guide id="27" orient="horz" pos="859">
          <p15:clr>
            <a:srgbClr val="C35E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7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83" name="think-cell Slide" r:id="rId18" imgW="378" imgH="377" progId="TCLayout.ActiveDocument.1">
                  <p:embed/>
                </p:oleObj>
              </mc:Choice>
              <mc:Fallback>
                <p:oleObj name="think-cell Slide" r:id="rId18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8519" y="1348821"/>
            <a:ext cx="11653521" cy="1457545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US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32121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  <p:sldLayoutId id="2147483889" r:id="rId14"/>
  </p:sldLayoutIdLst>
  <p:transition>
    <p:fade/>
  </p:transition>
  <p:hf hdr="0" dt="0"/>
  <p:txStyles>
    <p:titleStyle>
      <a:lvl1pPr algn="l" defTabSz="914192" rtl="0" eaLnBrk="1" latinLnBrk="0" hangingPunct="1">
        <a:lnSpc>
          <a:spcPct val="90000"/>
        </a:lnSpc>
        <a:spcBef>
          <a:spcPct val="0"/>
        </a:spcBef>
        <a:buNone/>
        <a:defRPr lang="en-US" sz="3921" b="0" kern="1200" cap="none" spc="-100" baseline="0" dirty="0">
          <a:ln w="3175">
            <a:noFill/>
          </a:ln>
          <a:solidFill>
            <a:schemeClr val="bg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36080" marR="0" indent="-33608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745" kern="1200" spc="0" baseline="0">
          <a:solidFill>
            <a:schemeClr val="bg1"/>
          </a:solidFill>
          <a:latin typeface="+mj-lt"/>
          <a:ea typeface="+mn-ea"/>
          <a:cs typeface="+mn-cs"/>
        </a:defRPr>
      </a:lvl1pPr>
      <a:lvl2pPr marL="572581" marR="0" indent="-23650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568" kern="1200" spc="0" baseline="0">
          <a:solidFill>
            <a:schemeClr val="bg1"/>
          </a:solidFill>
          <a:latin typeface="+mn-lt"/>
          <a:ea typeface="+mn-ea"/>
          <a:cs typeface="+mn-cs"/>
        </a:defRPr>
      </a:lvl2pPr>
      <a:lvl3pPr marL="784187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372" kern="1200" spc="0" baseline="0">
          <a:solidFill>
            <a:schemeClr val="bg1"/>
          </a:solidFill>
          <a:latin typeface="+mn-lt"/>
          <a:ea typeface="+mn-ea"/>
          <a:cs typeface="+mn-cs"/>
        </a:defRPr>
      </a:lvl3pPr>
      <a:lvl4pPr marL="1008241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bg1"/>
          </a:solidFill>
          <a:latin typeface="+mn-lt"/>
          <a:ea typeface="+mn-ea"/>
          <a:cs typeface="+mn-cs"/>
        </a:defRPr>
      </a:lvl4pPr>
      <a:lvl5pPr marL="1232294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026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3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219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5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09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3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479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288">
          <p15:clr>
            <a:srgbClr val="C35EA4"/>
          </p15:clr>
        </p15:guide>
        <p15:guide id="17" pos="7544">
          <p15:clr>
            <a:srgbClr val="C35EA4"/>
          </p15:clr>
        </p15:guide>
        <p15:guide id="18" orient="horz" pos="763">
          <p15:clr>
            <a:srgbClr val="C35EA4"/>
          </p15:clr>
        </p15:guide>
        <p15:guide id="25" orient="horz" pos="163">
          <p15:clr>
            <a:srgbClr val="C35EA4"/>
          </p15:clr>
        </p15:guide>
        <p15:guide id="26" orient="horz" pos="4056">
          <p15:clr>
            <a:srgbClr val="C35EA4"/>
          </p15:clr>
        </p15:guide>
        <p15:guide id="27" orient="horz" pos="859">
          <p15:clr>
            <a:srgbClr val="C35E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0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6" name="think-cell Slide" r:id="rId11" imgW="378" imgH="377" progId="TCLayout.ActiveDocument.1">
                  <p:embed/>
                </p:oleObj>
              </mc:Choice>
              <mc:Fallback>
                <p:oleObj name="think-cell Slide" r:id="rId11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8519" y="1348821"/>
            <a:ext cx="11653521" cy="1457545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US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80920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</p:sldLayoutIdLst>
  <p:transition>
    <p:fade/>
  </p:transition>
  <p:hf hdr="0" dt="0"/>
  <p:txStyles>
    <p:titleStyle>
      <a:lvl1pPr algn="l" defTabSz="914192" rtl="0" eaLnBrk="1" latinLnBrk="0" hangingPunct="1">
        <a:lnSpc>
          <a:spcPct val="90000"/>
        </a:lnSpc>
        <a:spcBef>
          <a:spcPct val="0"/>
        </a:spcBef>
        <a:buNone/>
        <a:defRPr lang="en-US" sz="3921" b="0" kern="1200" cap="none" spc="-100" baseline="0" dirty="0">
          <a:ln w="3175">
            <a:noFill/>
          </a:ln>
          <a:solidFill>
            <a:schemeClr val="bg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36080" marR="0" indent="-33608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745" kern="1200" spc="0" baseline="0">
          <a:solidFill>
            <a:schemeClr val="bg1"/>
          </a:solidFill>
          <a:latin typeface="+mj-lt"/>
          <a:ea typeface="+mn-ea"/>
          <a:cs typeface="+mn-cs"/>
        </a:defRPr>
      </a:lvl1pPr>
      <a:lvl2pPr marL="572581" marR="0" indent="-23650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568" kern="1200" spc="0" baseline="0">
          <a:solidFill>
            <a:schemeClr val="bg1"/>
          </a:solidFill>
          <a:latin typeface="+mn-lt"/>
          <a:ea typeface="+mn-ea"/>
          <a:cs typeface="+mn-cs"/>
        </a:defRPr>
      </a:lvl2pPr>
      <a:lvl3pPr marL="784187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372" kern="1200" spc="0" baseline="0">
          <a:solidFill>
            <a:schemeClr val="bg1"/>
          </a:solidFill>
          <a:latin typeface="+mn-lt"/>
          <a:ea typeface="+mn-ea"/>
          <a:cs typeface="+mn-cs"/>
        </a:defRPr>
      </a:lvl3pPr>
      <a:lvl4pPr marL="1008241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bg1"/>
          </a:solidFill>
          <a:latin typeface="+mn-lt"/>
          <a:ea typeface="+mn-ea"/>
          <a:cs typeface="+mn-cs"/>
        </a:defRPr>
      </a:lvl4pPr>
      <a:lvl5pPr marL="1232294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026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3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219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5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09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3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479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288">
          <p15:clr>
            <a:srgbClr val="C35EA4"/>
          </p15:clr>
        </p15:guide>
        <p15:guide id="17" pos="7544">
          <p15:clr>
            <a:srgbClr val="C35EA4"/>
          </p15:clr>
        </p15:guide>
        <p15:guide id="18" orient="horz" pos="763">
          <p15:clr>
            <a:srgbClr val="C35EA4"/>
          </p15:clr>
        </p15:guide>
        <p15:guide id="25" orient="horz" pos="163">
          <p15:clr>
            <a:srgbClr val="C35EA4"/>
          </p15:clr>
        </p15:guide>
        <p15:guide id="26" orient="horz" pos="4056">
          <p15:clr>
            <a:srgbClr val="C35EA4"/>
          </p15:clr>
        </p15:guide>
        <p15:guide id="27" orient="horz" pos="859">
          <p15:clr>
            <a:srgbClr val="C35EA4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9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58" name="think-cell Slide" r:id="rId10" imgW="378" imgH="377" progId="TCLayout.ActiveDocument.1">
                  <p:embed/>
                </p:oleObj>
              </mc:Choice>
              <mc:Fallback>
                <p:oleObj name="think-cell Slide" r:id="rId10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8519" y="1348821"/>
            <a:ext cx="11653521" cy="1457545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US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78041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</p:sldLayoutIdLst>
  <p:transition>
    <p:fade/>
  </p:transition>
  <p:hf hdr="0" dt="0"/>
  <p:txStyles>
    <p:titleStyle>
      <a:lvl1pPr algn="l" defTabSz="914192" rtl="0" eaLnBrk="1" latinLnBrk="0" hangingPunct="1">
        <a:lnSpc>
          <a:spcPct val="90000"/>
        </a:lnSpc>
        <a:spcBef>
          <a:spcPct val="0"/>
        </a:spcBef>
        <a:buNone/>
        <a:defRPr lang="en-US" sz="3921" b="0" kern="1200" cap="none" spc="-100" baseline="0" dirty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36080" marR="0" indent="-33608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745" kern="1200" spc="0" baseline="0">
          <a:solidFill>
            <a:schemeClr val="tx1"/>
          </a:solidFill>
          <a:latin typeface="+mj-lt"/>
          <a:ea typeface="+mn-ea"/>
          <a:cs typeface="+mn-cs"/>
        </a:defRPr>
      </a:lvl1pPr>
      <a:lvl2pPr marL="572581" marR="0" indent="-23650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568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784187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372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1008241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232294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026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3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219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5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09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3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479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288">
          <p15:clr>
            <a:srgbClr val="C35EA4"/>
          </p15:clr>
        </p15:guide>
        <p15:guide id="17" pos="7544">
          <p15:clr>
            <a:srgbClr val="C35EA4"/>
          </p15:clr>
        </p15:guide>
        <p15:guide id="18" orient="horz" pos="763">
          <p15:clr>
            <a:srgbClr val="C35EA4"/>
          </p15:clr>
        </p15:guide>
        <p15:guide id="25" orient="horz" pos="163">
          <p15:clr>
            <a:srgbClr val="C35EA4"/>
          </p15:clr>
        </p15:guide>
        <p15:guide id="26" orient="horz" pos="4056">
          <p15:clr>
            <a:srgbClr val="C35EA4"/>
          </p15:clr>
        </p15:guide>
        <p15:guide id="27" orient="horz" pos="859">
          <p15:clr>
            <a:srgbClr val="C35EA4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2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6" name="think-cell Slide" r:id="rId23" imgW="378" imgH="377" progId="TCLayout.ActiveDocument.1">
                  <p:embed/>
                </p:oleObj>
              </mc:Choice>
              <mc:Fallback>
                <p:oleObj name="think-cell Slide" r:id="rId23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696" y="253713"/>
            <a:ext cx="11655840" cy="935463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8699" y="1348822"/>
            <a:ext cx="11653521" cy="1473160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906110" y="6558207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900" smtClean="0">
                <a:solidFill>
                  <a:schemeClr val="bg1"/>
                </a:solidFill>
              </a:defRPr>
            </a:lvl1pPr>
          </a:lstStyle>
          <a:p>
            <a:pPr algn="r"/>
            <a:fld id="{4F6BF59E-C7AB-4D2C-B602-9844A5FEE556}" type="slidenum">
              <a:rPr lang="en-IN" smtClean="0"/>
              <a:pPr algn="r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46176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5" r:id="rId10"/>
    <p:sldLayoutId id="2147483936" r:id="rId11"/>
    <p:sldLayoutId id="2147483937" r:id="rId12"/>
    <p:sldLayoutId id="2147483938" r:id="rId13"/>
    <p:sldLayoutId id="2147483939" r:id="rId14"/>
    <p:sldLayoutId id="2147483942" r:id="rId15"/>
    <p:sldLayoutId id="2147483948" r:id="rId16"/>
    <p:sldLayoutId id="2147483949" r:id="rId17"/>
    <p:sldLayoutId id="2147483950" r:id="rId18"/>
    <p:sldLayoutId id="2147483951" r:id="rId19"/>
  </p:sldLayoutIdLst>
  <p:transition>
    <p:fade/>
  </p:transition>
  <p:hf hdr="0" dt="0"/>
  <p:txStyles>
    <p:titleStyle>
      <a:lvl1pPr algn="l" defTabSz="914016" rtl="0" eaLnBrk="1" latinLnBrk="0" hangingPunct="1">
        <a:lnSpc>
          <a:spcPct val="90000"/>
        </a:lnSpc>
        <a:spcBef>
          <a:spcPct val="0"/>
        </a:spcBef>
        <a:buNone/>
        <a:defRPr lang="en-US" sz="4000" b="0" kern="1200" cap="none" spc="-100" baseline="0" dirty="0">
          <a:ln w="3175">
            <a:noFill/>
          </a:ln>
          <a:solidFill>
            <a:schemeClr val="bg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36015" marR="0" indent="-336015" algn="l" defTabSz="914016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800" kern="1200" spc="0" baseline="0">
          <a:solidFill>
            <a:schemeClr val="bg1"/>
          </a:solidFill>
          <a:latin typeface="+mn-lt"/>
          <a:ea typeface="+mn-ea"/>
          <a:cs typeface="+mn-cs"/>
        </a:defRPr>
      </a:lvl1pPr>
      <a:lvl2pPr marL="572471" marR="0" indent="-236454" algn="l" defTabSz="914016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600" kern="1200" spc="0" baseline="0">
          <a:solidFill>
            <a:schemeClr val="bg1"/>
          </a:solidFill>
          <a:latin typeface="+mn-lt"/>
          <a:ea typeface="+mn-ea"/>
          <a:cs typeface="+mn-cs"/>
        </a:defRPr>
      </a:lvl2pPr>
      <a:lvl3pPr marL="784036" marR="0" indent="-224011" algn="l" defTabSz="914016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400" kern="1200" spc="0" baseline="0">
          <a:solidFill>
            <a:schemeClr val="bg1"/>
          </a:solidFill>
          <a:latin typeface="+mn-lt"/>
          <a:ea typeface="+mn-ea"/>
          <a:cs typeface="+mn-cs"/>
        </a:defRPr>
      </a:lvl3pPr>
      <a:lvl4pPr marL="1008047" marR="0" indent="-224011" algn="l" defTabSz="914016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200" kern="1200" spc="0" baseline="0">
          <a:solidFill>
            <a:schemeClr val="bg1"/>
          </a:solidFill>
          <a:latin typeface="+mn-lt"/>
          <a:ea typeface="+mn-ea"/>
          <a:cs typeface="+mn-cs"/>
        </a:defRPr>
      </a:lvl4pPr>
      <a:lvl5pPr marL="1232058" marR="0" indent="-224011" algn="l" defTabSz="914016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200" kern="1200" spc="0" baseline="0">
          <a:solidFill>
            <a:schemeClr val="bg1"/>
          </a:solidFill>
          <a:latin typeface="+mn-lt"/>
          <a:ea typeface="+mn-ea"/>
          <a:cs typeface="+mn-cs"/>
        </a:defRPr>
      </a:lvl5pPr>
      <a:lvl6pPr marL="2513543" indent="-228504" algn="l" defTabSz="914016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0552" indent="-228504" algn="l" defTabSz="914016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7561" indent="-228504" algn="l" defTabSz="914016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4569" indent="-228504" algn="l" defTabSz="914016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007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016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024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032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040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2048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199055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6065" algn="l" defTabSz="914016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288">
          <p15:clr>
            <a:srgbClr val="C35EA4"/>
          </p15:clr>
        </p15:guide>
        <p15:guide id="17" pos="7392">
          <p15:clr>
            <a:srgbClr val="C35EA4"/>
          </p15:clr>
        </p15:guide>
        <p15:guide id="18" orient="horz" pos="763">
          <p15:clr>
            <a:srgbClr val="C35EA4"/>
          </p15:clr>
        </p15:guide>
        <p15:guide id="25" orient="horz" pos="163">
          <p15:clr>
            <a:srgbClr val="C35EA4"/>
          </p15:clr>
        </p15:guide>
        <p15:guide id="26" orient="horz" pos="4056">
          <p15:clr>
            <a:srgbClr val="C35EA4"/>
          </p15:clr>
        </p15:guide>
        <p15:guide id="27" orient="horz" pos="859">
          <p15:clr>
            <a:srgbClr val="C35EA4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7"/>
            </p:custDataLst>
            <p:extLst/>
          </p:nvPr>
        </p:nvGraphicFramePr>
        <p:xfrm>
          <a:off x="1557" y="1558"/>
          <a:ext cx="1556" cy="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66" name="think-cell Slide" r:id="rId18" imgW="378" imgH="377" progId="TCLayout.ActiveDocument.1">
                  <p:embed/>
                </p:oleObj>
              </mc:Choice>
              <mc:Fallback>
                <p:oleObj name="think-cell Slide" r:id="rId18" imgW="378" imgH="377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57" y="1558"/>
                        <a:ext cx="1556" cy="1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518" y="253713"/>
            <a:ext cx="11655840" cy="935463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8519" y="1348821"/>
            <a:ext cx="11653521" cy="1457545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5154960" y="6526583"/>
            <a:ext cx="1882080" cy="1385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2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 – Internal Only 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906110" y="6526583"/>
            <a:ext cx="139862" cy="1357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>
              <a:defRPr lang="en-US" sz="882"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BF59E-C7AB-4D2C-B602-9844A5FEE556}" type="slidenum">
              <a:rPr kumimoji="0" lang="en-US" sz="882" b="0" i="0" u="none" strike="noStrike" kern="1200" cap="none" spc="0" normalizeH="0" baseline="0" noProof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82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7219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  <p:sldLayoutId id="2147483964" r:id="rId12"/>
    <p:sldLayoutId id="2147483965" r:id="rId13"/>
    <p:sldLayoutId id="2147483966" r:id="rId14"/>
  </p:sldLayoutIdLst>
  <p:transition>
    <p:fade/>
  </p:transition>
  <p:hf hdr="0" dt="0"/>
  <p:txStyles>
    <p:titleStyle>
      <a:lvl1pPr algn="l" defTabSz="914192" rtl="0" eaLnBrk="1" latinLnBrk="0" hangingPunct="1">
        <a:lnSpc>
          <a:spcPct val="90000"/>
        </a:lnSpc>
        <a:spcBef>
          <a:spcPct val="0"/>
        </a:spcBef>
        <a:buNone/>
        <a:defRPr lang="en-US" sz="3921" b="0" kern="1200" cap="none" spc="-100" baseline="0" dirty="0">
          <a:ln w="3175">
            <a:noFill/>
          </a:ln>
          <a:solidFill>
            <a:schemeClr val="bg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336080" marR="0" indent="-33608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745" kern="1200" spc="0" baseline="0">
          <a:solidFill>
            <a:schemeClr val="bg1"/>
          </a:solidFill>
          <a:latin typeface="+mj-lt"/>
          <a:ea typeface="+mn-ea"/>
          <a:cs typeface="+mn-cs"/>
        </a:defRPr>
      </a:lvl1pPr>
      <a:lvl2pPr marL="572581" marR="0" indent="-236500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568" kern="1200" spc="0" baseline="0">
          <a:solidFill>
            <a:schemeClr val="bg1"/>
          </a:solidFill>
          <a:latin typeface="+mn-lt"/>
          <a:ea typeface="+mn-ea"/>
          <a:cs typeface="+mn-cs"/>
        </a:defRPr>
      </a:lvl2pPr>
      <a:lvl3pPr marL="784187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372" kern="1200" spc="0" baseline="0">
          <a:solidFill>
            <a:schemeClr val="bg1"/>
          </a:solidFill>
          <a:latin typeface="+mn-lt"/>
          <a:ea typeface="+mn-ea"/>
          <a:cs typeface="+mn-cs"/>
        </a:defRPr>
      </a:lvl3pPr>
      <a:lvl4pPr marL="1008241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bg1"/>
          </a:solidFill>
          <a:latin typeface="+mn-lt"/>
          <a:ea typeface="+mn-ea"/>
          <a:cs typeface="+mn-cs"/>
        </a:defRPr>
      </a:lvl4pPr>
      <a:lvl5pPr marL="1232294" marR="0" indent="-224054" algn="l" defTabSz="91419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176" kern="1200" spc="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026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3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219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5" indent="-228548" algn="l" defTabSz="914192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09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3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479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5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0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7" algn="l" defTabSz="914192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288">
          <p15:clr>
            <a:srgbClr val="C35EA4"/>
          </p15:clr>
        </p15:guide>
        <p15:guide id="17" pos="7544">
          <p15:clr>
            <a:srgbClr val="C35EA4"/>
          </p15:clr>
        </p15:guide>
        <p15:guide id="18" orient="horz" pos="763">
          <p15:clr>
            <a:srgbClr val="C35EA4"/>
          </p15:clr>
        </p15:guide>
        <p15:guide id="25" orient="horz" pos="163">
          <p15:clr>
            <a:srgbClr val="C35EA4"/>
          </p15:clr>
        </p15:guide>
        <p15:guide id="26" orient="horz" pos="4056">
          <p15:clr>
            <a:srgbClr val="C35EA4"/>
          </p15:clr>
        </p15:guide>
        <p15:guide id="27" orient="horz" pos="859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44.png"/><Relationship Id="rId4" Type="http://schemas.openxmlformats.org/officeDocument/2006/relationships/hyperlink" Target="http://aka.ms/sh-rc/learn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Relationship Id="rId6" Type="http://schemas.openxmlformats.org/officeDocument/2006/relationships/hyperlink" Target="http://aka.ms/sh-rc/learn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47.png"/><Relationship Id="rId5" Type="http://schemas.openxmlformats.org/officeDocument/2006/relationships/hyperlink" Target="http://aka.ms/sh-rc/services" TargetMode="Externa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48.png"/><Relationship Id="rId5" Type="http://schemas.openxmlformats.org/officeDocument/2006/relationships/image" Target="../media/image36.png"/><Relationship Id="rId4" Type="http://schemas.openxmlformats.org/officeDocument/2006/relationships/hyperlink" Target="http://aka.ms/sh-rc/updatecenter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Relationship Id="rId6" Type="http://schemas.openxmlformats.org/officeDocument/2006/relationships/hyperlink" Target="http://aka.ms/sh-rc/updatecenter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go.microsoft.com/fwlink/?LinkId=521839" TargetMode="External"/><Relationship Id="rId3" Type="http://schemas.openxmlformats.org/officeDocument/2006/relationships/hyperlink" Target="https://serviceshub.microsoft.com/" TargetMode="External"/><Relationship Id="rId7" Type="http://schemas.openxmlformats.org/officeDocument/2006/relationships/hyperlink" Target="http://aka.ms/sh-rc/features" TargetMode="External"/><Relationship Id="rId2" Type="http://schemas.openxmlformats.org/officeDocument/2006/relationships/hyperlink" Target="https://www.microsoft.com/en-us/enterprise/services/unified-support-solutions" TargetMode="Externa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aka.ms/sh-rc/onboarding" TargetMode="External"/><Relationship Id="rId5" Type="http://schemas.openxmlformats.org/officeDocument/2006/relationships/hyperlink" Target="http://aka.ms/sh-rc/overview" TargetMode="External"/><Relationship Id="rId4" Type="http://schemas.openxmlformats.org/officeDocument/2006/relationships/hyperlink" Target="http://aka.ms/sh-rc" TargetMode="External"/><Relationship Id="rId9" Type="http://schemas.openxmlformats.org/officeDocument/2006/relationships/hyperlink" Target="https://www.microsoft.com/trustcenter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Relationship Id="rId5" Type="http://schemas.openxmlformats.org/officeDocument/2006/relationships/hyperlink" Target="http://aka.ms/sh-rc/dashboard" TargetMode="External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9.png"/><Relationship Id="rId5" Type="http://schemas.openxmlformats.org/officeDocument/2006/relationships/hyperlink" Target="http://aka.ms/sh-rc/contracts" TargetMode="External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40.png"/><Relationship Id="rId5" Type="http://schemas.openxmlformats.org/officeDocument/2006/relationships/hyperlink" Target="http://aka.ms/sh-rc/contracts" TargetMode="Externa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Relationship Id="rId6" Type="http://schemas.openxmlformats.org/officeDocument/2006/relationships/hyperlink" Target="http://aka.ms/sh-rc/assessments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Relationship Id="rId6" Type="http://schemas.openxmlformats.org/officeDocument/2006/relationships/hyperlink" Target="http://aka.ms/sh-rc/assessments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Relationship Id="rId6" Type="http://schemas.openxmlformats.org/officeDocument/2006/relationships/hyperlink" Target="http://aka.ms/sh-rc/assessments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 flipH="1">
            <a:off x="8112641" y="1631445"/>
            <a:ext cx="3622157" cy="1792326"/>
          </a:xfrm>
        </p:spPr>
        <p:txBody>
          <a:bodyPr/>
          <a:lstStyle/>
          <a:p>
            <a:r>
              <a:rPr lang="en-US" dirty="0"/>
              <a:t>A new digital experience exclusive to Unified Support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flipH="1">
            <a:off x="8112641" y="258763"/>
            <a:ext cx="3622158" cy="1528400"/>
          </a:xfrm>
        </p:spPr>
        <p:txBody>
          <a:bodyPr/>
          <a:lstStyle/>
          <a:p>
            <a:r>
              <a:rPr lang="en-US" dirty="0"/>
              <a:t>Microsoft Services Hub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0BBD0ED-6C64-45B7-B512-143FB30C79C5}"/>
              </a:ext>
            </a:extLst>
          </p:cNvPr>
          <p:cNvSpPr txBox="1">
            <a:spLocks/>
          </p:cNvSpPr>
          <p:nvPr/>
        </p:nvSpPr>
        <p:spPr>
          <a:xfrm flipH="1">
            <a:off x="8112641" y="3900290"/>
            <a:ext cx="3622157" cy="1792326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01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800" kern="1200" spc="0" baseline="0" dirty="0">
                <a:solidFill>
                  <a:schemeClr val="tx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  <a:lvl2pPr marL="572471" marR="0" indent="-236454" algn="l" defTabSz="914016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600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84036" marR="0" indent="-224011" algn="l" defTabSz="914016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400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8047" marR="0" indent="-224011" algn="l" defTabSz="914016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200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32058" marR="0" indent="-224011" algn="l" defTabSz="914016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200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3543" indent="-228504" algn="l" defTabSz="9140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552" indent="-228504" algn="l" defTabSz="9140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561" indent="-228504" algn="l" defTabSz="9140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569" indent="-228504" algn="l" defTabSz="9140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/>
              <a:t>Overview Presentation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909040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7F98E21D-55F9-7D40-9763-ACFB17B92FFA}"/>
              </a:ext>
            </a:extLst>
          </p:cNvPr>
          <p:cNvSpPr/>
          <p:nvPr/>
        </p:nvSpPr>
        <p:spPr bwMode="auto">
          <a:xfrm>
            <a:off x="5844927" y="216850"/>
            <a:ext cx="440919" cy="440918"/>
          </a:xfrm>
          <a:prstGeom prst="ellipse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F13AF93-385C-3246-AC90-7BC2DE51E451}"/>
              </a:ext>
            </a:extLst>
          </p:cNvPr>
          <p:cNvSpPr txBox="1"/>
          <p:nvPr/>
        </p:nvSpPr>
        <p:spPr>
          <a:xfrm>
            <a:off x="284327" y="556129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Dashboard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481A13-4A17-E649-89C8-B548EF82E8EA}"/>
              </a:ext>
            </a:extLst>
          </p:cNvPr>
          <p:cNvSpPr txBox="1"/>
          <p:nvPr/>
        </p:nvSpPr>
        <p:spPr>
          <a:xfrm>
            <a:off x="1749571" y="473030"/>
            <a:ext cx="165524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Contract Details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989CC2-1177-1F4C-A05B-2F24AAACBF82}"/>
              </a:ext>
            </a:extLst>
          </p:cNvPr>
          <p:cNvSpPr txBox="1"/>
          <p:nvPr/>
        </p:nvSpPr>
        <p:spPr>
          <a:xfrm>
            <a:off x="5383001" y="560282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Learn </a:t>
            </a:r>
            <a:b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On-demand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9DF9CD-BDC1-184C-8C54-9044CA15BD9A}"/>
              </a:ext>
            </a:extLst>
          </p:cNvPr>
          <p:cNvSpPr txBox="1"/>
          <p:nvPr/>
        </p:nvSpPr>
        <p:spPr>
          <a:xfrm>
            <a:off x="7234127" y="556129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Support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C3F834-5D0E-8C42-85E5-F7B33129FF7F}"/>
              </a:ext>
            </a:extLst>
          </p:cNvPr>
          <p:cNvSpPr txBox="1"/>
          <p:nvPr/>
        </p:nvSpPr>
        <p:spPr>
          <a:xfrm>
            <a:off x="8664899" y="556129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Services Catalog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6B5FB5-F3F1-7945-94D6-016B24A55763}"/>
              </a:ext>
            </a:extLst>
          </p:cNvPr>
          <p:cNvSpPr txBox="1"/>
          <p:nvPr/>
        </p:nvSpPr>
        <p:spPr>
          <a:xfrm>
            <a:off x="10607322" y="473031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Update Center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03E936-36CC-B04B-B3BD-76055DC06B29}"/>
              </a:ext>
            </a:extLst>
          </p:cNvPr>
          <p:cNvSpPr txBox="1"/>
          <p:nvPr/>
        </p:nvSpPr>
        <p:spPr>
          <a:xfrm>
            <a:off x="3579857" y="473029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IT Environment Health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C3F0D60-76AB-004D-A7AD-291710FB06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35749" y="352181"/>
            <a:ext cx="259273" cy="24169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F10C8F2-936F-4B51-98EF-42D579B9F004}"/>
              </a:ext>
            </a:extLst>
          </p:cNvPr>
          <p:cNvSpPr txBox="1"/>
          <p:nvPr/>
        </p:nvSpPr>
        <p:spPr>
          <a:xfrm>
            <a:off x="7909560" y="5486400"/>
            <a:ext cx="4514850" cy="86485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rgbClr val="505050"/>
                </a:solidFill>
              </a:rPr>
              <a:t>To learn more about the displayed feature: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u="sng">
                <a:solidFill>
                  <a:srgbClr val="0078D7"/>
                </a:solidFill>
                <a:hlinkClick r:id="rId4"/>
              </a:rPr>
              <a:t>http://aka.ms/sh-rc/learn</a:t>
            </a:r>
            <a:endParaRPr lang="en-US" sz="1000" u="sng">
              <a:solidFill>
                <a:srgbClr val="0078D7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rgbClr val="50505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E124D6-9078-45BA-B730-4C23C31FDA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5" y="1090306"/>
            <a:ext cx="7471106" cy="576769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1FD0E3D-4E9E-4504-AB6E-025418B0F4F7}"/>
              </a:ext>
            </a:extLst>
          </p:cNvPr>
          <p:cNvSpPr/>
          <p:nvPr/>
        </p:nvSpPr>
        <p:spPr bwMode="auto">
          <a:xfrm>
            <a:off x="6055386" y="1090306"/>
            <a:ext cx="6090906" cy="5404926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66000">
                <a:schemeClr val="tx1"/>
              </a:gs>
              <a:gs pos="100000">
                <a:schemeClr val="tx1">
                  <a:shade val="100000"/>
                  <a:satMod val="115000"/>
                  <a:alpha val="0"/>
                </a:schemeClr>
              </a:gs>
            </a:gsLst>
            <a:lin ang="108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771770" y="2135384"/>
            <a:ext cx="4268538" cy="2099036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Bef>
                <a:spcPts val="200"/>
              </a:spcBef>
              <a:spcAft>
                <a:spcPts val="500"/>
              </a:spcAft>
            </a:pPr>
            <a:r>
              <a:rPr lang="en-US" b="1" dirty="0">
                <a:solidFill>
                  <a:srgbClr val="505050">
                    <a:lumMod val="50000"/>
                  </a:srgb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Stay current on the technologies with unique learning experiences</a:t>
            </a:r>
          </a:p>
          <a:p>
            <a:pPr>
              <a:lnSpc>
                <a:spcPct val="90000"/>
              </a:lnSpc>
              <a:spcBef>
                <a:spcPts val="200"/>
              </a:spcBef>
              <a:spcAft>
                <a:spcPts val="500"/>
              </a:spcAft>
            </a:pPr>
            <a:endParaRPr lang="en-US" sz="800" b="1" dirty="0">
              <a:solidFill>
                <a:srgbClr val="505050">
                  <a:lumMod val="50000"/>
                </a:srgb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18745" indent="-118745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Learn anytime, anywhere, on any device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600" dirty="0">
              <a:solidFill>
                <a:schemeClr val="bg1">
                  <a:lumMod val="50000"/>
                </a:schemeClr>
              </a:solidFill>
              <a:cs typeface="Segoe UI"/>
            </a:endParaRPr>
          </a:p>
          <a:p>
            <a:pPr marL="118745" indent="-118745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Unlimited access to content for your organization’s Services Hub users</a:t>
            </a:r>
          </a:p>
        </p:txBody>
      </p:sp>
    </p:spTree>
    <p:extLst>
      <p:ext uri="{BB962C8B-B14F-4D97-AF65-F5344CB8AC3E}">
        <p14:creationId xmlns:p14="http://schemas.microsoft.com/office/powerpoint/2010/main" val="285824144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D6FA5EB-EE2C-4EA1-A9AD-7BCD387428DE}"/>
              </a:ext>
            </a:extLst>
          </p:cNvPr>
          <p:cNvGrpSpPr/>
          <p:nvPr/>
        </p:nvGrpSpPr>
        <p:grpSpPr>
          <a:xfrm>
            <a:off x="-4" y="1090555"/>
            <a:ext cx="12181844" cy="5348345"/>
            <a:chOff x="-4" y="1090555"/>
            <a:chExt cx="12181844" cy="5348345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03C72A8F-C6DC-48C4-B9C0-9B855BAC16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50" r="137"/>
            <a:stretch/>
          </p:blipFill>
          <p:spPr>
            <a:xfrm>
              <a:off x="-4" y="1090555"/>
              <a:ext cx="9090835" cy="5348345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2E6B8AA-0E4A-47D5-B2A3-CB1D06CD2AB3}"/>
                </a:ext>
              </a:extLst>
            </p:cNvPr>
            <p:cNvSpPr/>
            <p:nvPr/>
          </p:nvSpPr>
          <p:spPr bwMode="auto">
            <a:xfrm>
              <a:off x="5935749" y="1100893"/>
              <a:ext cx="6246091" cy="5338007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66000">
                  <a:schemeClr val="tx1"/>
                </a:gs>
                <a:gs pos="100000">
                  <a:schemeClr val="tx1">
                    <a:shade val="100000"/>
                    <a:satMod val="1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969650DD-4FCE-425D-BD1A-A44B3CE7F9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" r="584" b="2411"/>
          <a:stretch/>
        </p:blipFill>
        <p:spPr>
          <a:xfrm>
            <a:off x="598646" y="1486856"/>
            <a:ext cx="5667189" cy="3785412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7F98E21D-55F9-7D40-9763-ACFB17B92FFA}"/>
              </a:ext>
            </a:extLst>
          </p:cNvPr>
          <p:cNvSpPr/>
          <p:nvPr/>
        </p:nvSpPr>
        <p:spPr bwMode="auto">
          <a:xfrm>
            <a:off x="5844927" y="216850"/>
            <a:ext cx="440919" cy="440918"/>
          </a:xfrm>
          <a:prstGeom prst="ellipse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F13AF93-385C-3246-AC90-7BC2DE51E451}"/>
              </a:ext>
            </a:extLst>
          </p:cNvPr>
          <p:cNvSpPr txBox="1"/>
          <p:nvPr/>
        </p:nvSpPr>
        <p:spPr>
          <a:xfrm>
            <a:off x="284327" y="556129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Dashboard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481A13-4A17-E649-89C8-B548EF82E8EA}"/>
              </a:ext>
            </a:extLst>
          </p:cNvPr>
          <p:cNvSpPr txBox="1"/>
          <p:nvPr/>
        </p:nvSpPr>
        <p:spPr>
          <a:xfrm>
            <a:off x="1749571" y="473030"/>
            <a:ext cx="165524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Contract Details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989CC2-1177-1F4C-A05B-2F24AAACBF82}"/>
              </a:ext>
            </a:extLst>
          </p:cNvPr>
          <p:cNvSpPr txBox="1"/>
          <p:nvPr/>
        </p:nvSpPr>
        <p:spPr>
          <a:xfrm>
            <a:off x="5383001" y="560282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Learn </a:t>
            </a:r>
            <a:b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On-demand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9DF9CD-BDC1-184C-8C54-9044CA15BD9A}"/>
              </a:ext>
            </a:extLst>
          </p:cNvPr>
          <p:cNvSpPr txBox="1"/>
          <p:nvPr/>
        </p:nvSpPr>
        <p:spPr>
          <a:xfrm>
            <a:off x="7234127" y="556129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Support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C3F834-5D0E-8C42-85E5-F7B33129FF7F}"/>
              </a:ext>
            </a:extLst>
          </p:cNvPr>
          <p:cNvSpPr txBox="1"/>
          <p:nvPr/>
        </p:nvSpPr>
        <p:spPr>
          <a:xfrm>
            <a:off x="8664899" y="556129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Services Catalog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6B5FB5-F3F1-7945-94D6-016B24A55763}"/>
              </a:ext>
            </a:extLst>
          </p:cNvPr>
          <p:cNvSpPr txBox="1"/>
          <p:nvPr/>
        </p:nvSpPr>
        <p:spPr>
          <a:xfrm>
            <a:off x="10607322" y="473031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Update Center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03E936-36CC-B04B-B3BD-76055DC06B29}"/>
              </a:ext>
            </a:extLst>
          </p:cNvPr>
          <p:cNvSpPr txBox="1"/>
          <p:nvPr/>
        </p:nvSpPr>
        <p:spPr>
          <a:xfrm>
            <a:off x="3579857" y="473029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IT Environment Health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C3F0D60-76AB-004D-A7AD-291710FB06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35749" y="352181"/>
            <a:ext cx="259273" cy="24169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15FA3CD-9BEE-4812-A10D-324B09635657}"/>
              </a:ext>
            </a:extLst>
          </p:cNvPr>
          <p:cNvSpPr txBox="1"/>
          <p:nvPr/>
        </p:nvSpPr>
        <p:spPr>
          <a:xfrm>
            <a:off x="7909560" y="5486400"/>
            <a:ext cx="4514850" cy="86485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rgbClr val="505050"/>
                </a:solidFill>
              </a:rPr>
              <a:t>To learn more about the displayed feature: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u="sng">
                <a:solidFill>
                  <a:srgbClr val="0078D7"/>
                </a:solidFill>
                <a:hlinkClick r:id="rId6"/>
              </a:rPr>
              <a:t>http://aka.ms/sh-rc/learn</a:t>
            </a:r>
            <a:endParaRPr lang="en-US" sz="1000" u="sng">
              <a:solidFill>
                <a:srgbClr val="0078D7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rgbClr val="50505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988C00E-ADA3-4D4C-A017-018F24612624}"/>
              </a:ext>
            </a:extLst>
          </p:cNvPr>
          <p:cNvSpPr txBox="1"/>
          <p:nvPr/>
        </p:nvSpPr>
        <p:spPr>
          <a:xfrm>
            <a:off x="7771770" y="2098054"/>
            <a:ext cx="4268538" cy="219547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Bef>
                <a:spcPts val="200"/>
              </a:spcBef>
              <a:spcAft>
                <a:spcPts val="500"/>
              </a:spcAft>
            </a:pPr>
            <a:r>
              <a:rPr lang="en-US" b="1" dirty="0">
                <a:solidFill>
                  <a:srgbClr val="505050">
                    <a:lumMod val="50000"/>
                  </a:srgb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Stay current on the technologies with unique learning experiences</a:t>
            </a:r>
          </a:p>
          <a:p>
            <a:pPr>
              <a:lnSpc>
                <a:spcPct val="90000"/>
              </a:lnSpc>
              <a:spcBef>
                <a:spcPts val="200"/>
              </a:spcBef>
              <a:spcAft>
                <a:spcPts val="500"/>
              </a:spcAft>
            </a:pPr>
            <a:endParaRPr lang="en-US" sz="800" b="1" dirty="0">
              <a:solidFill>
                <a:srgbClr val="505050">
                  <a:lumMod val="50000"/>
                </a:srgb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Participate in live instructor-led webcasts and learn on your own with self-paced learning paths</a:t>
            </a:r>
          </a:p>
          <a:p>
            <a:pPr lvl="0">
              <a:spcBef>
                <a:spcPts val="200"/>
              </a:spcBef>
              <a:spcAft>
                <a:spcPts val="500"/>
              </a:spcAft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386600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7F98E21D-55F9-7D40-9763-ACFB17B92FFA}"/>
              </a:ext>
            </a:extLst>
          </p:cNvPr>
          <p:cNvSpPr/>
          <p:nvPr/>
        </p:nvSpPr>
        <p:spPr bwMode="auto">
          <a:xfrm>
            <a:off x="7549966" y="216850"/>
            <a:ext cx="440919" cy="440918"/>
          </a:xfrm>
          <a:prstGeom prst="ellipse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F13AF93-385C-3246-AC90-7BC2DE51E451}"/>
              </a:ext>
            </a:extLst>
          </p:cNvPr>
          <p:cNvSpPr txBox="1"/>
          <p:nvPr/>
        </p:nvSpPr>
        <p:spPr>
          <a:xfrm>
            <a:off x="284327" y="556129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Dashboard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481A13-4A17-E649-89C8-B548EF82E8EA}"/>
              </a:ext>
            </a:extLst>
          </p:cNvPr>
          <p:cNvSpPr txBox="1"/>
          <p:nvPr/>
        </p:nvSpPr>
        <p:spPr>
          <a:xfrm>
            <a:off x="1749571" y="473030"/>
            <a:ext cx="165524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Contract Details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9DF9CD-BDC1-184C-8C54-9044CA15BD9A}"/>
              </a:ext>
            </a:extLst>
          </p:cNvPr>
          <p:cNvSpPr txBox="1"/>
          <p:nvPr/>
        </p:nvSpPr>
        <p:spPr>
          <a:xfrm>
            <a:off x="7234127" y="556129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Support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C3F834-5D0E-8C42-85E5-F7B33129FF7F}"/>
              </a:ext>
            </a:extLst>
          </p:cNvPr>
          <p:cNvSpPr txBox="1"/>
          <p:nvPr/>
        </p:nvSpPr>
        <p:spPr>
          <a:xfrm>
            <a:off x="8664899" y="556129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Services Catalog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6B5FB5-F3F1-7945-94D6-016B24A55763}"/>
              </a:ext>
            </a:extLst>
          </p:cNvPr>
          <p:cNvSpPr txBox="1"/>
          <p:nvPr/>
        </p:nvSpPr>
        <p:spPr>
          <a:xfrm>
            <a:off x="10607322" y="473031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Update Center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03E936-36CC-B04B-B3BD-76055DC06B29}"/>
              </a:ext>
            </a:extLst>
          </p:cNvPr>
          <p:cNvSpPr txBox="1"/>
          <p:nvPr/>
        </p:nvSpPr>
        <p:spPr>
          <a:xfrm>
            <a:off x="3579857" y="473029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IT Environment Health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3E9396-DD9C-2548-8097-12160E604C0A}"/>
              </a:ext>
            </a:extLst>
          </p:cNvPr>
          <p:cNvSpPr txBox="1"/>
          <p:nvPr/>
        </p:nvSpPr>
        <p:spPr>
          <a:xfrm>
            <a:off x="5383001" y="473029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Learn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On-demand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19D15FD-CAF3-6747-AD2E-6B29357818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959" y="295545"/>
            <a:ext cx="214932" cy="28352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77C3D7-CCA7-4131-9B8B-6ABF4EB3DCA0}"/>
              </a:ext>
            </a:extLst>
          </p:cNvPr>
          <p:cNvSpPr txBox="1"/>
          <p:nvPr/>
        </p:nvSpPr>
        <p:spPr>
          <a:xfrm>
            <a:off x="7909560" y="5486400"/>
            <a:ext cx="4514850" cy="649409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rgbClr val="505050"/>
                </a:solidFill>
              </a:rPr>
              <a:t>To learn more about the displayed feature: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u="sng">
                <a:solidFill>
                  <a:srgbClr val="0078D7"/>
                </a:solidFill>
              </a:rPr>
              <a:t>http://aka.ms/sh-rc/support</a:t>
            </a:r>
            <a:endParaRPr lang="en-US" sz="1000">
              <a:solidFill>
                <a:srgbClr val="50505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FA6320-B8DE-4FF1-9407-4BB90A2AB3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72900"/>
            <a:ext cx="12192000" cy="5362533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48971" y="1598032"/>
            <a:ext cx="3592605" cy="3804118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lvl="0">
              <a:spcBef>
                <a:spcPts val="200"/>
              </a:spcBef>
              <a:spcAft>
                <a:spcPts val="500"/>
              </a:spcAft>
            </a:pPr>
            <a:r>
              <a:rPr lang="en-US" b="1" dirty="0">
                <a:solidFill>
                  <a:srgbClr val="505050">
                    <a:lumMod val="50000"/>
                  </a:srgb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Easy to manage your Microsoft support activity</a:t>
            </a:r>
          </a:p>
          <a:p>
            <a:pPr lvl="0">
              <a:spcBef>
                <a:spcPts val="200"/>
              </a:spcBef>
              <a:spcAft>
                <a:spcPts val="500"/>
              </a:spcAft>
            </a:pPr>
            <a:endParaRPr lang="en-US" b="1" dirty="0">
              <a:solidFill>
                <a:srgbClr val="505050">
                  <a:lumMod val="50000"/>
                </a:srgb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19063" indent="-119063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Open a request for support from Microsoft from a single location</a:t>
            </a:r>
          </a:p>
          <a:p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marL="119063" indent="-119063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View your support request data and trends by Microsoft technology</a:t>
            </a:r>
          </a:p>
          <a:p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marL="119063" indent="-119063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Assign and manage your organization’s Support Contacts online with self-service capabilities</a:t>
            </a:r>
          </a:p>
        </p:txBody>
      </p:sp>
    </p:spTree>
    <p:extLst>
      <p:ext uri="{BB962C8B-B14F-4D97-AF65-F5344CB8AC3E}">
        <p14:creationId xmlns:p14="http://schemas.microsoft.com/office/powerpoint/2010/main" val="198453833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86BF84FE-2E9A-49E4-84D2-8E6C2325D332}"/>
              </a:ext>
            </a:extLst>
          </p:cNvPr>
          <p:cNvGrpSpPr/>
          <p:nvPr/>
        </p:nvGrpSpPr>
        <p:grpSpPr>
          <a:xfrm>
            <a:off x="2416629" y="1090007"/>
            <a:ext cx="9774455" cy="5338007"/>
            <a:chOff x="2375842" y="1090260"/>
            <a:chExt cx="9815941" cy="535307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78BBEBE6-4216-4369-AC9A-D79C5255DF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331"/>
            <a:stretch/>
          </p:blipFill>
          <p:spPr>
            <a:xfrm>
              <a:off x="4011235" y="1090555"/>
              <a:ext cx="8180548" cy="5335505"/>
            </a:xfrm>
            <a:prstGeom prst="rect">
              <a:avLst/>
            </a:prstGeom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5AF52AC-6B74-40E9-90C6-8CF07900B1C2}"/>
                </a:ext>
              </a:extLst>
            </p:cNvPr>
            <p:cNvSpPr/>
            <p:nvPr/>
          </p:nvSpPr>
          <p:spPr bwMode="auto">
            <a:xfrm>
              <a:off x="2375842" y="1090260"/>
              <a:ext cx="3733506" cy="535307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43000">
                  <a:schemeClr val="tx1"/>
                </a:gs>
                <a:gs pos="100000">
                  <a:schemeClr val="tx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7F98E21D-55F9-7D40-9763-ACFB17B92FFA}"/>
              </a:ext>
            </a:extLst>
          </p:cNvPr>
          <p:cNvSpPr/>
          <p:nvPr/>
        </p:nvSpPr>
        <p:spPr bwMode="auto">
          <a:xfrm>
            <a:off x="9314970" y="216850"/>
            <a:ext cx="440919" cy="440918"/>
          </a:xfrm>
          <a:prstGeom prst="ellipse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F13AF93-385C-3246-AC90-7BC2DE51E451}"/>
              </a:ext>
            </a:extLst>
          </p:cNvPr>
          <p:cNvSpPr txBox="1"/>
          <p:nvPr/>
        </p:nvSpPr>
        <p:spPr>
          <a:xfrm>
            <a:off x="284327" y="556129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Dashboard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481A13-4A17-E649-89C8-B548EF82E8EA}"/>
              </a:ext>
            </a:extLst>
          </p:cNvPr>
          <p:cNvSpPr txBox="1"/>
          <p:nvPr/>
        </p:nvSpPr>
        <p:spPr>
          <a:xfrm>
            <a:off x="1749571" y="473030"/>
            <a:ext cx="165524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Contract Details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9DF9CD-BDC1-184C-8C54-9044CA15BD9A}"/>
              </a:ext>
            </a:extLst>
          </p:cNvPr>
          <p:cNvSpPr txBox="1"/>
          <p:nvPr/>
        </p:nvSpPr>
        <p:spPr>
          <a:xfrm>
            <a:off x="7234127" y="556129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Support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C3F834-5D0E-8C42-85E5-F7B33129FF7F}"/>
              </a:ext>
            </a:extLst>
          </p:cNvPr>
          <p:cNvSpPr txBox="1"/>
          <p:nvPr/>
        </p:nvSpPr>
        <p:spPr>
          <a:xfrm>
            <a:off x="8664899" y="556129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Services Catalog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6B5FB5-F3F1-7945-94D6-016B24A55763}"/>
              </a:ext>
            </a:extLst>
          </p:cNvPr>
          <p:cNvSpPr txBox="1"/>
          <p:nvPr/>
        </p:nvSpPr>
        <p:spPr>
          <a:xfrm>
            <a:off x="10607322" y="473031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Update Center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03E936-36CC-B04B-B3BD-76055DC06B29}"/>
              </a:ext>
            </a:extLst>
          </p:cNvPr>
          <p:cNvSpPr txBox="1"/>
          <p:nvPr/>
        </p:nvSpPr>
        <p:spPr>
          <a:xfrm>
            <a:off x="3579857" y="473029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IT Environment Health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3E9396-DD9C-2548-8097-12160E604C0A}"/>
              </a:ext>
            </a:extLst>
          </p:cNvPr>
          <p:cNvSpPr txBox="1"/>
          <p:nvPr/>
        </p:nvSpPr>
        <p:spPr>
          <a:xfrm>
            <a:off x="5383001" y="473029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Learn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On-demand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D77B8E9-254D-5A40-A2DE-F603062A30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17500" y="293048"/>
            <a:ext cx="225878" cy="22587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4B48EDD-E6F0-426F-8A3B-5ABC5175C9BC}"/>
              </a:ext>
            </a:extLst>
          </p:cNvPr>
          <p:cNvSpPr txBox="1"/>
          <p:nvPr/>
        </p:nvSpPr>
        <p:spPr>
          <a:xfrm>
            <a:off x="320040" y="5486400"/>
            <a:ext cx="4514850" cy="86485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rgbClr val="505050"/>
                </a:solidFill>
              </a:rPr>
              <a:t>To learn more about the displayed feature: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u="sng">
                <a:solidFill>
                  <a:srgbClr val="0078D7"/>
                </a:solidFill>
                <a:hlinkClick r:id="rId5"/>
              </a:rPr>
              <a:t>http://aka.ms/sh-rc/services</a:t>
            </a:r>
            <a:endParaRPr lang="en-US" sz="1000" u="sng">
              <a:solidFill>
                <a:srgbClr val="0078D7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rgbClr val="505050"/>
              </a:solidFill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ABC4229-81CC-4CCB-A5D6-CA6A305AD5E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2" r="5803" b="18155"/>
          <a:stretch/>
        </p:blipFill>
        <p:spPr>
          <a:xfrm>
            <a:off x="6120493" y="1512024"/>
            <a:ext cx="5598413" cy="35008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9697076-0837-470A-B0BF-5B82D5FE209F}"/>
              </a:ext>
            </a:extLst>
          </p:cNvPr>
          <p:cNvSpPr/>
          <p:nvPr/>
        </p:nvSpPr>
        <p:spPr>
          <a:xfrm>
            <a:off x="228601" y="1830669"/>
            <a:ext cx="3816509" cy="299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b="1" dirty="0">
                <a:solidFill>
                  <a:srgbClr val="505050">
                    <a:lumMod val="50000"/>
                  </a:srgb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Save time to connect to the services you need</a:t>
            </a:r>
          </a:p>
          <a:p>
            <a:pPr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US" sz="800" b="1" dirty="0">
              <a:solidFill>
                <a:srgbClr val="505050">
                  <a:lumMod val="50000"/>
                </a:srgb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19063" indent="-119063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View the latest Microsoft Services catalog online</a:t>
            </a:r>
          </a:p>
          <a:p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marL="119063" indent="-119063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Check seat availability for workshops and online courses</a:t>
            </a:r>
          </a:p>
          <a:p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marL="119063" indent="-119063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Click to contact Microsoft to reserve seats or schedule a new Microsoft Service </a:t>
            </a:r>
          </a:p>
        </p:txBody>
      </p:sp>
    </p:spTree>
    <p:extLst>
      <p:ext uri="{BB962C8B-B14F-4D97-AF65-F5344CB8AC3E}">
        <p14:creationId xmlns:p14="http://schemas.microsoft.com/office/powerpoint/2010/main" val="2492103768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AC080A65-C0C7-4F74-B56C-46A5C98DEFC4}"/>
              </a:ext>
            </a:extLst>
          </p:cNvPr>
          <p:cNvGrpSpPr/>
          <p:nvPr/>
        </p:nvGrpSpPr>
        <p:grpSpPr>
          <a:xfrm>
            <a:off x="-4" y="1090555"/>
            <a:ext cx="12181844" cy="5348345"/>
            <a:chOff x="-4" y="1090555"/>
            <a:chExt cx="12181844" cy="5348345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1826F550-5D1B-4E11-9851-BBD87ACDC2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50" r="137"/>
            <a:stretch/>
          </p:blipFill>
          <p:spPr>
            <a:xfrm>
              <a:off x="-4" y="1090555"/>
              <a:ext cx="9090835" cy="5348345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FC7699A-ED70-4970-B9DD-B2495EF6B783}"/>
                </a:ext>
              </a:extLst>
            </p:cNvPr>
            <p:cNvSpPr/>
            <p:nvPr/>
          </p:nvSpPr>
          <p:spPr bwMode="auto">
            <a:xfrm>
              <a:off x="5935749" y="1100893"/>
              <a:ext cx="6246091" cy="5338007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66000">
                  <a:schemeClr val="tx1"/>
                </a:gs>
                <a:gs pos="100000">
                  <a:schemeClr val="tx1">
                    <a:shade val="100000"/>
                    <a:satMod val="1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9F13AF93-385C-3246-AC90-7BC2DE51E451}"/>
              </a:ext>
            </a:extLst>
          </p:cNvPr>
          <p:cNvSpPr txBox="1"/>
          <p:nvPr/>
        </p:nvSpPr>
        <p:spPr>
          <a:xfrm>
            <a:off x="284327" y="556129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Dashboard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481A13-4A17-E649-89C8-B548EF82E8EA}"/>
              </a:ext>
            </a:extLst>
          </p:cNvPr>
          <p:cNvSpPr txBox="1"/>
          <p:nvPr/>
        </p:nvSpPr>
        <p:spPr>
          <a:xfrm>
            <a:off x="1749571" y="473030"/>
            <a:ext cx="165524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Contract Details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9DF9CD-BDC1-184C-8C54-9044CA15BD9A}"/>
              </a:ext>
            </a:extLst>
          </p:cNvPr>
          <p:cNvSpPr txBox="1"/>
          <p:nvPr/>
        </p:nvSpPr>
        <p:spPr>
          <a:xfrm>
            <a:off x="7234127" y="556129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Support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C3F834-5D0E-8C42-85E5-F7B33129FF7F}"/>
              </a:ext>
            </a:extLst>
          </p:cNvPr>
          <p:cNvSpPr txBox="1"/>
          <p:nvPr/>
        </p:nvSpPr>
        <p:spPr>
          <a:xfrm>
            <a:off x="8664899" y="556129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Services Catalog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6B5FB5-F3F1-7945-94D6-016B24A55763}"/>
              </a:ext>
            </a:extLst>
          </p:cNvPr>
          <p:cNvSpPr txBox="1"/>
          <p:nvPr/>
        </p:nvSpPr>
        <p:spPr>
          <a:xfrm>
            <a:off x="10607322" y="543911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Update Center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03E936-36CC-B04B-B3BD-76055DC06B29}"/>
              </a:ext>
            </a:extLst>
          </p:cNvPr>
          <p:cNvSpPr txBox="1"/>
          <p:nvPr/>
        </p:nvSpPr>
        <p:spPr>
          <a:xfrm>
            <a:off x="3579857" y="473029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IT Environment Health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3E9396-DD9C-2548-8097-12160E604C0A}"/>
              </a:ext>
            </a:extLst>
          </p:cNvPr>
          <p:cNvSpPr txBox="1"/>
          <p:nvPr/>
        </p:nvSpPr>
        <p:spPr>
          <a:xfrm>
            <a:off x="5383001" y="473029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Learn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On-demand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812711" y="2054888"/>
            <a:ext cx="3728217" cy="220470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defRPr sz="2000" b="1">
                <a:solidFill>
                  <a:srgbClr val="505050">
                    <a:lumMod val="50000"/>
                  </a:srgb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sz="1800" dirty="0"/>
              <a:t>Subscribe to the Update Center to keep your Microsoft products current</a:t>
            </a:r>
          </a:p>
          <a:p>
            <a:pPr marL="119063" indent="-119063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b="0" dirty="0">
              <a:solidFill>
                <a:schemeClr val="bg1">
                  <a:lumMod val="50000"/>
                </a:schemeClr>
              </a:solidFill>
              <a:latin typeface="+mn-lt"/>
              <a:cs typeface="+mn-cs"/>
            </a:endParaRPr>
          </a:p>
          <a:p>
            <a:pPr marL="119063" lvl="2" indent="-119063">
              <a:lnSpc>
                <a:spcPct val="90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Get updates about Microsoft Office 365 and Azure as they become available</a:t>
            </a:r>
          </a:p>
          <a:p>
            <a:pPr marL="0" lvl="2">
              <a:lnSpc>
                <a:spcPct val="90000"/>
              </a:lnSpc>
              <a:spcBef>
                <a:spcPts val="200"/>
              </a:spcBef>
              <a:spcAft>
                <a:spcPts val="600"/>
              </a:spcAft>
            </a:pP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44DD1-F930-4C18-8105-58C390ABB63A}"/>
              </a:ext>
            </a:extLst>
          </p:cNvPr>
          <p:cNvSpPr txBox="1"/>
          <p:nvPr/>
        </p:nvSpPr>
        <p:spPr>
          <a:xfrm>
            <a:off x="7909560" y="5486400"/>
            <a:ext cx="4514850" cy="649409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rgbClr val="505050"/>
                </a:solidFill>
              </a:rPr>
              <a:t>To learn more about the displayed feature: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u="sng">
                <a:solidFill>
                  <a:srgbClr val="0078D7"/>
                </a:solidFill>
                <a:hlinkClick r:id="rId4"/>
              </a:rPr>
              <a:t>http://aka.ms/sh-rc/updatecenter</a:t>
            </a:r>
            <a:endParaRPr lang="en-US" sz="1000">
              <a:solidFill>
                <a:srgbClr val="505050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C597A98-BA43-49DC-84D8-986D3046C9B8}"/>
              </a:ext>
            </a:extLst>
          </p:cNvPr>
          <p:cNvGrpSpPr/>
          <p:nvPr/>
        </p:nvGrpSpPr>
        <p:grpSpPr>
          <a:xfrm>
            <a:off x="11083632" y="190452"/>
            <a:ext cx="457296" cy="457296"/>
            <a:chOff x="11045532" y="2022609"/>
            <a:chExt cx="457296" cy="457296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56BFEC3-6A5E-4065-BD6B-16BCEFDB9878}"/>
                </a:ext>
              </a:extLst>
            </p:cNvPr>
            <p:cNvSpPr/>
            <p:nvPr/>
          </p:nvSpPr>
          <p:spPr bwMode="auto">
            <a:xfrm>
              <a:off x="11188573" y="2173135"/>
              <a:ext cx="156136" cy="156136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1EC6228-D7C1-489D-9045-1326E9C0C901}"/>
                </a:ext>
              </a:extLst>
            </p:cNvPr>
            <p:cNvSpPr/>
            <p:nvPr/>
          </p:nvSpPr>
          <p:spPr bwMode="auto">
            <a:xfrm>
              <a:off x="11045532" y="2022609"/>
              <a:ext cx="457296" cy="457296"/>
            </a:xfrm>
            <a:prstGeom prst="ellipse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b="1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114B1CD-C901-49F1-97AF-099A8FAAC0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7561" y="2129191"/>
              <a:ext cx="234370" cy="234370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B1C6F12A-C331-4F93-A3D9-F54C0D46A7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" b="5167"/>
          <a:stretch/>
        </p:blipFill>
        <p:spPr>
          <a:xfrm>
            <a:off x="597050" y="1488891"/>
            <a:ext cx="5657446" cy="363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322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ACD3C243-B05C-4172-872C-AFEE3A4701A9}"/>
              </a:ext>
            </a:extLst>
          </p:cNvPr>
          <p:cNvGrpSpPr/>
          <p:nvPr/>
        </p:nvGrpSpPr>
        <p:grpSpPr>
          <a:xfrm>
            <a:off x="-4" y="1090555"/>
            <a:ext cx="12181844" cy="5348345"/>
            <a:chOff x="-4" y="1090555"/>
            <a:chExt cx="12181844" cy="5348345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8A5645D-3DC1-42A2-A969-5BC5A2389F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50" r="137"/>
            <a:stretch/>
          </p:blipFill>
          <p:spPr>
            <a:xfrm>
              <a:off x="-4" y="1090555"/>
              <a:ext cx="9090835" cy="5348345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8D2E491-BD74-4B94-929C-5A667DC6847C}"/>
                </a:ext>
              </a:extLst>
            </p:cNvPr>
            <p:cNvSpPr/>
            <p:nvPr/>
          </p:nvSpPr>
          <p:spPr bwMode="auto">
            <a:xfrm>
              <a:off x="5935749" y="1100893"/>
              <a:ext cx="6246091" cy="5338007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66000">
                  <a:schemeClr val="tx1"/>
                </a:gs>
                <a:gs pos="100000">
                  <a:schemeClr val="tx1">
                    <a:shade val="100000"/>
                    <a:satMod val="1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9F13AF93-385C-3246-AC90-7BC2DE51E451}"/>
              </a:ext>
            </a:extLst>
          </p:cNvPr>
          <p:cNvSpPr txBox="1"/>
          <p:nvPr/>
        </p:nvSpPr>
        <p:spPr>
          <a:xfrm>
            <a:off x="284327" y="556129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Dashboard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481A13-4A17-E649-89C8-B548EF82E8EA}"/>
              </a:ext>
            </a:extLst>
          </p:cNvPr>
          <p:cNvSpPr txBox="1"/>
          <p:nvPr/>
        </p:nvSpPr>
        <p:spPr>
          <a:xfrm>
            <a:off x="1749571" y="473030"/>
            <a:ext cx="165524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Contract Details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9DF9CD-BDC1-184C-8C54-9044CA15BD9A}"/>
              </a:ext>
            </a:extLst>
          </p:cNvPr>
          <p:cNvSpPr txBox="1"/>
          <p:nvPr/>
        </p:nvSpPr>
        <p:spPr>
          <a:xfrm>
            <a:off x="7234127" y="556129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Support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C3F834-5D0E-8C42-85E5-F7B33129FF7F}"/>
              </a:ext>
            </a:extLst>
          </p:cNvPr>
          <p:cNvSpPr txBox="1"/>
          <p:nvPr/>
        </p:nvSpPr>
        <p:spPr>
          <a:xfrm>
            <a:off x="8664899" y="556129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Services Catalog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6B5FB5-F3F1-7945-94D6-016B24A55763}"/>
              </a:ext>
            </a:extLst>
          </p:cNvPr>
          <p:cNvSpPr txBox="1"/>
          <p:nvPr/>
        </p:nvSpPr>
        <p:spPr>
          <a:xfrm>
            <a:off x="10607322" y="543911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Update Center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03E936-36CC-B04B-B3BD-76055DC06B29}"/>
              </a:ext>
            </a:extLst>
          </p:cNvPr>
          <p:cNvSpPr txBox="1"/>
          <p:nvPr/>
        </p:nvSpPr>
        <p:spPr>
          <a:xfrm>
            <a:off x="3579857" y="473029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IT Environment Health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3E9396-DD9C-2548-8097-12160E604C0A}"/>
              </a:ext>
            </a:extLst>
          </p:cNvPr>
          <p:cNvSpPr txBox="1"/>
          <p:nvPr/>
        </p:nvSpPr>
        <p:spPr>
          <a:xfrm>
            <a:off x="5383001" y="473029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Learn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On-demand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6E04A61-5D79-4987-AA2C-E88C75D60A23}"/>
              </a:ext>
            </a:extLst>
          </p:cNvPr>
          <p:cNvGrpSpPr/>
          <p:nvPr/>
        </p:nvGrpSpPr>
        <p:grpSpPr>
          <a:xfrm>
            <a:off x="11082528" y="190452"/>
            <a:ext cx="457296" cy="457296"/>
            <a:chOff x="11045532" y="2022609"/>
            <a:chExt cx="457296" cy="457296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210231D-A1C3-42CD-B794-F6BD299FACDC}"/>
                </a:ext>
              </a:extLst>
            </p:cNvPr>
            <p:cNvSpPr/>
            <p:nvPr/>
          </p:nvSpPr>
          <p:spPr bwMode="auto">
            <a:xfrm>
              <a:off x="11188573" y="2173135"/>
              <a:ext cx="156136" cy="156136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3BDC93C-B307-4AC7-8609-CDFE24EBA50D}"/>
                </a:ext>
              </a:extLst>
            </p:cNvPr>
            <p:cNvSpPr/>
            <p:nvPr/>
          </p:nvSpPr>
          <p:spPr bwMode="auto">
            <a:xfrm>
              <a:off x="11045532" y="2022609"/>
              <a:ext cx="457296" cy="457296"/>
            </a:xfrm>
            <a:prstGeom prst="ellipse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b="1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9841EB2-875F-4E85-8A43-452D1437BA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7561" y="2129191"/>
              <a:ext cx="234370" cy="234370"/>
            </a:xfrm>
            <a:prstGeom prst="rect">
              <a:avLst/>
            </a:prstGeom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7A35C78B-6A11-45CE-B55A-DA1283FA13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" r="2497" b="5353"/>
          <a:stretch/>
        </p:blipFill>
        <p:spPr>
          <a:xfrm>
            <a:off x="600707" y="1480010"/>
            <a:ext cx="5619072" cy="379607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770C600-B7A9-4556-8E9B-450E16BE0B74}"/>
              </a:ext>
            </a:extLst>
          </p:cNvPr>
          <p:cNvSpPr txBox="1"/>
          <p:nvPr/>
        </p:nvSpPr>
        <p:spPr>
          <a:xfrm>
            <a:off x="8033657" y="2157944"/>
            <a:ext cx="3395270" cy="231550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defRPr sz="2000" b="1">
                <a:solidFill>
                  <a:srgbClr val="505050">
                    <a:lumMod val="50000"/>
                  </a:srgb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sz="1800" dirty="0"/>
              <a:t>Subscribe to the Update Center to keep your Microsoft products current</a:t>
            </a:r>
          </a:p>
          <a:p>
            <a:endParaRPr lang="en-US" sz="800" dirty="0"/>
          </a:p>
          <a:p>
            <a:pPr marL="119063" indent="-11906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b="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Get notifications about changes to Microsoft on-premises products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600" b="0" dirty="0">
              <a:solidFill>
                <a:schemeClr val="bg1">
                  <a:lumMod val="50000"/>
                </a:schemeClr>
              </a:solidFill>
              <a:latin typeface="+mn-lt"/>
              <a:cs typeface="+mn-cs"/>
            </a:endParaRPr>
          </a:p>
          <a:p>
            <a:pPr marL="119063" indent="-11906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b="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Track Microsoft product lifecycles</a:t>
            </a:r>
          </a:p>
          <a:p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FB33F20-3EC7-4E6D-A844-708AF76B48A8}"/>
              </a:ext>
            </a:extLst>
          </p:cNvPr>
          <p:cNvSpPr txBox="1"/>
          <p:nvPr/>
        </p:nvSpPr>
        <p:spPr>
          <a:xfrm>
            <a:off x="7909560" y="5486400"/>
            <a:ext cx="4514850" cy="649409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rgbClr val="505050"/>
                </a:solidFill>
              </a:rPr>
              <a:t>To learn more about the displayed feature: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u="sng">
                <a:solidFill>
                  <a:srgbClr val="0078D7"/>
                </a:solidFill>
                <a:hlinkClick r:id="rId6"/>
              </a:rPr>
              <a:t>http://aka.ms/sh-rc/updatecenter</a:t>
            </a:r>
            <a:endParaRPr lang="en-US" sz="100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415886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041590" y="843651"/>
            <a:ext cx="4778289" cy="628787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Microsoft Unified Support:</a:t>
            </a:r>
          </a:p>
          <a:p>
            <a:pPr lvl="0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000" u="sng" dirty="0">
                <a:solidFill>
                  <a:srgbClr val="0078D7"/>
                </a:solidFill>
                <a:latin typeface="Segoe UI"/>
                <a:hlinkClick r:id="rId2"/>
              </a:rPr>
              <a:t>https://www.microsoft.com/en-us/enterprise/services/unified-support-solutions</a:t>
            </a:r>
            <a:endParaRPr lang="en-US" sz="1000" u="sng" dirty="0">
              <a:solidFill>
                <a:srgbClr val="0078D7"/>
              </a:solidFill>
              <a:latin typeface="Segoe UI"/>
            </a:endParaRPr>
          </a:p>
          <a:p>
            <a:pPr lvl="0">
              <a:lnSpc>
                <a:spcPct val="90000"/>
              </a:lnSpc>
              <a:spcAft>
                <a:spcPts val="600"/>
              </a:spcAft>
              <a:defRPr/>
            </a:pPr>
            <a:endParaRPr lang="en-US" sz="1000" u="sng" dirty="0">
              <a:solidFill>
                <a:srgbClr val="0078D7"/>
              </a:solidFill>
              <a:latin typeface="Segoe U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Sign in to the Microsoft Service Hub: </a:t>
            </a:r>
            <a:r>
              <a:rPr kumimoji="0" lang="en-US" sz="1000" b="0" i="0" u="sng" strike="noStrike" kern="1200" cap="none" spc="0" normalizeH="0" baseline="0" noProof="0" dirty="0">
                <a:ln>
                  <a:noFill/>
                </a:ln>
                <a:solidFill>
                  <a:srgbClr val="0078D7"/>
                </a:solidFill>
                <a:effectLst/>
                <a:uLnTx/>
                <a:uFillTx/>
                <a:latin typeface="Segoe UI"/>
                <a:ea typeface="+mn-ea"/>
                <a:cs typeface="+mn-cs"/>
                <a:hlinkClick r:id="rId3"/>
              </a:rPr>
              <a:t>https://serviceshub.microsoft.com</a:t>
            </a:r>
            <a:r>
              <a:rPr kumimoji="0" lang="en-US" sz="1000" b="0" i="0" u="sng" strike="noStrike" kern="1200" cap="none" spc="0" normalizeH="0" baseline="0" noProof="0" dirty="0">
                <a:ln>
                  <a:noFill/>
                </a:ln>
                <a:solidFill>
                  <a:srgbClr val="0078D7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505050">
                  <a:lumMod val="50000"/>
                </a:srgbClr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Services Hub Resource Center: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sng" strike="noStrike" kern="1200" cap="none" spc="0" normalizeH="0" baseline="0" noProof="0" dirty="0">
                <a:ln>
                  <a:noFill/>
                </a:ln>
                <a:solidFill>
                  <a:srgbClr val="0078D7"/>
                </a:solidFill>
                <a:effectLst/>
                <a:uLnTx/>
                <a:uFillTx/>
                <a:latin typeface="Segoe UI"/>
                <a:ea typeface="+mn-ea"/>
                <a:cs typeface="+mn-cs"/>
                <a:hlinkClick r:id="rId4"/>
              </a:rPr>
              <a:t>http://aka.ms/sh-rc </a:t>
            </a:r>
            <a:endParaRPr kumimoji="0" lang="en-US" sz="1000" b="0" i="0" u="sng" strike="noStrike" kern="1200" cap="none" spc="0" normalizeH="0" baseline="0" noProof="0" dirty="0">
              <a:ln>
                <a:noFill/>
              </a:ln>
              <a:solidFill>
                <a:srgbClr val="0078D7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505050">
                  <a:lumMod val="50000"/>
                </a:srgbClr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Key Resources:</a:t>
            </a:r>
          </a:p>
          <a:p>
            <a:pPr marL="169863" marR="0" lvl="0" indent="-16986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Overview videos: </a:t>
            </a:r>
            <a:r>
              <a:rPr kumimoji="0" lang="en-US" sz="1000" b="0" i="0" u="sng" strike="noStrike" kern="1200" cap="none" spc="0" normalizeH="0" baseline="0" noProof="0" dirty="0">
                <a:ln>
                  <a:noFill/>
                </a:ln>
                <a:solidFill>
                  <a:srgbClr val="0078D7"/>
                </a:solidFill>
                <a:effectLst/>
                <a:uLnTx/>
                <a:uFillTx/>
                <a:latin typeface="Segoe UI"/>
                <a:ea typeface="+mn-ea"/>
                <a:cs typeface="+mn-cs"/>
                <a:hlinkClick r:id="rId5"/>
              </a:rPr>
              <a:t>http://aka.ms/sh-rc/overview</a:t>
            </a:r>
            <a:endParaRPr kumimoji="0" lang="en-US" sz="1000" b="0" i="0" u="sng" strike="noStrike" kern="1200" cap="none" spc="0" normalizeH="0" baseline="0" noProof="0" dirty="0">
              <a:ln>
                <a:noFill/>
              </a:ln>
              <a:solidFill>
                <a:srgbClr val="0078D7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169863" marR="0" lvl="0" indent="-16986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Onboarding Guide by roles: </a:t>
            </a:r>
            <a:r>
              <a:rPr kumimoji="0" lang="en-US" sz="1000" b="0" i="0" u="sng" strike="noStrike" kern="1200" cap="none" spc="0" normalizeH="0" baseline="0" noProof="0" dirty="0">
                <a:ln>
                  <a:noFill/>
                </a:ln>
                <a:solidFill>
                  <a:srgbClr val="0078D7"/>
                </a:solidFill>
                <a:effectLst/>
                <a:uLnTx/>
                <a:uFillTx/>
                <a:latin typeface="Segoe UI"/>
                <a:ea typeface="+mn-ea"/>
                <a:cs typeface="+mn-cs"/>
                <a:hlinkClick r:id="rId6"/>
              </a:rPr>
              <a:t>http://aka.ms/sh-rc/onboarding</a:t>
            </a:r>
            <a:endParaRPr kumimoji="0" lang="en-US" sz="1000" b="0" i="0" u="sng" strike="noStrike" kern="1200" cap="none" spc="0" normalizeH="0" baseline="0" noProof="0" dirty="0">
              <a:ln>
                <a:noFill/>
              </a:ln>
              <a:solidFill>
                <a:srgbClr val="0078D7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169863" marR="0" lvl="0" indent="-16986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Feature documentation: </a:t>
            </a:r>
            <a:r>
              <a:rPr kumimoji="0" lang="en-US" sz="1000" b="0" i="0" u="sng" strike="noStrike" kern="1200" cap="none" spc="0" normalizeH="0" baseline="0" noProof="0" dirty="0">
                <a:ln>
                  <a:noFill/>
                </a:ln>
                <a:solidFill>
                  <a:srgbClr val="0078D7"/>
                </a:solidFill>
                <a:effectLst/>
                <a:uLnTx/>
                <a:uFillTx/>
                <a:latin typeface="Segoe UI"/>
                <a:ea typeface="+mn-ea"/>
                <a:cs typeface="+mn-cs"/>
                <a:hlinkClick r:id="rId7"/>
              </a:rPr>
              <a:t>http://aka.ms/sh-rc/features</a:t>
            </a:r>
            <a:endParaRPr kumimoji="0" lang="en-US" sz="1000" b="0" i="0" u="sng" strike="noStrike" kern="1200" cap="none" spc="0" normalizeH="0" baseline="0" noProof="0" dirty="0">
              <a:ln>
                <a:noFill/>
              </a:ln>
              <a:solidFill>
                <a:srgbClr val="0078D7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969696">
                  <a:lumMod val="5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969696">
                  <a:lumMod val="5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R="0" indent="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>
                    <a:lumMod val="5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Services Hub is subject to Microsoft’s Privacy Statement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>
                    <a:lumMod val="5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</a:t>
            </a:r>
            <a:r>
              <a:rPr lang="en-US" sz="1000" u="sng" dirty="0">
                <a:solidFill>
                  <a:srgbClr val="0078D7"/>
                </a:solidFill>
                <a:latin typeface="Segoe U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https://go.microsoft.com/fwlink/?LinkId=521839</a:t>
            </a:r>
            <a:endParaRPr lang="en-US" sz="1000" u="sng" dirty="0">
              <a:solidFill>
                <a:srgbClr val="0078D7"/>
              </a:solidFill>
              <a:latin typeface="Segoe U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969696">
                  <a:lumMod val="5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969696">
                    <a:lumMod val="5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To learn more about how Microsoft meets industry regulations, implements and supports security, privacy, compliance, and transparency, please visit our Trust Center to review specific areas: </a:t>
            </a:r>
            <a:r>
              <a:rPr kumimoji="0" lang="en-US" sz="1000" b="0" i="0" u="sng" strike="noStrike" kern="1200" cap="none" spc="0" normalizeH="0" baseline="0" noProof="0" dirty="0">
                <a:ln>
                  <a:noFill/>
                </a:ln>
                <a:solidFill>
                  <a:srgbClr val="0078D7"/>
                </a:solidFill>
                <a:effectLst/>
                <a:uLnTx/>
                <a:uFillTx/>
                <a:latin typeface="Segoe UI"/>
                <a:ea typeface="+mn-ea"/>
                <a:cs typeface="+mn-cs"/>
                <a:hlinkClick r:id="rId9"/>
              </a:rPr>
              <a:t>https://www.microsoft.com/trustcenter</a:t>
            </a:r>
            <a:endParaRPr kumimoji="0" lang="en-US" sz="1000" b="0" i="0" u="sng" strike="noStrike" kern="1200" cap="none" spc="0" normalizeH="0" baseline="0" noProof="0" dirty="0">
              <a:ln>
                <a:noFill/>
              </a:ln>
              <a:solidFill>
                <a:srgbClr val="0078D7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sng" strike="noStrike" kern="1200" cap="none" spc="0" normalizeH="0" baseline="0" noProof="0" dirty="0">
              <a:ln>
                <a:noFill/>
              </a:ln>
              <a:solidFill>
                <a:srgbClr val="0078D7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05050">
                  <a:lumMod val="5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05050">
                  <a:lumMod val="5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05050">
                  <a:lumMod val="5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505050">
                  <a:lumMod val="5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22420" y="267887"/>
            <a:ext cx="4853680" cy="5909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Learn More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5E40BC-D606-4E31-B457-00DA778DDFFD}"/>
              </a:ext>
            </a:extLst>
          </p:cNvPr>
          <p:cNvSpPr txBox="1"/>
          <p:nvPr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3888020905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4B0376-7645-407A-9F64-580F9AFC47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2052300" y="6526213"/>
            <a:ext cx="139700" cy="136525"/>
          </a:xfrm>
        </p:spPr>
        <p:txBody>
          <a:bodyPr/>
          <a:lstStyle/>
          <a:p>
            <a:pPr algn="r"/>
            <a:fld id="{4F6BF59E-C7AB-4D2C-B602-9844A5FEE556}" type="slidenum">
              <a:rPr lang="en-IN" smtClean="0"/>
              <a:pPr algn="r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73783082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"/>
          <p:cNvSpPr txBox="1">
            <a:spLocks/>
          </p:cNvSpPr>
          <p:nvPr/>
        </p:nvSpPr>
        <p:spPr>
          <a:xfrm>
            <a:off x="8470974" y="3166030"/>
            <a:ext cx="3380861" cy="1453172"/>
          </a:xfrm>
          <a:prstGeom prst="rect">
            <a:avLst/>
          </a:prstGeom>
          <a:noFill/>
        </p:spPr>
        <p:txBody>
          <a:bodyPr lIns="146304" tIns="109728" rIns="146304" bIns="109728">
            <a:noAutofit/>
          </a:bodyPr>
          <a:lstStyle>
            <a:lvl1pPr marL="285750" marR="0" indent="-285750" algn="l" defTabSz="91419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bg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572581" marR="0" indent="-236500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568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84187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372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8241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32294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026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3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19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5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500"/>
              </a:spcAft>
              <a:buNone/>
            </a:pPr>
            <a:r>
              <a:rPr lang="en-US" sz="1600" dirty="0">
                <a:solidFill>
                  <a:srgbClr val="3176BB"/>
                </a:solidFill>
              </a:rPr>
              <a:t>Save Time</a:t>
            </a:r>
            <a:endParaRPr lang="en-US" dirty="0"/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 dirty="0"/>
              <a:t>Use expert Microsoft guidance and recommendations to help mitigate risk 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 dirty="0"/>
              <a:t>Proactively manage the health of your IT environments with On-Demand Assessments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 dirty="0"/>
              <a:t>Convenient self-serve experience allows you to optimize how you spend your time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endParaRPr lang="en-US" dirty="0"/>
          </a:p>
        </p:txBody>
      </p:sp>
      <p:sp>
        <p:nvSpPr>
          <p:cNvPr id="12" name="Text Placeholder 4"/>
          <p:cNvSpPr txBox="1">
            <a:spLocks/>
          </p:cNvSpPr>
          <p:nvPr/>
        </p:nvSpPr>
        <p:spPr>
          <a:xfrm>
            <a:off x="8496563" y="1678836"/>
            <a:ext cx="3107266" cy="1458740"/>
          </a:xfrm>
          <a:prstGeom prst="rect">
            <a:avLst/>
          </a:prstGeom>
          <a:noFill/>
        </p:spPr>
        <p:txBody>
          <a:bodyPr lIns="146304" tIns="109728" rIns="146304" bIns="109728">
            <a:noAutofit/>
          </a:bodyPr>
          <a:lstStyle>
            <a:lvl1pPr marL="285750" marR="0" indent="-285750" algn="l" defTabSz="91419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bg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572581" marR="0" indent="-236500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568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84187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372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8241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32294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026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3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19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5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500"/>
              </a:spcAft>
              <a:buNone/>
            </a:pPr>
            <a:r>
              <a:rPr lang="en-US" sz="1600" dirty="0">
                <a:solidFill>
                  <a:srgbClr val="3176BB"/>
                </a:solidFill>
              </a:rPr>
              <a:t>Connect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 dirty="0"/>
              <a:t>Access the latest technical and expert guidance anywhere you go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 dirty="0"/>
              <a:t>Easily locate Microsoft support services available in your area</a:t>
            </a:r>
          </a:p>
          <a:p>
            <a:pPr marL="169863" indent="-169863">
              <a:spcBef>
                <a:spcPts val="200"/>
              </a:spcBef>
              <a:spcAft>
                <a:spcPts val="200"/>
              </a:spcAft>
            </a:pPr>
            <a:r>
              <a:rPr lang="en-US" sz="1000" dirty="0"/>
              <a:t>Quickly find contact information for your Microsoft representatives and your organization’s support contacts</a:t>
            </a:r>
          </a:p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endParaRPr lang="en-US" dirty="0"/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8470975" y="4647656"/>
            <a:ext cx="3380860" cy="1476418"/>
          </a:xfrm>
          <a:prstGeom prst="rect">
            <a:avLst/>
          </a:prstGeom>
          <a:noFill/>
        </p:spPr>
        <p:txBody>
          <a:bodyPr lIns="146304" tIns="109728" rIns="146304" bIns="109728" anchor="t">
            <a:noAutofit/>
          </a:bodyPr>
          <a:lstStyle>
            <a:lvl1pPr marL="285750" marR="0" indent="-285750" algn="l" defTabSz="91419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bg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572581" marR="0" indent="-236500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568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84187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372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8241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32294" marR="0" indent="-224054" algn="l" defTabSz="91419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176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026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3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19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5" indent="-228548" algn="l" defTabSz="9141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500"/>
              </a:spcAft>
              <a:buNone/>
            </a:pPr>
            <a:r>
              <a:rPr lang="en-US" sz="1600" dirty="0">
                <a:solidFill>
                  <a:srgbClr val="3176BB"/>
                </a:solidFill>
              </a:rPr>
              <a:t>Achieve More</a:t>
            </a:r>
          </a:p>
          <a:p>
            <a:pPr marL="169545" indent="-169545">
              <a:spcBef>
                <a:spcPts val="200"/>
              </a:spcBef>
              <a:spcAft>
                <a:spcPts val="200"/>
              </a:spcAft>
            </a:pPr>
            <a:r>
              <a:rPr lang="en-US" sz="1000" dirty="0"/>
              <a:t>Get unlimited use of on-demand education to improve your team’s knowledge</a:t>
            </a:r>
          </a:p>
          <a:p>
            <a:pPr marL="169545" indent="-169545">
              <a:spcBef>
                <a:spcPts val="200"/>
              </a:spcBef>
              <a:spcAft>
                <a:spcPts val="200"/>
              </a:spcAft>
            </a:pPr>
            <a:r>
              <a:rPr lang="en-US" sz="1000" dirty="0"/>
              <a:t>Take advantage of new capabilities, and plan for product changes with the Update Center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9947" y="1906200"/>
            <a:ext cx="977474" cy="100401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4758" y="4894173"/>
            <a:ext cx="957278" cy="98338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6932" y="3381034"/>
            <a:ext cx="996239" cy="1023165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271619" y="554005"/>
            <a:ext cx="48378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en-US" sz="1600" dirty="0">
              <a:solidFill>
                <a:schemeClr val="bg1"/>
              </a:solidFill>
            </a:endParaRPr>
          </a:p>
          <a:p>
            <a:pPr algn="l"/>
            <a:r>
              <a:rPr lang="en-US" sz="1400" dirty="0">
                <a:solidFill>
                  <a:schemeClr val="bg1"/>
                </a:solidFill>
                <a:cs typeface="Segoe UI Semibold" panose="020B0702040204020203" pitchFamily="34" charset="0"/>
              </a:rPr>
              <a:t>Get the most out of your Microsoft investment with access to guidance and tools for your Microsoft Unified Support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69551" y="89423"/>
            <a:ext cx="4794902" cy="7940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3600">
                <a:solidFill>
                  <a:schemeClr val="bg1"/>
                </a:solidFill>
                <a:latin typeface="+mj-lt"/>
              </a:rPr>
              <a:t>Microsoft</a:t>
            </a:r>
            <a:r>
              <a:rPr lang="en-US" sz="3600" baseline="0">
                <a:solidFill>
                  <a:schemeClr val="bg1"/>
                </a:solidFill>
                <a:latin typeface="+mj-lt"/>
              </a:rPr>
              <a:t> Services Hub</a:t>
            </a:r>
            <a:endParaRPr lang="en-US" sz="3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C74A87-9691-45AD-ADF0-4591161E8477}"/>
              </a:ext>
            </a:extLst>
          </p:cNvPr>
          <p:cNvSpPr txBox="1"/>
          <p:nvPr/>
        </p:nvSpPr>
        <p:spPr>
          <a:xfrm>
            <a:off x="5207846" y="6456693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</p:spTree>
    <p:extLst>
      <p:ext uri="{BB962C8B-B14F-4D97-AF65-F5344CB8AC3E}">
        <p14:creationId xmlns:p14="http://schemas.microsoft.com/office/powerpoint/2010/main" val="155959229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4F6BF59E-C7AB-4D2C-B602-9844A5FEE556}" type="slidenum">
              <a:rPr lang="en-IN" smtClean="0">
                <a:solidFill>
                  <a:schemeClr val="bg1">
                    <a:lumMod val="50000"/>
                  </a:schemeClr>
                </a:solidFill>
              </a:rPr>
              <a:pPr algn="r"/>
              <a:t>3</a:t>
            </a:fld>
            <a:endParaRPr lang="en-IN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394653" y="304199"/>
            <a:ext cx="6821964" cy="9879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5000">
                <a:latin typeface="+mj-lt"/>
                <a:cs typeface="Segoe UI Semilight" panose="020B0402040204020203" pitchFamily="34" charset="0"/>
              </a:rPr>
              <a:t>Services Hub Features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189F169-B844-894E-8CDC-C85E4F0074D9}"/>
              </a:ext>
            </a:extLst>
          </p:cNvPr>
          <p:cNvSpPr txBox="1"/>
          <p:nvPr/>
        </p:nvSpPr>
        <p:spPr>
          <a:xfrm>
            <a:off x="166771" y="2767552"/>
            <a:ext cx="1366969" cy="4893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>
                <a:solidFill>
                  <a:schemeClr val="accent1">
                    <a:lumMod val="7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algn="ctr"/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Dashboard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12D306B-796D-F244-A891-98E9076D8764}"/>
              </a:ext>
            </a:extLst>
          </p:cNvPr>
          <p:cNvSpPr txBox="1"/>
          <p:nvPr/>
        </p:nvSpPr>
        <p:spPr>
          <a:xfrm>
            <a:off x="1565712" y="2778468"/>
            <a:ext cx="1865577" cy="4893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4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Contract Details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AD5603A1-5229-A642-99BD-1E80F02EE973}"/>
              </a:ext>
            </a:extLst>
          </p:cNvPr>
          <p:cNvSpPr txBox="1"/>
          <p:nvPr/>
        </p:nvSpPr>
        <p:spPr>
          <a:xfrm>
            <a:off x="3500978" y="2711820"/>
            <a:ext cx="1656175" cy="6832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 Environment Health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5D7A870-E995-DC4B-AF4E-DB82AD35FE6D}"/>
              </a:ext>
            </a:extLst>
          </p:cNvPr>
          <p:cNvSpPr txBox="1"/>
          <p:nvPr/>
        </p:nvSpPr>
        <p:spPr>
          <a:xfrm>
            <a:off x="5219128" y="2711820"/>
            <a:ext cx="1550119" cy="6832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4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Learn </a:t>
            </a:r>
            <a:br>
              <a:rPr lang="en-US" sz="14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4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On-demand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00EA8A3-B542-DE47-858D-D395522812DB}"/>
              </a:ext>
            </a:extLst>
          </p:cNvPr>
          <p:cNvSpPr txBox="1"/>
          <p:nvPr/>
        </p:nvSpPr>
        <p:spPr>
          <a:xfrm>
            <a:off x="7241308" y="2824088"/>
            <a:ext cx="1105424" cy="4893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4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AC3457DC-2C2F-CA46-81F7-E6783CC1258E}"/>
              </a:ext>
            </a:extLst>
          </p:cNvPr>
          <p:cNvSpPr txBox="1"/>
          <p:nvPr/>
        </p:nvSpPr>
        <p:spPr>
          <a:xfrm>
            <a:off x="8624282" y="2806501"/>
            <a:ext cx="1812315" cy="4893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Services Catalog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D71BC1DE-F895-5648-92F1-99E645E4E571}"/>
              </a:ext>
            </a:extLst>
          </p:cNvPr>
          <p:cNvSpPr txBox="1"/>
          <p:nvPr/>
        </p:nvSpPr>
        <p:spPr>
          <a:xfrm>
            <a:off x="10282415" y="2815622"/>
            <a:ext cx="1812315" cy="4893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400" b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 Center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ED4E565-CA92-FA4F-A905-479A42A2F825}"/>
              </a:ext>
            </a:extLst>
          </p:cNvPr>
          <p:cNvSpPr txBox="1"/>
          <p:nvPr/>
        </p:nvSpPr>
        <p:spPr>
          <a:xfrm>
            <a:off x="5383001" y="3193997"/>
            <a:ext cx="1516175" cy="2465290"/>
          </a:xfrm>
          <a:prstGeom prst="rect">
            <a:avLst/>
          </a:prstGeom>
          <a:noFill/>
        </p:spPr>
        <p:txBody>
          <a:bodyPr wrap="square" lIns="0" tIns="146304" rIns="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</a:rPr>
              <a:t>Stay current on the technologies with unique learning experiences</a:t>
            </a:r>
          </a:p>
          <a:p>
            <a:pPr marL="118745" indent="-118745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Learn anytime, anywhere, on any device</a:t>
            </a:r>
            <a:endParaRPr lang="en-US" sz="1000" dirty="0">
              <a:solidFill>
                <a:schemeClr val="bg1">
                  <a:lumMod val="50000"/>
                </a:schemeClr>
              </a:solidFill>
              <a:cs typeface="Segoe UI"/>
            </a:endParaRPr>
          </a:p>
          <a:p>
            <a:pPr marL="118745" indent="-118745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Participate in live instructor-led webcasts and learn on your own with self-paced learning paths</a:t>
            </a:r>
            <a:endParaRPr lang="en-US" sz="1000" dirty="0">
              <a:solidFill>
                <a:schemeClr val="bg1">
                  <a:lumMod val="50000"/>
                </a:schemeClr>
              </a:solidFill>
              <a:cs typeface="Segoe UI"/>
            </a:endParaRPr>
          </a:p>
          <a:p>
            <a:pPr marL="118745" indent="-118745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Unlimited access to content for your organization’s Services Hub users </a:t>
            </a:r>
            <a:endParaRPr lang="en-US" sz="1000" dirty="0">
              <a:solidFill>
                <a:schemeClr val="bg1">
                  <a:lumMod val="50000"/>
                </a:schemeClr>
              </a:solidFill>
              <a:cs typeface="Segoe UI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4CB793D-F29D-494C-85B4-16618A0EF1B3}"/>
              </a:ext>
            </a:extLst>
          </p:cNvPr>
          <p:cNvSpPr txBox="1"/>
          <p:nvPr/>
        </p:nvSpPr>
        <p:spPr>
          <a:xfrm>
            <a:off x="7063049" y="3193997"/>
            <a:ext cx="1638426" cy="2188291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</a:rPr>
              <a:t>Easy to manage your Microsoft support activity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Open a request for support from Microsoft from a single location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View your support request data and trends by Microsoft technology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Assign and manage your organization’s Support Contacts online with self-service capabilities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C2BC5A6-1ECA-054E-B400-7419BFF88B5F}"/>
              </a:ext>
            </a:extLst>
          </p:cNvPr>
          <p:cNvSpPr txBox="1"/>
          <p:nvPr/>
        </p:nvSpPr>
        <p:spPr>
          <a:xfrm>
            <a:off x="8794687" y="3193997"/>
            <a:ext cx="1575615" cy="2049792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</a:rPr>
              <a:t>Save time to connect to the services you need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View the latest Microsoft Services catalog online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Check seat availability for workshops and online courses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Easily contact Microsoft to reserve seats or schedule a new Microsoft Service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12C7368C-C208-1241-B611-B055EEEC7EFD}"/>
              </a:ext>
            </a:extLst>
          </p:cNvPr>
          <p:cNvSpPr txBox="1"/>
          <p:nvPr/>
        </p:nvSpPr>
        <p:spPr>
          <a:xfrm>
            <a:off x="10614847" y="3193997"/>
            <a:ext cx="1482402" cy="2326791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</a:rPr>
              <a:t>Subscribe to the Update Center to keep your Microsoft products current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Get updates about Microsoft Office 365 and Azure as they become available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Get notifications about changes to Microsoft on-premises products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Track Microsoft product lifecycles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66C5683-13C7-8640-AB86-CFF1CB7AAF1A}"/>
              </a:ext>
            </a:extLst>
          </p:cNvPr>
          <p:cNvSpPr txBox="1"/>
          <p:nvPr/>
        </p:nvSpPr>
        <p:spPr>
          <a:xfrm>
            <a:off x="173275" y="3193997"/>
            <a:ext cx="1550077" cy="2680734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</a:rPr>
              <a:t>Convenient self-serve experience allows you to optimize how you spend your time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Take action on risks and issues that may impact your IT environment 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View your support and services trends by product to stay in the know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Review training and upcoming Microsoft Services in your area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F12F7A5-A31C-4741-8013-52426DFD5652}"/>
              </a:ext>
            </a:extLst>
          </p:cNvPr>
          <p:cNvSpPr txBox="1"/>
          <p:nvPr/>
        </p:nvSpPr>
        <p:spPr>
          <a:xfrm>
            <a:off x="1838248" y="3193997"/>
            <a:ext cx="1473308" cy="2465290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</a:rPr>
              <a:t>Know your contract details and Microsoft Service benefits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Review your Microsoft contract description and your support and Microsoft Services entitlements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View a summary of the support you’ve purchased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Quickly find key Microsoft contacts in one place 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2E670FC-653D-6E44-8708-536D249347CE}"/>
              </a:ext>
            </a:extLst>
          </p:cNvPr>
          <p:cNvSpPr txBox="1"/>
          <p:nvPr/>
        </p:nvSpPr>
        <p:spPr>
          <a:xfrm>
            <a:off x="3651348" y="3193997"/>
            <a:ext cx="1553104" cy="3019288"/>
          </a:xfrm>
          <a:prstGeom prst="rect">
            <a:avLst/>
          </a:prstGeom>
          <a:noFill/>
        </p:spPr>
        <p:txBody>
          <a:bodyPr wrap="square" lIns="0" tIns="146304" rIns="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</a:rPr>
              <a:t>Keep your IT environments healthy with On-Demand Assessments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Proactively manage your IT environment health with predictive analytics based on expert Microsoft analysis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Drill into root cause information to see expert recommendations helping you to remediate issues and risks</a:t>
            </a: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Configure once and run as many On-Demand Assessments as you need on your schedule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28E831D-71AC-CD4D-804B-D613FAF48DD0}"/>
              </a:ext>
            </a:extLst>
          </p:cNvPr>
          <p:cNvCxnSpPr>
            <a:cxnSpLocks/>
          </p:cNvCxnSpPr>
          <p:nvPr/>
        </p:nvCxnSpPr>
        <p:spPr>
          <a:xfrm>
            <a:off x="838475" y="2046987"/>
            <a:ext cx="10428066" cy="0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>
            <a:extLst>
              <a:ext uri="{FF2B5EF4-FFF2-40B4-BE49-F238E27FC236}">
                <a16:creationId xmlns:a16="http://schemas.microsoft.com/office/drawing/2014/main" id="{3FA3F9D5-F2A5-4B45-8DB0-AE82C7F5CDA4}"/>
              </a:ext>
            </a:extLst>
          </p:cNvPr>
          <p:cNvSpPr/>
          <p:nvPr/>
        </p:nvSpPr>
        <p:spPr bwMode="auto">
          <a:xfrm>
            <a:off x="5971530" y="1968919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49A9B3CA-BEFB-F647-A6AE-B303BF457363}"/>
              </a:ext>
            </a:extLst>
          </p:cNvPr>
          <p:cNvSpPr/>
          <p:nvPr/>
        </p:nvSpPr>
        <p:spPr bwMode="auto">
          <a:xfrm>
            <a:off x="2499128" y="1968919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6BB2D655-1144-5F43-948B-5BEBC138D3B5}"/>
              </a:ext>
            </a:extLst>
          </p:cNvPr>
          <p:cNvSpPr/>
          <p:nvPr/>
        </p:nvSpPr>
        <p:spPr bwMode="auto">
          <a:xfrm>
            <a:off x="4235329" y="1968919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F372AE89-C641-AC44-AD95-22747807D30B}"/>
              </a:ext>
            </a:extLst>
          </p:cNvPr>
          <p:cNvSpPr/>
          <p:nvPr/>
        </p:nvSpPr>
        <p:spPr bwMode="auto">
          <a:xfrm>
            <a:off x="7716171" y="1968919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260208B7-1675-1D4B-8ABE-2D9ED66C8A1B}"/>
              </a:ext>
            </a:extLst>
          </p:cNvPr>
          <p:cNvSpPr/>
          <p:nvPr/>
        </p:nvSpPr>
        <p:spPr bwMode="auto">
          <a:xfrm>
            <a:off x="9452372" y="1968919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8682" y="1815280"/>
            <a:ext cx="457465" cy="456283"/>
            <a:chOff x="598682" y="2019496"/>
            <a:chExt cx="457465" cy="456283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33B5EA6-CA84-0540-9523-C780E8741B74}"/>
                </a:ext>
              </a:extLst>
            </p:cNvPr>
            <p:cNvSpPr/>
            <p:nvPr/>
          </p:nvSpPr>
          <p:spPr bwMode="auto">
            <a:xfrm>
              <a:off x="760507" y="2173135"/>
              <a:ext cx="156136" cy="156136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>
                    <a:lumMod val="50000"/>
                  </a:scheme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6884056-FD6A-4640-B16A-99669C91FAA0}"/>
                </a:ext>
              </a:extLst>
            </p:cNvPr>
            <p:cNvSpPr/>
            <p:nvPr/>
          </p:nvSpPr>
          <p:spPr bwMode="auto">
            <a:xfrm>
              <a:off x="598682" y="2019496"/>
              <a:ext cx="457465" cy="456283"/>
            </a:xfrm>
            <a:prstGeom prst="ellips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b="1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EE8B43D6-DED6-4141-9A0A-A631FBCFBA55}"/>
                </a:ext>
              </a:extLst>
            </p:cNvPr>
            <p:cNvGrpSpPr/>
            <p:nvPr/>
          </p:nvGrpSpPr>
          <p:grpSpPr>
            <a:xfrm>
              <a:off x="684085" y="2143258"/>
              <a:ext cx="283493" cy="198081"/>
              <a:chOff x="1231088" y="2783310"/>
              <a:chExt cx="376354" cy="263645"/>
            </a:xfrm>
          </p:grpSpPr>
          <p:sp>
            <p:nvSpPr>
              <p:cNvPr id="60" name="GenericApp_EB3B" title="Icon of an app window">
                <a:extLst>
                  <a:ext uri="{FF2B5EF4-FFF2-40B4-BE49-F238E27FC236}">
                    <a16:creationId xmlns:a16="http://schemas.microsoft.com/office/drawing/2014/main" id="{95D7982A-BFA1-894C-955D-7348B5AECE36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231088" y="2783310"/>
                <a:ext cx="376354" cy="263645"/>
              </a:xfrm>
              <a:custGeom>
                <a:avLst/>
                <a:gdLst>
                  <a:gd name="T0" fmla="*/ 5088 w 5088"/>
                  <a:gd name="T1" fmla="*/ 4072 h 4072"/>
                  <a:gd name="T2" fmla="*/ 0 w 5088"/>
                  <a:gd name="T3" fmla="*/ 4072 h 4072"/>
                  <a:gd name="T4" fmla="*/ 0 w 5088"/>
                  <a:gd name="T5" fmla="*/ 0 h 4072"/>
                  <a:gd name="T6" fmla="*/ 5088 w 5088"/>
                  <a:gd name="T7" fmla="*/ 0 h 4072"/>
                  <a:gd name="T8" fmla="*/ 5088 w 5088"/>
                  <a:gd name="T9" fmla="*/ 4072 h 4072"/>
                  <a:gd name="T10" fmla="*/ 0 w 5088"/>
                  <a:gd name="T11" fmla="*/ 1018 h 4072"/>
                  <a:gd name="T12" fmla="*/ 5004 w 5088"/>
                  <a:gd name="T13" fmla="*/ 1018 h 4072"/>
                  <a:gd name="T14" fmla="*/ 2035 w 5088"/>
                  <a:gd name="T15" fmla="*/ 1697 h 4072"/>
                  <a:gd name="T16" fmla="*/ 678 w 5088"/>
                  <a:gd name="T17" fmla="*/ 1697 h 4072"/>
                  <a:gd name="T18" fmla="*/ 678 w 5088"/>
                  <a:gd name="T19" fmla="*/ 3393 h 4072"/>
                  <a:gd name="T20" fmla="*/ 2035 w 5088"/>
                  <a:gd name="T21" fmla="*/ 3393 h 4072"/>
                  <a:gd name="T22" fmla="*/ 2035 w 5088"/>
                  <a:gd name="T23" fmla="*/ 1697 h 4072"/>
                  <a:gd name="T24" fmla="*/ 2544 w 5088"/>
                  <a:gd name="T25" fmla="*/ 1697 h 4072"/>
                  <a:gd name="T26" fmla="*/ 3561 w 5088"/>
                  <a:gd name="T27" fmla="*/ 1697 h 4072"/>
                  <a:gd name="T28" fmla="*/ 2544 w 5088"/>
                  <a:gd name="T29" fmla="*/ 2375 h 4072"/>
                  <a:gd name="T30" fmla="*/ 3561 w 5088"/>
                  <a:gd name="T31" fmla="*/ 2375 h 4072"/>
                  <a:gd name="T32" fmla="*/ 2544 w 5088"/>
                  <a:gd name="T33" fmla="*/ 3054 h 4072"/>
                  <a:gd name="T34" fmla="*/ 3222 w 5088"/>
                  <a:gd name="T35" fmla="*/ 3054 h 4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88" h="4072">
                    <a:moveTo>
                      <a:pt x="5088" y="4072"/>
                    </a:moveTo>
                    <a:lnTo>
                      <a:pt x="0" y="4072"/>
                    </a:lnTo>
                    <a:lnTo>
                      <a:pt x="0" y="0"/>
                    </a:lnTo>
                    <a:lnTo>
                      <a:pt x="5088" y="0"/>
                    </a:lnTo>
                    <a:lnTo>
                      <a:pt x="5088" y="4072"/>
                    </a:lnTo>
                    <a:moveTo>
                      <a:pt x="0" y="1018"/>
                    </a:moveTo>
                    <a:lnTo>
                      <a:pt x="5004" y="1018"/>
                    </a:lnTo>
                    <a:moveTo>
                      <a:pt x="2035" y="1697"/>
                    </a:moveTo>
                    <a:lnTo>
                      <a:pt x="678" y="1697"/>
                    </a:lnTo>
                    <a:lnTo>
                      <a:pt x="678" y="3393"/>
                    </a:lnTo>
                    <a:lnTo>
                      <a:pt x="2035" y="3393"/>
                    </a:lnTo>
                    <a:lnTo>
                      <a:pt x="2035" y="1697"/>
                    </a:lnTo>
                    <a:moveTo>
                      <a:pt x="2544" y="1697"/>
                    </a:moveTo>
                    <a:lnTo>
                      <a:pt x="3561" y="1697"/>
                    </a:lnTo>
                    <a:moveTo>
                      <a:pt x="2544" y="2375"/>
                    </a:moveTo>
                    <a:lnTo>
                      <a:pt x="3561" y="2375"/>
                    </a:lnTo>
                    <a:moveTo>
                      <a:pt x="2544" y="3054"/>
                    </a:moveTo>
                    <a:lnTo>
                      <a:pt x="3222" y="3054"/>
                    </a:lnTo>
                  </a:path>
                </a:pathLst>
              </a:custGeom>
              <a:noFill/>
              <a:ln w="19050" cap="sq">
                <a:solidFill>
                  <a:srgbClr val="0873C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8C35D4AE-9C79-214F-8AD5-913305249AAF}"/>
                  </a:ext>
                </a:extLst>
              </p:cNvPr>
              <p:cNvSpPr/>
              <p:nvPr/>
            </p:nvSpPr>
            <p:spPr bwMode="auto">
              <a:xfrm>
                <a:off x="1401721" y="2876476"/>
                <a:ext cx="124140" cy="138160"/>
              </a:xfrm>
              <a:prstGeom prst="rect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solidFill>
                    <a:schemeClr val="bg1">
                      <a:lumMod val="50000"/>
                    </a:schemeClr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815B8F2-0BED-5B41-9FEA-A922D12DB828}"/>
                </a:ext>
              </a:extLst>
            </p:cNvPr>
            <p:cNvSpPr/>
            <p:nvPr/>
          </p:nvSpPr>
          <p:spPr bwMode="auto">
            <a:xfrm>
              <a:off x="859436" y="2226976"/>
              <a:ext cx="58412" cy="58261"/>
            </a:xfrm>
            <a:prstGeom prst="ellipse">
              <a:avLst/>
            </a:prstGeom>
            <a:ln w="19050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1">
                    <a:lumMod val="50000"/>
                  </a:scheme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513995AE-7B7F-8E49-A284-0792911C4018}"/>
                </a:ext>
              </a:extLst>
            </p:cNvPr>
            <p:cNvCxnSpPr/>
            <p:nvPr/>
          </p:nvCxnSpPr>
          <p:spPr>
            <a:xfrm>
              <a:off x="851566" y="2317546"/>
              <a:ext cx="72137" cy="1"/>
            </a:xfrm>
            <a:prstGeom prst="line">
              <a:avLst/>
            </a:prstGeom>
            <a:ln w="19050">
              <a:solidFill>
                <a:srgbClr val="0873CA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62">
            <a:extLst>
              <a:ext uri="{FF2B5EF4-FFF2-40B4-BE49-F238E27FC236}">
                <a16:creationId xmlns:a16="http://schemas.microsoft.com/office/drawing/2014/main" id="{EA4D4DC9-AEDF-864D-BF4E-8AEC2B286C91}"/>
              </a:ext>
            </a:extLst>
          </p:cNvPr>
          <p:cNvSpPr/>
          <p:nvPr/>
        </p:nvSpPr>
        <p:spPr bwMode="auto">
          <a:xfrm>
            <a:off x="2358271" y="1815280"/>
            <a:ext cx="456283" cy="456283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1" err="1">
              <a:ln w="22225">
                <a:solidFill>
                  <a:schemeClr val="accent2"/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D4B961DF-DAD8-DC48-AC9D-BAFCA7595A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2986" y="1925257"/>
            <a:ext cx="225438" cy="23982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66" name="Oval 65">
            <a:extLst>
              <a:ext uri="{FF2B5EF4-FFF2-40B4-BE49-F238E27FC236}">
                <a16:creationId xmlns:a16="http://schemas.microsoft.com/office/drawing/2014/main" id="{B22901D4-0781-CE4A-AFF0-073E2E5CD9F5}"/>
              </a:ext>
            </a:extLst>
          </p:cNvPr>
          <p:cNvSpPr/>
          <p:nvPr/>
        </p:nvSpPr>
        <p:spPr bwMode="auto">
          <a:xfrm>
            <a:off x="4174917" y="1815279"/>
            <a:ext cx="456283" cy="456283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1" err="1">
              <a:ln w="22225">
                <a:solidFill>
                  <a:schemeClr val="accent2"/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1AD0EBB-5FBB-CF4F-9DFB-35571A709F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844" y="1918168"/>
            <a:ext cx="264275" cy="2284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69" name="Oval 68">
            <a:extLst>
              <a:ext uri="{FF2B5EF4-FFF2-40B4-BE49-F238E27FC236}">
                <a16:creationId xmlns:a16="http://schemas.microsoft.com/office/drawing/2014/main" id="{D077FC82-3E44-1347-AA8F-F36CA4290A3C}"/>
              </a:ext>
            </a:extLst>
          </p:cNvPr>
          <p:cNvSpPr/>
          <p:nvPr/>
        </p:nvSpPr>
        <p:spPr bwMode="auto">
          <a:xfrm>
            <a:off x="5858011" y="1816291"/>
            <a:ext cx="456283" cy="456283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1" err="1">
              <a:ln w="22225">
                <a:solidFill>
                  <a:schemeClr val="accent2"/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0C3F0D60-76AB-004D-A7AD-291710FB06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947058" y="1905927"/>
            <a:ext cx="259273" cy="24169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75" name="Oval 74">
            <a:extLst>
              <a:ext uri="{FF2B5EF4-FFF2-40B4-BE49-F238E27FC236}">
                <a16:creationId xmlns:a16="http://schemas.microsoft.com/office/drawing/2014/main" id="{FF759F50-DED0-454E-A011-18F8E9981E96}"/>
              </a:ext>
            </a:extLst>
          </p:cNvPr>
          <p:cNvSpPr/>
          <p:nvPr/>
        </p:nvSpPr>
        <p:spPr bwMode="auto">
          <a:xfrm>
            <a:off x="7616418" y="1815279"/>
            <a:ext cx="457296" cy="457296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1" err="1">
              <a:ln w="22225">
                <a:solidFill>
                  <a:schemeClr val="accent2"/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219D15FD-CAF3-6747-AD2E-6B293578188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4192" y="1902164"/>
            <a:ext cx="214932" cy="28352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80" name="Oval 79">
            <a:extLst>
              <a:ext uri="{FF2B5EF4-FFF2-40B4-BE49-F238E27FC236}">
                <a16:creationId xmlns:a16="http://schemas.microsoft.com/office/drawing/2014/main" id="{62CC0D63-6C2A-A443-B5BE-1154CC57096B}"/>
              </a:ext>
            </a:extLst>
          </p:cNvPr>
          <p:cNvSpPr/>
          <p:nvPr/>
        </p:nvSpPr>
        <p:spPr bwMode="auto">
          <a:xfrm>
            <a:off x="9301792" y="1818393"/>
            <a:ext cx="457296" cy="457296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1" err="1">
              <a:ln w="22225">
                <a:solidFill>
                  <a:schemeClr val="accent2"/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8D77B8E9-254D-5A40-A2DE-F603062A30D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17501" y="1935992"/>
            <a:ext cx="225878" cy="22587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56D35558-5BB3-4D60-BEE2-884CE40B4302}"/>
              </a:ext>
            </a:extLst>
          </p:cNvPr>
          <p:cNvGrpSpPr/>
          <p:nvPr/>
        </p:nvGrpSpPr>
        <p:grpSpPr>
          <a:xfrm>
            <a:off x="11045532" y="1815780"/>
            <a:ext cx="457296" cy="457296"/>
            <a:chOff x="11045532" y="2022609"/>
            <a:chExt cx="457296" cy="457296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C7A56F4-5D09-47D5-BC61-48F9E29225E7}"/>
                </a:ext>
              </a:extLst>
            </p:cNvPr>
            <p:cNvSpPr/>
            <p:nvPr/>
          </p:nvSpPr>
          <p:spPr bwMode="auto">
            <a:xfrm>
              <a:off x="11188573" y="2173135"/>
              <a:ext cx="156136" cy="156136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A91C2FC4-F924-44FD-93B1-086482584798}"/>
                </a:ext>
              </a:extLst>
            </p:cNvPr>
            <p:cNvSpPr/>
            <p:nvPr/>
          </p:nvSpPr>
          <p:spPr bwMode="auto">
            <a:xfrm>
              <a:off x="11045532" y="2022609"/>
              <a:ext cx="457296" cy="457296"/>
            </a:xfrm>
            <a:prstGeom prst="ellipse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b="1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CE059FDF-6148-4476-8357-CE004164C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7561" y="2129191"/>
              <a:ext cx="234370" cy="234370"/>
            </a:xfrm>
            <a:prstGeom prst="rect">
              <a:avLst/>
            </a:prstGeom>
          </p:spPr>
        </p:pic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54502017-1926-404F-8503-E6C8BA353CDF}"/>
              </a:ext>
            </a:extLst>
          </p:cNvPr>
          <p:cNvSpPr txBox="1"/>
          <p:nvPr/>
        </p:nvSpPr>
        <p:spPr>
          <a:xfrm>
            <a:off x="5292837" y="6445396"/>
            <a:ext cx="1776307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accent4"/>
                </a:solidFill>
              </a:rPr>
              <a:t>Microsoft Services Hub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C71AAF3-2E09-45F7-BADD-5BC231A2D356}"/>
              </a:ext>
            </a:extLst>
          </p:cNvPr>
          <p:cNvCxnSpPr/>
          <p:nvPr/>
        </p:nvCxnSpPr>
        <p:spPr>
          <a:xfrm>
            <a:off x="173275" y="3256917"/>
            <a:ext cx="11802766" cy="0"/>
          </a:xfrm>
          <a:prstGeom prst="line">
            <a:avLst/>
          </a:prstGeom>
          <a:ln>
            <a:solidFill>
              <a:srgbClr val="505050"/>
            </a:solidFill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215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A9B2EC4B-8151-4D07-A392-BF8CBDAEB50C}"/>
              </a:ext>
            </a:extLst>
          </p:cNvPr>
          <p:cNvGrpSpPr/>
          <p:nvPr/>
        </p:nvGrpSpPr>
        <p:grpSpPr>
          <a:xfrm>
            <a:off x="2416629" y="1090007"/>
            <a:ext cx="9774455" cy="5338007"/>
            <a:chOff x="2375842" y="1090260"/>
            <a:chExt cx="9815941" cy="5353070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02FE4F85-EF10-499A-9B80-F5474E2FEA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331"/>
            <a:stretch/>
          </p:blipFill>
          <p:spPr>
            <a:xfrm>
              <a:off x="4011235" y="1090555"/>
              <a:ext cx="8180548" cy="5335505"/>
            </a:xfrm>
            <a:prstGeom prst="rect">
              <a:avLst/>
            </a:prstGeom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912FB5E-EB4C-4C79-B76F-E914575FAAC8}"/>
                </a:ext>
              </a:extLst>
            </p:cNvPr>
            <p:cNvSpPr/>
            <p:nvPr/>
          </p:nvSpPr>
          <p:spPr bwMode="auto">
            <a:xfrm>
              <a:off x="2375842" y="1090260"/>
              <a:ext cx="3733506" cy="535307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43000">
                  <a:schemeClr val="tx1"/>
                </a:gs>
                <a:gs pos="100000">
                  <a:schemeClr val="tx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7F98E21D-55F9-7D40-9763-ACFB17B92FFA}"/>
              </a:ext>
            </a:extLst>
          </p:cNvPr>
          <p:cNvSpPr/>
          <p:nvPr/>
        </p:nvSpPr>
        <p:spPr bwMode="auto">
          <a:xfrm>
            <a:off x="595418" y="216850"/>
            <a:ext cx="440919" cy="440918"/>
          </a:xfrm>
          <a:prstGeom prst="ellipse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F13AF93-385C-3246-AC90-7BC2DE51E451}"/>
              </a:ext>
            </a:extLst>
          </p:cNvPr>
          <p:cNvSpPr txBox="1"/>
          <p:nvPr/>
        </p:nvSpPr>
        <p:spPr>
          <a:xfrm>
            <a:off x="284327" y="556129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>
                <a:solidFill>
                  <a:schemeClr val="accent1">
                    <a:lumMod val="7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Dashboard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481A13-4A17-E649-89C8-B548EF82E8EA}"/>
              </a:ext>
            </a:extLst>
          </p:cNvPr>
          <p:cNvSpPr txBox="1"/>
          <p:nvPr/>
        </p:nvSpPr>
        <p:spPr>
          <a:xfrm>
            <a:off x="1824810" y="556129"/>
            <a:ext cx="150477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Contract Details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1F98A45-7D8D-F24A-9554-C3C597936596}"/>
              </a:ext>
            </a:extLst>
          </p:cNvPr>
          <p:cNvSpPr txBox="1"/>
          <p:nvPr/>
        </p:nvSpPr>
        <p:spPr>
          <a:xfrm>
            <a:off x="3579857" y="473029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IT Environment Health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989CC2-1177-1F4C-A05B-2F24AAACBF82}"/>
              </a:ext>
            </a:extLst>
          </p:cNvPr>
          <p:cNvSpPr txBox="1"/>
          <p:nvPr/>
        </p:nvSpPr>
        <p:spPr>
          <a:xfrm>
            <a:off x="5383001" y="473029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Learn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On-demand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9DF9CD-BDC1-184C-8C54-9044CA15BD9A}"/>
              </a:ext>
            </a:extLst>
          </p:cNvPr>
          <p:cNvSpPr txBox="1"/>
          <p:nvPr/>
        </p:nvSpPr>
        <p:spPr>
          <a:xfrm>
            <a:off x="7234127" y="556129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Support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C3F834-5D0E-8C42-85E5-F7B33129FF7F}"/>
              </a:ext>
            </a:extLst>
          </p:cNvPr>
          <p:cNvSpPr txBox="1"/>
          <p:nvPr/>
        </p:nvSpPr>
        <p:spPr>
          <a:xfrm>
            <a:off x="8664899" y="556129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Services Catalog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6B5FB5-F3F1-7945-94D6-016B24A55763}"/>
              </a:ext>
            </a:extLst>
          </p:cNvPr>
          <p:cNvSpPr txBox="1"/>
          <p:nvPr/>
        </p:nvSpPr>
        <p:spPr>
          <a:xfrm>
            <a:off x="10607322" y="473031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Update Center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33B5EA6-CA84-0540-9523-C780E8741B74}"/>
              </a:ext>
            </a:extLst>
          </p:cNvPr>
          <p:cNvSpPr/>
          <p:nvPr/>
        </p:nvSpPr>
        <p:spPr bwMode="auto">
          <a:xfrm>
            <a:off x="757243" y="355124"/>
            <a:ext cx="156136" cy="156136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6884056-FD6A-4640-B16A-99669C91FAA0}"/>
              </a:ext>
            </a:extLst>
          </p:cNvPr>
          <p:cNvSpPr/>
          <p:nvPr/>
        </p:nvSpPr>
        <p:spPr bwMode="auto">
          <a:xfrm>
            <a:off x="595418" y="201485"/>
            <a:ext cx="457465" cy="456283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1" err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E8B43D6-DED6-4141-9A0A-A631FBCFBA55}"/>
              </a:ext>
            </a:extLst>
          </p:cNvPr>
          <p:cNvGrpSpPr/>
          <p:nvPr/>
        </p:nvGrpSpPr>
        <p:grpSpPr>
          <a:xfrm>
            <a:off x="680821" y="325247"/>
            <a:ext cx="283493" cy="198081"/>
            <a:chOff x="1231088" y="2783310"/>
            <a:chExt cx="376354" cy="263645"/>
          </a:xfrm>
        </p:grpSpPr>
        <p:sp>
          <p:nvSpPr>
            <p:cNvPr id="24" name="GenericApp_EB3B" title="Icon of an app window">
              <a:extLst>
                <a:ext uri="{FF2B5EF4-FFF2-40B4-BE49-F238E27FC236}">
                  <a16:creationId xmlns:a16="http://schemas.microsoft.com/office/drawing/2014/main" id="{95D7982A-BFA1-894C-955D-7348B5AECE3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231088" y="2783310"/>
              <a:ext cx="376354" cy="263645"/>
            </a:xfrm>
            <a:custGeom>
              <a:avLst/>
              <a:gdLst>
                <a:gd name="T0" fmla="*/ 5088 w 5088"/>
                <a:gd name="T1" fmla="*/ 4072 h 4072"/>
                <a:gd name="T2" fmla="*/ 0 w 5088"/>
                <a:gd name="T3" fmla="*/ 4072 h 4072"/>
                <a:gd name="T4" fmla="*/ 0 w 5088"/>
                <a:gd name="T5" fmla="*/ 0 h 4072"/>
                <a:gd name="T6" fmla="*/ 5088 w 5088"/>
                <a:gd name="T7" fmla="*/ 0 h 4072"/>
                <a:gd name="T8" fmla="*/ 5088 w 5088"/>
                <a:gd name="T9" fmla="*/ 4072 h 4072"/>
                <a:gd name="T10" fmla="*/ 0 w 5088"/>
                <a:gd name="T11" fmla="*/ 1018 h 4072"/>
                <a:gd name="T12" fmla="*/ 5004 w 5088"/>
                <a:gd name="T13" fmla="*/ 1018 h 4072"/>
                <a:gd name="T14" fmla="*/ 2035 w 5088"/>
                <a:gd name="T15" fmla="*/ 1697 h 4072"/>
                <a:gd name="T16" fmla="*/ 678 w 5088"/>
                <a:gd name="T17" fmla="*/ 1697 h 4072"/>
                <a:gd name="T18" fmla="*/ 678 w 5088"/>
                <a:gd name="T19" fmla="*/ 3393 h 4072"/>
                <a:gd name="T20" fmla="*/ 2035 w 5088"/>
                <a:gd name="T21" fmla="*/ 3393 h 4072"/>
                <a:gd name="T22" fmla="*/ 2035 w 5088"/>
                <a:gd name="T23" fmla="*/ 1697 h 4072"/>
                <a:gd name="T24" fmla="*/ 2544 w 5088"/>
                <a:gd name="T25" fmla="*/ 1697 h 4072"/>
                <a:gd name="T26" fmla="*/ 3561 w 5088"/>
                <a:gd name="T27" fmla="*/ 1697 h 4072"/>
                <a:gd name="T28" fmla="*/ 2544 w 5088"/>
                <a:gd name="T29" fmla="*/ 2375 h 4072"/>
                <a:gd name="T30" fmla="*/ 3561 w 5088"/>
                <a:gd name="T31" fmla="*/ 2375 h 4072"/>
                <a:gd name="T32" fmla="*/ 2544 w 5088"/>
                <a:gd name="T33" fmla="*/ 3054 h 4072"/>
                <a:gd name="T34" fmla="*/ 3222 w 5088"/>
                <a:gd name="T35" fmla="*/ 3054 h 4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88" h="4072">
                  <a:moveTo>
                    <a:pt x="5088" y="4072"/>
                  </a:moveTo>
                  <a:lnTo>
                    <a:pt x="0" y="4072"/>
                  </a:lnTo>
                  <a:lnTo>
                    <a:pt x="0" y="0"/>
                  </a:lnTo>
                  <a:lnTo>
                    <a:pt x="5088" y="0"/>
                  </a:lnTo>
                  <a:lnTo>
                    <a:pt x="5088" y="4072"/>
                  </a:lnTo>
                  <a:moveTo>
                    <a:pt x="0" y="1018"/>
                  </a:moveTo>
                  <a:lnTo>
                    <a:pt x="5004" y="1018"/>
                  </a:lnTo>
                  <a:moveTo>
                    <a:pt x="2035" y="1697"/>
                  </a:moveTo>
                  <a:lnTo>
                    <a:pt x="678" y="1697"/>
                  </a:lnTo>
                  <a:lnTo>
                    <a:pt x="678" y="3393"/>
                  </a:lnTo>
                  <a:lnTo>
                    <a:pt x="2035" y="3393"/>
                  </a:lnTo>
                  <a:lnTo>
                    <a:pt x="2035" y="1697"/>
                  </a:lnTo>
                  <a:moveTo>
                    <a:pt x="2544" y="1697"/>
                  </a:moveTo>
                  <a:lnTo>
                    <a:pt x="3561" y="1697"/>
                  </a:lnTo>
                  <a:moveTo>
                    <a:pt x="2544" y="2375"/>
                  </a:moveTo>
                  <a:lnTo>
                    <a:pt x="3561" y="2375"/>
                  </a:lnTo>
                  <a:moveTo>
                    <a:pt x="2544" y="3054"/>
                  </a:moveTo>
                  <a:lnTo>
                    <a:pt x="3222" y="3054"/>
                  </a:lnTo>
                </a:path>
              </a:pathLst>
            </a:custGeom>
            <a:noFill/>
            <a:ln w="22225" cap="sq">
              <a:solidFill>
                <a:srgbClr val="0873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C35D4AE-9C79-214F-8AD5-913305249AAF}"/>
                </a:ext>
              </a:extLst>
            </p:cNvPr>
            <p:cNvSpPr/>
            <p:nvPr/>
          </p:nvSpPr>
          <p:spPr bwMode="auto">
            <a:xfrm>
              <a:off x="1401721" y="2876476"/>
              <a:ext cx="124140" cy="138160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6" name="Oval 25">
            <a:extLst>
              <a:ext uri="{FF2B5EF4-FFF2-40B4-BE49-F238E27FC236}">
                <a16:creationId xmlns:a16="http://schemas.microsoft.com/office/drawing/2014/main" id="{3815B8F2-0BED-5B41-9FEA-A922D12DB828}"/>
              </a:ext>
            </a:extLst>
          </p:cNvPr>
          <p:cNvSpPr/>
          <p:nvPr/>
        </p:nvSpPr>
        <p:spPr bwMode="auto">
          <a:xfrm>
            <a:off x="856172" y="397391"/>
            <a:ext cx="58412" cy="58261"/>
          </a:xfrm>
          <a:prstGeom prst="ellipse">
            <a:avLst/>
          </a:prstGeom>
          <a:ln w="15875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rgbClr val="005AA1"/>
              </a:soli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13995AE-7B7F-8E49-A284-0792911C4018}"/>
              </a:ext>
            </a:extLst>
          </p:cNvPr>
          <p:cNvCxnSpPr/>
          <p:nvPr/>
        </p:nvCxnSpPr>
        <p:spPr>
          <a:xfrm>
            <a:off x="848302" y="484604"/>
            <a:ext cx="72137" cy="1"/>
          </a:xfrm>
          <a:prstGeom prst="line">
            <a:avLst/>
          </a:prstGeom>
          <a:ln w="22225">
            <a:solidFill>
              <a:srgbClr val="0873CA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26A64C1E-9AC9-467D-B625-745BFC26FE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1" r="5206" b="1382"/>
          <a:stretch/>
        </p:blipFill>
        <p:spPr>
          <a:xfrm>
            <a:off x="6446113" y="1469954"/>
            <a:ext cx="5065429" cy="3775841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228601" y="1541420"/>
            <a:ext cx="3975100" cy="343222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lvl="0">
              <a:spcBef>
                <a:spcPts val="200"/>
              </a:spcBef>
              <a:spcAft>
                <a:spcPts val="500"/>
              </a:spcAft>
            </a:pPr>
            <a:r>
              <a:rPr lang="en-US" b="1" dirty="0">
                <a:solidFill>
                  <a:srgbClr val="505050">
                    <a:lumMod val="50000"/>
                  </a:srgb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Convenient self-serve experience allows you to optimize how you spend your time </a:t>
            </a:r>
          </a:p>
          <a:p>
            <a:pPr lvl="0"/>
            <a:endParaRPr lang="en-US" sz="800" b="1" dirty="0">
              <a:solidFill>
                <a:srgbClr val="505050">
                  <a:lumMod val="50000"/>
                </a:srgb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19063" indent="-119063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Take action on risks and issues that may impact your IT environment </a:t>
            </a:r>
          </a:p>
          <a:p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marL="119063" indent="-119063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View your support and services trends by product to stay in the know</a:t>
            </a:r>
          </a:p>
          <a:p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marL="119063" indent="-119063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Review training and upcoming Microsoft Services in your area</a:t>
            </a:r>
          </a:p>
          <a:p>
            <a:pPr lvl="0">
              <a:spcBef>
                <a:spcPts val="200"/>
              </a:spcBef>
              <a:spcAft>
                <a:spcPts val="500"/>
              </a:spcAft>
            </a:pP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505050">
                  <a:lumMod val="50000"/>
                </a:srgbClr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80B2AD-57A4-4160-AD69-2598AFCB4C90}"/>
              </a:ext>
            </a:extLst>
          </p:cNvPr>
          <p:cNvSpPr txBox="1"/>
          <p:nvPr/>
        </p:nvSpPr>
        <p:spPr>
          <a:xfrm>
            <a:off x="319770" y="5486400"/>
            <a:ext cx="4514850" cy="86485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rgbClr val="505050"/>
                </a:solidFill>
              </a:rPr>
              <a:t>To learn more about the displayed feature: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u="sng">
                <a:solidFill>
                  <a:srgbClr val="0078D7"/>
                </a:solidFill>
                <a:hlinkClick r:id="rId5"/>
              </a:rPr>
              <a:t>http://aka.ms/sh-rc/dashboard</a:t>
            </a:r>
            <a:endParaRPr lang="en-US" sz="1000" u="sng">
              <a:solidFill>
                <a:srgbClr val="0078D7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13217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F91069CA-BC3D-43C6-94F7-58CE84F5E3DA}"/>
              </a:ext>
            </a:extLst>
          </p:cNvPr>
          <p:cNvGrpSpPr/>
          <p:nvPr/>
        </p:nvGrpSpPr>
        <p:grpSpPr>
          <a:xfrm>
            <a:off x="2416629" y="1090007"/>
            <a:ext cx="9774455" cy="5338007"/>
            <a:chOff x="2375842" y="1090260"/>
            <a:chExt cx="9815941" cy="535307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9B5FAC0F-0500-4A46-B145-E64775C1B6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331"/>
            <a:stretch/>
          </p:blipFill>
          <p:spPr>
            <a:xfrm>
              <a:off x="4011235" y="1090555"/>
              <a:ext cx="8180548" cy="5335505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32820A2-1178-40C5-816C-C1440FE901E7}"/>
                </a:ext>
              </a:extLst>
            </p:cNvPr>
            <p:cNvSpPr/>
            <p:nvPr/>
          </p:nvSpPr>
          <p:spPr bwMode="auto">
            <a:xfrm>
              <a:off x="2375842" y="1090260"/>
              <a:ext cx="3733506" cy="535307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43000">
                  <a:schemeClr val="tx1"/>
                </a:gs>
                <a:gs pos="100000">
                  <a:schemeClr val="tx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7F98E21D-55F9-7D40-9763-ACFB17B92FFA}"/>
              </a:ext>
            </a:extLst>
          </p:cNvPr>
          <p:cNvSpPr/>
          <p:nvPr/>
        </p:nvSpPr>
        <p:spPr bwMode="auto">
          <a:xfrm>
            <a:off x="2361085" y="216850"/>
            <a:ext cx="440919" cy="440918"/>
          </a:xfrm>
          <a:prstGeom prst="ellipse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F13AF93-385C-3246-AC90-7BC2DE51E451}"/>
              </a:ext>
            </a:extLst>
          </p:cNvPr>
          <p:cNvSpPr txBox="1"/>
          <p:nvPr/>
        </p:nvSpPr>
        <p:spPr>
          <a:xfrm>
            <a:off x="284327" y="556129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Dashboard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481A13-4A17-E649-89C8-B548EF82E8EA}"/>
              </a:ext>
            </a:extLst>
          </p:cNvPr>
          <p:cNvSpPr txBox="1"/>
          <p:nvPr/>
        </p:nvSpPr>
        <p:spPr>
          <a:xfrm>
            <a:off x="1749571" y="473030"/>
            <a:ext cx="165524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Contract Details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1F98A45-7D8D-F24A-9554-C3C597936596}"/>
              </a:ext>
            </a:extLst>
          </p:cNvPr>
          <p:cNvSpPr txBox="1"/>
          <p:nvPr/>
        </p:nvSpPr>
        <p:spPr>
          <a:xfrm>
            <a:off x="3579857" y="473029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IT Environment Health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989CC2-1177-1F4C-A05B-2F24AAACBF82}"/>
              </a:ext>
            </a:extLst>
          </p:cNvPr>
          <p:cNvSpPr txBox="1"/>
          <p:nvPr/>
        </p:nvSpPr>
        <p:spPr>
          <a:xfrm>
            <a:off x="5383001" y="473029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Learn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On-demand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9DF9CD-BDC1-184C-8C54-9044CA15BD9A}"/>
              </a:ext>
            </a:extLst>
          </p:cNvPr>
          <p:cNvSpPr txBox="1"/>
          <p:nvPr/>
        </p:nvSpPr>
        <p:spPr>
          <a:xfrm>
            <a:off x="7234127" y="556129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Support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C3F834-5D0E-8C42-85E5-F7B33129FF7F}"/>
              </a:ext>
            </a:extLst>
          </p:cNvPr>
          <p:cNvSpPr txBox="1"/>
          <p:nvPr/>
        </p:nvSpPr>
        <p:spPr>
          <a:xfrm>
            <a:off x="8664899" y="556129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Services Catalog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6B5FB5-F3F1-7945-94D6-016B24A55763}"/>
              </a:ext>
            </a:extLst>
          </p:cNvPr>
          <p:cNvSpPr txBox="1"/>
          <p:nvPr/>
        </p:nvSpPr>
        <p:spPr>
          <a:xfrm>
            <a:off x="10607322" y="473031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Update Center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4B961DF-DAD8-DC48-AC9D-BAFCA7595A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7309" y="317395"/>
            <a:ext cx="225438" cy="239827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TextBox 39"/>
          <p:cNvSpPr txBox="1"/>
          <p:nvPr/>
        </p:nvSpPr>
        <p:spPr>
          <a:xfrm>
            <a:off x="284327" y="1618638"/>
            <a:ext cx="3956050" cy="3645100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lvl="0">
              <a:spcBef>
                <a:spcPts val="200"/>
              </a:spcBef>
              <a:spcAft>
                <a:spcPts val="500"/>
              </a:spcAft>
            </a:pPr>
            <a:r>
              <a:rPr lang="en-US" b="1" dirty="0">
                <a:solidFill>
                  <a:srgbClr val="505050">
                    <a:lumMod val="50000"/>
                  </a:srgb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Know your contract details and Microsoft Service benefits</a:t>
            </a:r>
          </a:p>
          <a:p>
            <a:pPr lvl="0">
              <a:spcBef>
                <a:spcPts val="200"/>
              </a:spcBef>
              <a:spcAft>
                <a:spcPts val="500"/>
              </a:spcAft>
            </a:pPr>
            <a:endParaRPr lang="en-US" sz="800" b="1" dirty="0">
              <a:solidFill>
                <a:srgbClr val="505050">
                  <a:lumMod val="50000"/>
                </a:srgb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19063" indent="-119063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Review your Microsoft contract description and your support and Microsoft Services entitlements</a:t>
            </a:r>
          </a:p>
          <a:p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marL="119063" indent="-119063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View a summary of the support you’ve purchased</a:t>
            </a:r>
          </a:p>
          <a:p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marL="119063" indent="-119063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Quickly find key Microsoft contacts in one place </a:t>
            </a:r>
          </a:p>
          <a:p>
            <a:pPr lvl="0">
              <a:spcBef>
                <a:spcPts val="200"/>
              </a:spcBef>
              <a:spcAft>
                <a:spcPts val="500"/>
              </a:spcAft>
            </a:pPr>
            <a:endParaRPr lang="en-US" b="1" dirty="0">
              <a:solidFill>
                <a:srgbClr val="505050">
                  <a:lumMod val="50000"/>
                </a:srgb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FB8766-F554-4F7F-BBB0-C9FBECE0D06D}"/>
              </a:ext>
            </a:extLst>
          </p:cNvPr>
          <p:cNvSpPr txBox="1"/>
          <p:nvPr/>
        </p:nvSpPr>
        <p:spPr>
          <a:xfrm>
            <a:off x="319770" y="5486400"/>
            <a:ext cx="4514850" cy="86485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rgbClr val="505050"/>
                </a:solidFill>
              </a:rPr>
              <a:t>To learn more about the displayed feature: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u="sng">
                <a:solidFill>
                  <a:srgbClr val="0078D7"/>
                </a:solidFill>
                <a:hlinkClick r:id="rId5"/>
              </a:rPr>
              <a:t>http://aka.ms/sh-rc/contracts</a:t>
            </a:r>
            <a:endParaRPr lang="en-US" sz="1000" u="sng">
              <a:solidFill>
                <a:srgbClr val="0078D7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rgbClr val="50505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9F0EAE-FC53-45BD-A561-259933C73C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2139" y="1486912"/>
            <a:ext cx="5537239" cy="375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06715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F91069CA-BC3D-43C6-94F7-58CE84F5E3DA}"/>
              </a:ext>
            </a:extLst>
          </p:cNvPr>
          <p:cNvGrpSpPr/>
          <p:nvPr/>
        </p:nvGrpSpPr>
        <p:grpSpPr>
          <a:xfrm>
            <a:off x="2417545" y="1092387"/>
            <a:ext cx="9774455" cy="5338007"/>
            <a:chOff x="2375842" y="1090260"/>
            <a:chExt cx="9815941" cy="535307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9B5FAC0F-0500-4A46-B145-E64775C1B6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331"/>
            <a:stretch/>
          </p:blipFill>
          <p:spPr>
            <a:xfrm>
              <a:off x="4011235" y="1090555"/>
              <a:ext cx="8180548" cy="5335505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32820A2-1178-40C5-816C-C1440FE901E7}"/>
                </a:ext>
              </a:extLst>
            </p:cNvPr>
            <p:cNvSpPr/>
            <p:nvPr/>
          </p:nvSpPr>
          <p:spPr bwMode="auto">
            <a:xfrm>
              <a:off x="2375842" y="1090260"/>
              <a:ext cx="3733506" cy="535307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43000">
                  <a:schemeClr val="tx1"/>
                </a:gs>
                <a:gs pos="100000">
                  <a:schemeClr val="tx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7F98E21D-55F9-7D40-9763-ACFB17B92FFA}"/>
              </a:ext>
            </a:extLst>
          </p:cNvPr>
          <p:cNvSpPr/>
          <p:nvPr/>
        </p:nvSpPr>
        <p:spPr bwMode="auto">
          <a:xfrm>
            <a:off x="2361085" y="216850"/>
            <a:ext cx="440919" cy="440918"/>
          </a:xfrm>
          <a:prstGeom prst="ellipse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F13AF93-385C-3246-AC90-7BC2DE51E451}"/>
              </a:ext>
            </a:extLst>
          </p:cNvPr>
          <p:cNvSpPr txBox="1"/>
          <p:nvPr/>
        </p:nvSpPr>
        <p:spPr>
          <a:xfrm>
            <a:off x="284327" y="556129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Dashboard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481A13-4A17-E649-89C8-B548EF82E8EA}"/>
              </a:ext>
            </a:extLst>
          </p:cNvPr>
          <p:cNvSpPr txBox="1"/>
          <p:nvPr/>
        </p:nvSpPr>
        <p:spPr>
          <a:xfrm>
            <a:off x="1749571" y="473030"/>
            <a:ext cx="165524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Contract Details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1F98A45-7D8D-F24A-9554-C3C597936596}"/>
              </a:ext>
            </a:extLst>
          </p:cNvPr>
          <p:cNvSpPr txBox="1"/>
          <p:nvPr/>
        </p:nvSpPr>
        <p:spPr>
          <a:xfrm>
            <a:off x="3579857" y="473029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IT Environment Health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989CC2-1177-1F4C-A05B-2F24AAACBF82}"/>
              </a:ext>
            </a:extLst>
          </p:cNvPr>
          <p:cNvSpPr txBox="1"/>
          <p:nvPr/>
        </p:nvSpPr>
        <p:spPr>
          <a:xfrm>
            <a:off x="5383001" y="473029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Learn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On-demand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9DF9CD-BDC1-184C-8C54-9044CA15BD9A}"/>
              </a:ext>
            </a:extLst>
          </p:cNvPr>
          <p:cNvSpPr txBox="1"/>
          <p:nvPr/>
        </p:nvSpPr>
        <p:spPr>
          <a:xfrm>
            <a:off x="7234127" y="556129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Support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C3F834-5D0E-8C42-85E5-F7B33129FF7F}"/>
              </a:ext>
            </a:extLst>
          </p:cNvPr>
          <p:cNvSpPr txBox="1"/>
          <p:nvPr/>
        </p:nvSpPr>
        <p:spPr>
          <a:xfrm>
            <a:off x="8664899" y="556129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Services Catalog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6B5FB5-F3F1-7945-94D6-016B24A55763}"/>
              </a:ext>
            </a:extLst>
          </p:cNvPr>
          <p:cNvSpPr txBox="1"/>
          <p:nvPr/>
        </p:nvSpPr>
        <p:spPr>
          <a:xfrm>
            <a:off x="10607322" y="473031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Update Center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4B961DF-DAD8-DC48-AC9D-BAFCA7595A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7309" y="317395"/>
            <a:ext cx="225438" cy="239827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TextBox 39"/>
          <p:cNvSpPr txBox="1"/>
          <p:nvPr/>
        </p:nvSpPr>
        <p:spPr>
          <a:xfrm>
            <a:off x="228600" y="1280160"/>
            <a:ext cx="3956050" cy="4860818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lvl="0">
              <a:spcBef>
                <a:spcPts val="200"/>
              </a:spcBef>
              <a:spcAft>
                <a:spcPts val="500"/>
              </a:spcAft>
            </a:pPr>
            <a:r>
              <a:rPr lang="en-US" b="1" dirty="0">
                <a:solidFill>
                  <a:srgbClr val="505050">
                    <a:lumMod val="50000"/>
                  </a:srgb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Manage feature and data access across multiple workspaces with the Manage Users page</a:t>
            </a:r>
          </a:p>
          <a:p>
            <a:pPr lvl="0">
              <a:spcBef>
                <a:spcPts val="200"/>
              </a:spcBef>
              <a:spcAft>
                <a:spcPts val="500"/>
              </a:spcAft>
            </a:pPr>
            <a:endParaRPr lang="en-US" sz="800" b="1" dirty="0">
              <a:solidFill>
                <a:srgbClr val="505050">
                  <a:lumMod val="50000"/>
                </a:srgb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spcAft>
                <a:spcPts val="1765"/>
              </a:spcAft>
            </a:pPr>
            <a:r>
              <a:rPr lang="en-US" sz="1600" dirty="0">
                <a:solidFill>
                  <a:srgbClr val="000000"/>
                </a:solidFill>
                <a:latin typeface="Segoe UI" panose="020B0502040204020203" pitchFamily="34" charset="0"/>
              </a:rPr>
              <a:t>Each Services Hub workspace displays user data independently based on the members of the workspace.  You can set up multiple Services Hub workspaces for your organization to p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rovide more granular permissions for your users. </a:t>
            </a:r>
          </a:p>
          <a:p>
            <a:pPr>
              <a:spcAft>
                <a:spcPts val="1765"/>
              </a:spcAft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Additionally you can: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Filter users by role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Assign Support Contacts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Perform a bulk import of a user list</a:t>
            </a:r>
          </a:p>
          <a:p>
            <a:pPr lvl="0">
              <a:spcBef>
                <a:spcPts val="200"/>
              </a:spcBef>
              <a:spcAft>
                <a:spcPts val="500"/>
              </a:spcAft>
            </a:pPr>
            <a:endParaRPr lang="en-US" b="1" dirty="0">
              <a:solidFill>
                <a:srgbClr val="505050">
                  <a:lumMod val="50000"/>
                </a:srgb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FB8766-F554-4F7F-BBB0-C9FBECE0D06D}"/>
              </a:ext>
            </a:extLst>
          </p:cNvPr>
          <p:cNvSpPr txBox="1"/>
          <p:nvPr/>
        </p:nvSpPr>
        <p:spPr>
          <a:xfrm>
            <a:off x="319770" y="5810686"/>
            <a:ext cx="4514850" cy="86485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dirty="0">
                <a:solidFill>
                  <a:srgbClr val="505050"/>
                </a:solidFill>
              </a:rPr>
              <a:t>To learn more about the displayed feature: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u="sng" dirty="0">
                <a:solidFill>
                  <a:srgbClr val="0078D7"/>
                </a:solidFill>
                <a:hlinkClick r:id="rId5"/>
              </a:rPr>
              <a:t>http://aka.ms/sh-rc/contracts</a:t>
            </a:r>
            <a:endParaRPr lang="en-US" sz="1000" u="sng" dirty="0">
              <a:solidFill>
                <a:srgbClr val="0078D7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 dirty="0">
              <a:solidFill>
                <a:srgbClr val="505050"/>
              </a:solidFill>
            </a:endParaRP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127FEA2A-0576-4F91-8C53-38E96CCB0B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3586" y="1499303"/>
            <a:ext cx="5067337" cy="34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93709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E3ACD542-9A34-4C26-AA8C-EAC8F8FB1495}"/>
              </a:ext>
            </a:extLst>
          </p:cNvPr>
          <p:cNvGrpSpPr/>
          <p:nvPr/>
        </p:nvGrpSpPr>
        <p:grpSpPr>
          <a:xfrm>
            <a:off x="2416629" y="1090007"/>
            <a:ext cx="9774455" cy="5338007"/>
            <a:chOff x="2375842" y="1090260"/>
            <a:chExt cx="9815941" cy="5353070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34878639-C97C-4A70-8810-453F253C5F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331"/>
            <a:stretch/>
          </p:blipFill>
          <p:spPr>
            <a:xfrm>
              <a:off x="4011235" y="1090555"/>
              <a:ext cx="8180548" cy="5335505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34E7559-1038-48D8-AE00-DDCD1AA8DEBD}"/>
                </a:ext>
              </a:extLst>
            </p:cNvPr>
            <p:cNvSpPr/>
            <p:nvPr/>
          </p:nvSpPr>
          <p:spPr bwMode="auto">
            <a:xfrm>
              <a:off x="2375842" y="1090260"/>
              <a:ext cx="3733506" cy="535307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43000">
                  <a:schemeClr val="tx1"/>
                </a:gs>
                <a:gs pos="100000">
                  <a:schemeClr val="tx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7F98E21D-55F9-7D40-9763-ACFB17B92FFA}"/>
              </a:ext>
            </a:extLst>
          </p:cNvPr>
          <p:cNvSpPr/>
          <p:nvPr/>
        </p:nvSpPr>
        <p:spPr bwMode="auto">
          <a:xfrm>
            <a:off x="4078737" y="216850"/>
            <a:ext cx="440919" cy="440918"/>
          </a:xfrm>
          <a:prstGeom prst="ellipse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F13AF93-385C-3246-AC90-7BC2DE51E451}"/>
              </a:ext>
            </a:extLst>
          </p:cNvPr>
          <p:cNvSpPr txBox="1"/>
          <p:nvPr/>
        </p:nvSpPr>
        <p:spPr>
          <a:xfrm>
            <a:off x="284327" y="556129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Dashboard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481A13-4A17-E649-89C8-B548EF82E8EA}"/>
              </a:ext>
            </a:extLst>
          </p:cNvPr>
          <p:cNvSpPr txBox="1"/>
          <p:nvPr/>
        </p:nvSpPr>
        <p:spPr>
          <a:xfrm>
            <a:off x="1749571" y="473030"/>
            <a:ext cx="165524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Contract Details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1F98A45-7D8D-F24A-9554-C3C597936596}"/>
              </a:ext>
            </a:extLst>
          </p:cNvPr>
          <p:cNvSpPr txBox="1"/>
          <p:nvPr/>
        </p:nvSpPr>
        <p:spPr>
          <a:xfrm>
            <a:off x="3579857" y="558085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IT Environment Health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989CC2-1177-1F4C-A05B-2F24AAACBF82}"/>
              </a:ext>
            </a:extLst>
          </p:cNvPr>
          <p:cNvSpPr txBox="1"/>
          <p:nvPr/>
        </p:nvSpPr>
        <p:spPr>
          <a:xfrm>
            <a:off x="5383001" y="473029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Learn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On-demand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9DF9CD-BDC1-184C-8C54-9044CA15BD9A}"/>
              </a:ext>
            </a:extLst>
          </p:cNvPr>
          <p:cNvSpPr txBox="1"/>
          <p:nvPr/>
        </p:nvSpPr>
        <p:spPr>
          <a:xfrm>
            <a:off x="7234127" y="556129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Support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C3F834-5D0E-8C42-85E5-F7B33129FF7F}"/>
              </a:ext>
            </a:extLst>
          </p:cNvPr>
          <p:cNvSpPr txBox="1"/>
          <p:nvPr/>
        </p:nvSpPr>
        <p:spPr>
          <a:xfrm>
            <a:off x="8664899" y="556129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Services Catalog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6B5FB5-F3F1-7945-94D6-016B24A55763}"/>
              </a:ext>
            </a:extLst>
          </p:cNvPr>
          <p:cNvSpPr txBox="1"/>
          <p:nvPr/>
        </p:nvSpPr>
        <p:spPr>
          <a:xfrm>
            <a:off x="10607322" y="473031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Update Center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1AD0EBB-5FBB-CF4F-9DFB-35571A709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198" y="323088"/>
            <a:ext cx="264275" cy="228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59B5292-946B-4F67-92C7-0505A103D4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r="1503" b="498"/>
          <a:stretch/>
        </p:blipFill>
        <p:spPr>
          <a:xfrm>
            <a:off x="6201283" y="1482480"/>
            <a:ext cx="5499478" cy="3798607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228600" y="1765352"/>
            <a:ext cx="4098471" cy="1791260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lvl="0">
              <a:spcBef>
                <a:spcPts val="200"/>
              </a:spcBef>
              <a:spcAft>
                <a:spcPts val="500"/>
              </a:spcAft>
            </a:pPr>
            <a:r>
              <a:rPr lang="en-US" b="1" dirty="0">
                <a:solidFill>
                  <a:srgbClr val="505050">
                    <a:lumMod val="50000"/>
                  </a:srgb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Keep your IT environments healthy with On-Demand Assessments</a:t>
            </a:r>
          </a:p>
          <a:p>
            <a:pPr lvl="0">
              <a:spcBef>
                <a:spcPts val="200"/>
              </a:spcBef>
              <a:spcAft>
                <a:spcPts val="500"/>
              </a:spcAft>
            </a:pPr>
            <a:endParaRPr lang="en-US" sz="800" b="1" dirty="0">
              <a:solidFill>
                <a:srgbClr val="505050">
                  <a:lumMod val="50000"/>
                </a:srgb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Proactively manage your IT environment health with predictive analytics based on expert Microsoft analysis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0E097FE-FAC5-4170-B864-25205BBEB039}"/>
              </a:ext>
            </a:extLst>
          </p:cNvPr>
          <p:cNvSpPr txBox="1"/>
          <p:nvPr/>
        </p:nvSpPr>
        <p:spPr>
          <a:xfrm>
            <a:off x="320040" y="5486400"/>
            <a:ext cx="4514850" cy="86485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rgbClr val="505050"/>
                </a:solidFill>
              </a:rPr>
              <a:t>To learn more about the displayed feature: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u="sng">
                <a:solidFill>
                  <a:srgbClr val="0078D7"/>
                </a:solidFill>
                <a:hlinkClick r:id="rId6"/>
              </a:rPr>
              <a:t>http://aka.ms/sh-rc/assessments</a:t>
            </a:r>
            <a:endParaRPr lang="en-US" sz="1000" u="sng">
              <a:solidFill>
                <a:srgbClr val="0078D7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5682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05A11F61-F078-47A1-BCB5-C90237DCD767}"/>
              </a:ext>
            </a:extLst>
          </p:cNvPr>
          <p:cNvGrpSpPr/>
          <p:nvPr/>
        </p:nvGrpSpPr>
        <p:grpSpPr>
          <a:xfrm>
            <a:off x="2416629" y="1090007"/>
            <a:ext cx="9774455" cy="5338007"/>
            <a:chOff x="2375842" y="1090260"/>
            <a:chExt cx="9815941" cy="5353070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4FA58542-E858-45FA-87FE-946234999F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331"/>
            <a:stretch/>
          </p:blipFill>
          <p:spPr>
            <a:xfrm>
              <a:off x="4011235" y="1090555"/>
              <a:ext cx="8180548" cy="5335505"/>
            </a:xfrm>
            <a:prstGeom prst="rect">
              <a:avLst/>
            </a:prstGeom>
          </p:spPr>
        </p:pic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BA7F7E19-B459-4A2D-8C28-0E3B78B31C8B}"/>
                </a:ext>
              </a:extLst>
            </p:cNvPr>
            <p:cNvSpPr/>
            <p:nvPr/>
          </p:nvSpPr>
          <p:spPr bwMode="auto">
            <a:xfrm>
              <a:off x="2375842" y="1090260"/>
              <a:ext cx="3733506" cy="535307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43000">
                  <a:schemeClr val="tx1"/>
                </a:gs>
                <a:gs pos="100000">
                  <a:schemeClr val="tx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7F98E21D-55F9-7D40-9763-ACFB17B92FFA}"/>
              </a:ext>
            </a:extLst>
          </p:cNvPr>
          <p:cNvSpPr/>
          <p:nvPr/>
        </p:nvSpPr>
        <p:spPr bwMode="auto">
          <a:xfrm>
            <a:off x="4078737" y="216850"/>
            <a:ext cx="440919" cy="440918"/>
          </a:xfrm>
          <a:prstGeom prst="ellipse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F13AF93-385C-3246-AC90-7BC2DE51E451}"/>
              </a:ext>
            </a:extLst>
          </p:cNvPr>
          <p:cNvSpPr txBox="1"/>
          <p:nvPr/>
        </p:nvSpPr>
        <p:spPr>
          <a:xfrm>
            <a:off x="284327" y="556129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Dashboard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481A13-4A17-E649-89C8-B548EF82E8EA}"/>
              </a:ext>
            </a:extLst>
          </p:cNvPr>
          <p:cNvSpPr txBox="1"/>
          <p:nvPr/>
        </p:nvSpPr>
        <p:spPr>
          <a:xfrm>
            <a:off x="1749571" y="473030"/>
            <a:ext cx="165524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Contract Details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1F98A45-7D8D-F24A-9554-C3C597936596}"/>
              </a:ext>
            </a:extLst>
          </p:cNvPr>
          <p:cNvSpPr txBox="1"/>
          <p:nvPr/>
        </p:nvSpPr>
        <p:spPr>
          <a:xfrm>
            <a:off x="3579857" y="558085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IT Environment Health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989CC2-1177-1F4C-A05B-2F24AAACBF82}"/>
              </a:ext>
            </a:extLst>
          </p:cNvPr>
          <p:cNvSpPr txBox="1"/>
          <p:nvPr/>
        </p:nvSpPr>
        <p:spPr>
          <a:xfrm>
            <a:off x="5383001" y="473029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Learn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On-demand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9DF9CD-BDC1-184C-8C54-9044CA15BD9A}"/>
              </a:ext>
            </a:extLst>
          </p:cNvPr>
          <p:cNvSpPr txBox="1"/>
          <p:nvPr/>
        </p:nvSpPr>
        <p:spPr>
          <a:xfrm>
            <a:off x="7234127" y="556129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Support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C3F834-5D0E-8C42-85E5-F7B33129FF7F}"/>
              </a:ext>
            </a:extLst>
          </p:cNvPr>
          <p:cNvSpPr txBox="1"/>
          <p:nvPr/>
        </p:nvSpPr>
        <p:spPr>
          <a:xfrm>
            <a:off x="8664899" y="556129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Services Catalog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6B5FB5-F3F1-7945-94D6-016B24A55763}"/>
              </a:ext>
            </a:extLst>
          </p:cNvPr>
          <p:cNvSpPr txBox="1"/>
          <p:nvPr/>
        </p:nvSpPr>
        <p:spPr>
          <a:xfrm>
            <a:off x="10607322" y="473031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Update Center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1AD0EBB-5FBB-CF4F-9DFB-35571A709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198" y="323088"/>
            <a:ext cx="264275" cy="228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E087EE8-9ED2-40C5-968F-CDB3C062F4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9" t="5558" r="12589" b="18365"/>
          <a:stretch/>
        </p:blipFill>
        <p:spPr>
          <a:xfrm>
            <a:off x="6130880" y="1514252"/>
            <a:ext cx="5582149" cy="338974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C71151A-ACF9-41E3-B96B-B750649D82A4}"/>
              </a:ext>
            </a:extLst>
          </p:cNvPr>
          <p:cNvSpPr txBox="1"/>
          <p:nvPr/>
        </p:nvSpPr>
        <p:spPr>
          <a:xfrm>
            <a:off x="320040" y="5486400"/>
            <a:ext cx="4514850" cy="86485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rgbClr val="505050"/>
                </a:solidFill>
              </a:rPr>
              <a:t>To learn more about the displayed feature: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u="sng">
                <a:solidFill>
                  <a:srgbClr val="0078D7"/>
                </a:solidFill>
                <a:hlinkClick r:id="rId6"/>
              </a:rPr>
              <a:t>http://aka.ms/sh-rc/assessments</a:t>
            </a:r>
            <a:endParaRPr lang="en-US" sz="1000" u="sng">
              <a:solidFill>
                <a:srgbClr val="0078D7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rgbClr val="50505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A9A8E6-B206-40D3-96C2-F72889FE739A}"/>
              </a:ext>
            </a:extLst>
          </p:cNvPr>
          <p:cNvSpPr txBox="1"/>
          <p:nvPr/>
        </p:nvSpPr>
        <p:spPr>
          <a:xfrm>
            <a:off x="228600" y="1690711"/>
            <a:ext cx="4049486" cy="1914370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lvl="0">
              <a:spcBef>
                <a:spcPts val="200"/>
              </a:spcBef>
              <a:spcAft>
                <a:spcPts val="500"/>
              </a:spcAft>
            </a:pPr>
            <a:r>
              <a:rPr lang="en-US" b="1" dirty="0">
                <a:solidFill>
                  <a:srgbClr val="505050">
                    <a:lumMod val="50000"/>
                  </a:srgb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Keep your IT environments healthy with On-Demand Assessments</a:t>
            </a:r>
          </a:p>
          <a:p>
            <a:pPr lvl="0">
              <a:spcBef>
                <a:spcPts val="200"/>
              </a:spcBef>
              <a:spcAft>
                <a:spcPts val="500"/>
              </a:spcAft>
            </a:pP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marL="119063" indent="-119063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Drill into root cause information to see expert recommendations helping you to remediate issues and risks</a:t>
            </a:r>
          </a:p>
        </p:txBody>
      </p:sp>
    </p:spTree>
    <p:extLst>
      <p:ext uri="{BB962C8B-B14F-4D97-AF65-F5344CB8AC3E}">
        <p14:creationId xmlns:p14="http://schemas.microsoft.com/office/powerpoint/2010/main" val="2179780606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011E19B2-C713-480B-B60C-BC2310DEA9B9}"/>
              </a:ext>
            </a:extLst>
          </p:cNvPr>
          <p:cNvGrpSpPr/>
          <p:nvPr/>
        </p:nvGrpSpPr>
        <p:grpSpPr>
          <a:xfrm>
            <a:off x="2416629" y="1090007"/>
            <a:ext cx="9774455" cy="5338007"/>
            <a:chOff x="2375842" y="1090260"/>
            <a:chExt cx="9815941" cy="535307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DF753FB-8924-4432-8AAA-71F1B04C1B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331"/>
            <a:stretch/>
          </p:blipFill>
          <p:spPr>
            <a:xfrm>
              <a:off x="4011235" y="1090555"/>
              <a:ext cx="8180548" cy="5335505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7249AB7-53B5-4B60-B5A7-2BF4777182F0}"/>
                </a:ext>
              </a:extLst>
            </p:cNvPr>
            <p:cNvSpPr/>
            <p:nvPr/>
          </p:nvSpPr>
          <p:spPr bwMode="auto">
            <a:xfrm>
              <a:off x="2375842" y="1090260"/>
              <a:ext cx="3733506" cy="535307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43000">
                  <a:schemeClr val="tx1"/>
                </a:gs>
                <a:gs pos="100000">
                  <a:schemeClr val="tx1">
                    <a:shade val="1000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7F98E21D-55F9-7D40-9763-ACFB17B92FFA}"/>
              </a:ext>
            </a:extLst>
          </p:cNvPr>
          <p:cNvSpPr/>
          <p:nvPr/>
        </p:nvSpPr>
        <p:spPr bwMode="auto">
          <a:xfrm>
            <a:off x="4078737" y="216850"/>
            <a:ext cx="440919" cy="440918"/>
          </a:xfrm>
          <a:prstGeom prst="ellipse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F13AF93-385C-3246-AC90-7BC2DE51E451}"/>
              </a:ext>
            </a:extLst>
          </p:cNvPr>
          <p:cNvSpPr txBox="1"/>
          <p:nvPr/>
        </p:nvSpPr>
        <p:spPr>
          <a:xfrm>
            <a:off x="284327" y="556129"/>
            <a:ext cx="1147922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Dashboard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481A13-4A17-E649-89C8-B548EF82E8EA}"/>
              </a:ext>
            </a:extLst>
          </p:cNvPr>
          <p:cNvSpPr txBox="1"/>
          <p:nvPr/>
        </p:nvSpPr>
        <p:spPr>
          <a:xfrm>
            <a:off x="1749571" y="473030"/>
            <a:ext cx="165524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>
                <a:solidFill>
                  <a:schemeClr val="accent1">
                    <a:lumMod val="60000"/>
                    <a:lumOff val="4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Contract Details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1F98A45-7D8D-F24A-9554-C3C597936596}"/>
              </a:ext>
            </a:extLst>
          </p:cNvPr>
          <p:cNvSpPr txBox="1"/>
          <p:nvPr/>
        </p:nvSpPr>
        <p:spPr>
          <a:xfrm>
            <a:off x="3579857" y="558085"/>
            <a:ext cx="146708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Aft>
                <a:spcPts val="600"/>
              </a:spcAft>
              <a:defRPr sz="12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IT Environment Health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989CC2-1177-1F4C-A05B-2F24AAACBF82}"/>
              </a:ext>
            </a:extLst>
          </p:cNvPr>
          <p:cNvSpPr txBox="1"/>
          <p:nvPr/>
        </p:nvSpPr>
        <p:spPr>
          <a:xfrm>
            <a:off x="5383001" y="473029"/>
            <a:ext cx="1344770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Learn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On-demand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9DF9CD-BDC1-184C-8C54-9044CA15BD9A}"/>
              </a:ext>
            </a:extLst>
          </p:cNvPr>
          <p:cNvSpPr txBox="1"/>
          <p:nvPr/>
        </p:nvSpPr>
        <p:spPr>
          <a:xfrm>
            <a:off x="7234127" y="556129"/>
            <a:ext cx="1105424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Support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C3F834-5D0E-8C42-85E5-F7B33129FF7F}"/>
              </a:ext>
            </a:extLst>
          </p:cNvPr>
          <p:cNvSpPr txBox="1"/>
          <p:nvPr/>
        </p:nvSpPr>
        <p:spPr>
          <a:xfrm>
            <a:off x="8664899" y="556129"/>
            <a:ext cx="1731081" cy="461665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Services Catalog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6B5FB5-F3F1-7945-94D6-016B24A55763}"/>
              </a:ext>
            </a:extLst>
          </p:cNvPr>
          <p:cNvSpPr txBox="1"/>
          <p:nvPr/>
        </p:nvSpPr>
        <p:spPr>
          <a:xfrm>
            <a:off x="10607322" y="473031"/>
            <a:ext cx="1318438" cy="627864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7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Update Center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1AD0EBB-5FBB-CF4F-9DFB-35571A709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198" y="323088"/>
            <a:ext cx="264275" cy="228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FE3E1E2-0177-421A-A9F0-9956E6DD96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1" t="8144"/>
          <a:stretch/>
        </p:blipFill>
        <p:spPr>
          <a:xfrm>
            <a:off x="6124956" y="1490840"/>
            <a:ext cx="5577187" cy="362485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26EF9B1-14F9-4A8C-BB58-D2C272637006}"/>
              </a:ext>
            </a:extLst>
          </p:cNvPr>
          <p:cNvSpPr txBox="1"/>
          <p:nvPr/>
        </p:nvSpPr>
        <p:spPr>
          <a:xfrm>
            <a:off x="320040" y="5486400"/>
            <a:ext cx="4514850" cy="86485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rgbClr val="505050"/>
                </a:solidFill>
              </a:rPr>
              <a:t>To learn more about the displayed feature: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u="sng">
                <a:solidFill>
                  <a:srgbClr val="0078D7"/>
                </a:solidFill>
                <a:hlinkClick r:id="rId6"/>
              </a:rPr>
              <a:t>http://aka.ms/sh-rc/assessments</a:t>
            </a:r>
            <a:endParaRPr lang="en-US" sz="1000" u="sng">
              <a:solidFill>
                <a:srgbClr val="0078D7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rgbClr val="50505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D26A96-C719-48AC-AA5C-017B81304ABE}"/>
              </a:ext>
            </a:extLst>
          </p:cNvPr>
          <p:cNvSpPr txBox="1"/>
          <p:nvPr/>
        </p:nvSpPr>
        <p:spPr>
          <a:xfrm>
            <a:off x="228600" y="1765355"/>
            <a:ext cx="4179873" cy="190257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lvl="0">
              <a:spcBef>
                <a:spcPts val="200"/>
              </a:spcBef>
              <a:spcAft>
                <a:spcPts val="500"/>
              </a:spcAft>
            </a:pPr>
            <a:r>
              <a:rPr lang="en-US" b="1" dirty="0">
                <a:solidFill>
                  <a:srgbClr val="505050">
                    <a:lumMod val="50000"/>
                  </a:srgb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Keep your IT environments healthy with On-Demand Assessments</a:t>
            </a:r>
          </a:p>
          <a:p>
            <a:pPr marL="119063" lvl="0" indent="-119063">
              <a:lnSpc>
                <a:spcPct val="90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marL="119063" marR="0" lvl="2" indent="-119063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Configure once and run as many On-Demand Assessments as you need on your schedule</a:t>
            </a:r>
          </a:p>
        </p:txBody>
      </p:sp>
    </p:spTree>
    <p:extLst>
      <p:ext uri="{BB962C8B-B14F-4D97-AF65-F5344CB8AC3E}">
        <p14:creationId xmlns:p14="http://schemas.microsoft.com/office/powerpoint/2010/main" val="3551885318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wY1.4FzTeGWY_UzxSL7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VoltaGTM">
  <a:themeElements>
    <a:clrScheme name="VoltaGTM">
      <a:dk1>
        <a:srgbClr val="505050"/>
      </a:dk1>
      <a:lt1>
        <a:srgbClr val="FFFFFF"/>
      </a:lt1>
      <a:dk2>
        <a:srgbClr val="0078D7"/>
      </a:dk2>
      <a:lt2>
        <a:srgbClr val="0078D7"/>
      </a:lt2>
      <a:accent1>
        <a:srgbClr val="0078D7"/>
      </a:accent1>
      <a:accent2>
        <a:srgbClr val="02BBF3"/>
      </a:accent2>
      <a:accent3>
        <a:srgbClr val="002050"/>
      </a:accent3>
      <a:accent4>
        <a:srgbClr val="505050"/>
      </a:accent4>
      <a:accent5>
        <a:srgbClr val="737373"/>
      </a:accent5>
      <a:accent6>
        <a:srgbClr val="969696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Reflec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 Business_BLUE_1" id="{5F55DDFD-517B-456E-9DA0-1901618FBA38}" vid="{64E9B03C-DF2B-4891-9356-D35CF69F1B06}"/>
    </a:ext>
  </a:extLst>
</a:theme>
</file>

<file path=ppt/theme/theme10.xml><?xml version="1.0" encoding="utf-8"?>
<a:theme xmlns:a="http://schemas.openxmlformats.org/drawingml/2006/main" name="WHITE TEMPLATE">
  <a:themeElements>
    <a:clrScheme name="BT - Blue on white - 2">
      <a:dk1>
        <a:srgbClr val="505050"/>
      </a:dk1>
      <a:lt1>
        <a:srgbClr val="FFFFFF"/>
      </a:lt1>
      <a:dk2>
        <a:srgbClr val="0078D7"/>
      </a:dk2>
      <a:lt2>
        <a:srgbClr val="00BCF2"/>
      </a:lt2>
      <a:accent1>
        <a:srgbClr val="0078D7"/>
      </a:accent1>
      <a:accent2>
        <a:srgbClr val="002050"/>
      </a:accent2>
      <a:accent3>
        <a:srgbClr val="B4009E"/>
      </a:accent3>
      <a:accent4>
        <a:srgbClr val="5C2D91"/>
      </a:accent4>
      <a:accent5>
        <a:srgbClr val="008272"/>
      </a:accent5>
      <a:accent6>
        <a:srgbClr val="D83B01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_Business_BLUE_2015_1.potx" id="{CA9BE438-1B0F-41E9-BD34-9780A77D52B5}" vid="{6EB7C265-9C81-4626-BD14-B5A4426B07BD}"/>
    </a:ext>
  </a:extLst>
</a:theme>
</file>

<file path=ppt/theme/theme11.xml><?xml version="1.0" encoding="utf-8"?>
<a:theme xmlns:a="http://schemas.openxmlformats.org/drawingml/2006/main" name="8_VoltaGTM">
  <a:themeElements>
    <a:clrScheme name="VoltaGTM">
      <a:dk1>
        <a:srgbClr val="505050"/>
      </a:dk1>
      <a:lt1>
        <a:srgbClr val="FFFFFF"/>
      </a:lt1>
      <a:dk2>
        <a:srgbClr val="0078D7"/>
      </a:dk2>
      <a:lt2>
        <a:srgbClr val="0078D7"/>
      </a:lt2>
      <a:accent1>
        <a:srgbClr val="0078D7"/>
      </a:accent1>
      <a:accent2>
        <a:srgbClr val="02BBF3"/>
      </a:accent2>
      <a:accent3>
        <a:srgbClr val="002050"/>
      </a:accent3>
      <a:accent4>
        <a:srgbClr val="505050"/>
      </a:accent4>
      <a:accent5>
        <a:srgbClr val="737373"/>
      </a:accent5>
      <a:accent6>
        <a:srgbClr val="969696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 Business_BLUE_1" id="{5F55DDFD-517B-456E-9DA0-1901618FBA38}" vid="{64E9B03C-DF2B-4891-9356-D35CF69F1B06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VoltaGTM">
  <a:themeElements>
    <a:clrScheme name="VoltaGTM">
      <a:dk1>
        <a:srgbClr val="505050"/>
      </a:dk1>
      <a:lt1>
        <a:srgbClr val="FFFFFF"/>
      </a:lt1>
      <a:dk2>
        <a:srgbClr val="0078D7"/>
      </a:dk2>
      <a:lt2>
        <a:srgbClr val="0078D7"/>
      </a:lt2>
      <a:accent1>
        <a:srgbClr val="0078D7"/>
      </a:accent1>
      <a:accent2>
        <a:srgbClr val="02BBF3"/>
      </a:accent2>
      <a:accent3>
        <a:srgbClr val="002050"/>
      </a:accent3>
      <a:accent4>
        <a:srgbClr val="505050"/>
      </a:accent4>
      <a:accent5>
        <a:srgbClr val="737373"/>
      </a:accent5>
      <a:accent6>
        <a:srgbClr val="969696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 Business_BLUE_1" id="{5F55DDFD-517B-456E-9DA0-1901618FBA38}" vid="{64E9B03C-DF2B-4891-9356-D35CF69F1B06}"/>
    </a:ext>
  </a:extLst>
</a:theme>
</file>

<file path=ppt/theme/theme3.xml><?xml version="1.0" encoding="utf-8"?>
<a:theme xmlns:a="http://schemas.openxmlformats.org/drawingml/2006/main" name="1_VoltaGTM">
  <a:themeElements>
    <a:clrScheme name="VoltaGTM">
      <a:dk1>
        <a:srgbClr val="505050"/>
      </a:dk1>
      <a:lt1>
        <a:srgbClr val="FFFFFF"/>
      </a:lt1>
      <a:dk2>
        <a:srgbClr val="0078D7"/>
      </a:dk2>
      <a:lt2>
        <a:srgbClr val="0078D7"/>
      </a:lt2>
      <a:accent1>
        <a:srgbClr val="0078D7"/>
      </a:accent1>
      <a:accent2>
        <a:srgbClr val="02BBF3"/>
      </a:accent2>
      <a:accent3>
        <a:srgbClr val="002050"/>
      </a:accent3>
      <a:accent4>
        <a:srgbClr val="505050"/>
      </a:accent4>
      <a:accent5>
        <a:srgbClr val="737373"/>
      </a:accent5>
      <a:accent6>
        <a:srgbClr val="969696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 Business_BLUE_1" id="{5F55DDFD-517B-456E-9DA0-1901618FBA38}" vid="{64E9B03C-DF2B-4891-9356-D35CF69F1B06}"/>
    </a:ext>
  </a:extLst>
</a:theme>
</file>

<file path=ppt/theme/theme4.xml><?xml version="1.0" encoding="utf-8"?>
<a:theme xmlns:a="http://schemas.openxmlformats.org/drawingml/2006/main" name="2_VoltaGTM">
  <a:themeElements>
    <a:clrScheme name="VoltaGTM">
      <a:dk1>
        <a:srgbClr val="505050"/>
      </a:dk1>
      <a:lt1>
        <a:srgbClr val="FFFFFF"/>
      </a:lt1>
      <a:dk2>
        <a:srgbClr val="0078D7"/>
      </a:dk2>
      <a:lt2>
        <a:srgbClr val="0078D7"/>
      </a:lt2>
      <a:accent1>
        <a:srgbClr val="0078D7"/>
      </a:accent1>
      <a:accent2>
        <a:srgbClr val="02BBF3"/>
      </a:accent2>
      <a:accent3>
        <a:srgbClr val="002050"/>
      </a:accent3>
      <a:accent4>
        <a:srgbClr val="505050"/>
      </a:accent4>
      <a:accent5>
        <a:srgbClr val="737373"/>
      </a:accent5>
      <a:accent6>
        <a:srgbClr val="969696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 Business_BLUE_1" id="{5F55DDFD-517B-456E-9DA0-1901618FBA38}" vid="{64E9B03C-DF2B-4891-9356-D35CF69F1B06}"/>
    </a:ext>
  </a:extLst>
</a:theme>
</file>

<file path=ppt/theme/theme5.xml><?xml version="1.0" encoding="utf-8"?>
<a:theme xmlns:a="http://schemas.openxmlformats.org/drawingml/2006/main" name="4_VoltaGTM">
  <a:themeElements>
    <a:clrScheme name="VoltaGTM">
      <a:dk1>
        <a:srgbClr val="505050"/>
      </a:dk1>
      <a:lt1>
        <a:srgbClr val="FFFFFF"/>
      </a:lt1>
      <a:dk2>
        <a:srgbClr val="0078D7"/>
      </a:dk2>
      <a:lt2>
        <a:srgbClr val="0078D7"/>
      </a:lt2>
      <a:accent1>
        <a:srgbClr val="0078D7"/>
      </a:accent1>
      <a:accent2>
        <a:srgbClr val="02BBF3"/>
      </a:accent2>
      <a:accent3>
        <a:srgbClr val="002050"/>
      </a:accent3>
      <a:accent4>
        <a:srgbClr val="505050"/>
      </a:accent4>
      <a:accent5>
        <a:srgbClr val="737373"/>
      </a:accent5>
      <a:accent6>
        <a:srgbClr val="969696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 Business_BLUE_1" id="{5F55DDFD-517B-456E-9DA0-1901618FBA38}" vid="{64E9B03C-DF2B-4891-9356-D35CF69F1B06}"/>
    </a:ext>
  </a:extLst>
</a:theme>
</file>

<file path=ppt/theme/theme6.xml><?xml version="1.0" encoding="utf-8"?>
<a:theme xmlns:a="http://schemas.openxmlformats.org/drawingml/2006/main" name="5_VoltaGTM">
  <a:themeElements>
    <a:clrScheme name="VoltaGTM">
      <a:dk1>
        <a:srgbClr val="505050"/>
      </a:dk1>
      <a:lt1>
        <a:srgbClr val="FFFFFF"/>
      </a:lt1>
      <a:dk2>
        <a:srgbClr val="0078D7"/>
      </a:dk2>
      <a:lt2>
        <a:srgbClr val="0078D7"/>
      </a:lt2>
      <a:accent1>
        <a:srgbClr val="0078D7"/>
      </a:accent1>
      <a:accent2>
        <a:srgbClr val="02BBF3"/>
      </a:accent2>
      <a:accent3>
        <a:srgbClr val="002050"/>
      </a:accent3>
      <a:accent4>
        <a:srgbClr val="505050"/>
      </a:accent4>
      <a:accent5>
        <a:srgbClr val="737373"/>
      </a:accent5>
      <a:accent6>
        <a:srgbClr val="969696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 Business_BLUE_1" id="{5F55DDFD-517B-456E-9DA0-1901618FBA38}" vid="{64E9B03C-DF2B-4891-9356-D35CF69F1B06}"/>
    </a:ext>
  </a:extLst>
</a:theme>
</file>

<file path=ppt/theme/theme7.xml><?xml version="1.0" encoding="utf-8"?>
<a:theme xmlns:a="http://schemas.openxmlformats.org/drawingml/2006/main" name="6_VoltaGTM">
  <a:themeElements>
    <a:clrScheme name="VoltaGTM">
      <a:dk1>
        <a:srgbClr val="505050"/>
      </a:dk1>
      <a:lt1>
        <a:srgbClr val="FFFFFF"/>
      </a:lt1>
      <a:dk2>
        <a:srgbClr val="0078D7"/>
      </a:dk2>
      <a:lt2>
        <a:srgbClr val="0078D7"/>
      </a:lt2>
      <a:accent1>
        <a:srgbClr val="0078D7"/>
      </a:accent1>
      <a:accent2>
        <a:srgbClr val="02BBF3"/>
      </a:accent2>
      <a:accent3>
        <a:srgbClr val="002050"/>
      </a:accent3>
      <a:accent4>
        <a:srgbClr val="505050"/>
      </a:accent4>
      <a:accent5>
        <a:srgbClr val="737373"/>
      </a:accent5>
      <a:accent6>
        <a:srgbClr val="969696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 Business_BLUE_1" id="{5F55DDFD-517B-456E-9DA0-1901618FBA38}" vid="{64E9B03C-DF2B-4891-9356-D35CF69F1B06}"/>
    </a:ext>
  </a:extLst>
</a:theme>
</file>

<file path=ppt/theme/theme8.xml><?xml version="1.0" encoding="utf-8"?>
<a:theme xmlns:a="http://schemas.openxmlformats.org/drawingml/2006/main" name="Services Hub">
  <a:themeElements>
    <a:clrScheme name="VoltaGTM">
      <a:dk1>
        <a:srgbClr val="505050"/>
      </a:dk1>
      <a:lt1>
        <a:srgbClr val="FFFFFF"/>
      </a:lt1>
      <a:dk2>
        <a:srgbClr val="0078D7"/>
      </a:dk2>
      <a:lt2>
        <a:srgbClr val="0078D7"/>
      </a:lt2>
      <a:accent1>
        <a:srgbClr val="0078D7"/>
      </a:accent1>
      <a:accent2>
        <a:srgbClr val="02BBF3"/>
      </a:accent2>
      <a:accent3>
        <a:srgbClr val="002050"/>
      </a:accent3>
      <a:accent4>
        <a:srgbClr val="505050"/>
      </a:accent4>
      <a:accent5>
        <a:srgbClr val="737373"/>
      </a:accent5>
      <a:accent6>
        <a:srgbClr val="969696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Reflec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Y19 ASD Communications Template" id="{24493112-4550-4F80-ACB8-62136D0E4275}" vid="{3A75D34E-17E5-49CB-A26D-F5CD9228E9F2}"/>
    </a:ext>
  </a:extLst>
</a:theme>
</file>

<file path=ppt/theme/theme9.xml><?xml version="1.0" encoding="utf-8"?>
<a:theme xmlns:a="http://schemas.openxmlformats.org/drawingml/2006/main" name="7_VoltaGTM">
  <a:themeElements>
    <a:clrScheme name="VoltaGTM">
      <a:dk1>
        <a:srgbClr val="505050"/>
      </a:dk1>
      <a:lt1>
        <a:srgbClr val="FFFFFF"/>
      </a:lt1>
      <a:dk2>
        <a:srgbClr val="0078D7"/>
      </a:dk2>
      <a:lt2>
        <a:srgbClr val="0078D7"/>
      </a:lt2>
      <a:accent1>
        <a:srgbClr val="0078D7"/>
      </a:accent1>
      <a:accent2>
        <a:srgbClr val="02BBF3"/>
      </a:accent2>
      <a:accent3>
        <a:srgbClr val="002050"/>
      </a:accent3>
      <a:accent4>
        <a:srgbClr val="505050"/>
      </a:accent4>
      <a:accent5>
        <a:srgbClr val="737373"/>
      </a:accent5>
      <a:accent6>
        <a:srgbClr val="969696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and_template_16-9 Business_BLUE_1" id="{5F55DDFD-517B-456E-9DA0-1901618FBA38}" vid="{64E9B03C-DF2B-4891-9356-D35CF69F1B0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2CF520BC285449A6D9E983028B60F4" ma:contentTypeVersion="9" ma:contentTypeDescription="Create a new document." ma:contentTypeScope="" ma:versionID="71eb7df634d3874fb6e3095e9b719acf">
  <xsd:schema xmlns:xsd="http://www.w3.org/2001/XMLSchema" xmlns:xs="http://www.w3.org/2001/XMLSchema" xmlns:p="http://schemas.microsoft.com/office/2006/metadata/properties" xmlns:ns2="9443a36d-73ef-47b7-827b-5845b78609ad" xmlns:ns3="692a2328-e66c-4934-beac-0edfa65fc98c" xmlns:ns4="90e1e027-ca7e-4c8b-b2c6-5337a96d9188" targetNamespace="http://schemas.microsoft.com/office/2006/metadata/properties" ma:root="true" ma:fieldsID="e3cbdaacd7b44970456ec4dc85b5aa6a" ns2:_="" ns3:_="" ns4:_="">
    <xsd:import namespace="9443a36d-73ef-47b7-827b-5845b78609ad"/>
    <xsd:import namespace="692a2328-e66c-4934-beac-0edfa65fc98c"/>
    <xsd:import namespace="90e1e027-ca7e-4c8b-b2c6-5337a96d91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4:SharedWithDetails" minOccurs="0"/>
                <xsd:element ref="ns4:LastSharedByUser" minOccurs="0"/>
                <xsd:element ref="ns4:LastSharedByTime" minOccurs="0"/>
                <xsd:element ref="ns2:MediaServiceDateTaken" minOccurs="0"/>
                <xsd:element ref="ns2:MediaServiceAutoTag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43a36d-73ef-47b7-827b-5845b78609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2a2328-e66c-4934-beac-0edfa65fc98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e1e027-ca7e-4c8b-b2c6-5337a96d9188" elementFormDefault="qualified">
    <xsd:import namespace="http://schemas.microsoft.com/office/2006/documentManagement/types"/>
    <xsd:import namespace="http://schemas.microsoft.com/office/infopath/2007/PartnerControls"/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description="" ma:hidden="true" ma:internalName="LastSharedByUser" ma:readOnly="true">
      <xsd:simpleType>
        <xsd:restriction base="dms:Note"/>
      </xsd:simpleType>
    </xsd:element>
    <xsd:element name="LastSharedByTime" ma:index="13" nillable="true" ma:displayName="Last Shared By Time" ma:description="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astSharedByUser xmlns="90e1e027-ca7e-4c8b-b2c6-5337a96d9188">gennies@microsoft.com</LastSharedByUser>
    <SharedWithUsers xmlns="692a2328-e66c-4934-beac-0edfa65fc98c">
      <UserInfo>
        <DisplayName>Gayathri Sreekanth</DisplayName>
        <AccountId>363</AccountId>
        <AccountType/>
      </UserInfo>
    </SharedWithUsers>
    <LastSharedByTime xmlns="90e1e027-ca7e-4c8b-b2c6-5337a96d9188">2018-06-14T02:36:17+00:00</LastSharedByTime>
  </documentManagement>
</p:properties>
</file>

<file path=customXml/itemProps1.xml><?xml version="1.0" encoding="utf-8"?>
<ds:datastoreItem xmlns:ds="http://schemas.openxmlformats.org/officeDocument/2006/customXml" ds:itemID="{50C8F53A-036B-409B-B29B-B5FDC5FC11B8}">
  <ds:schemaRefs>
    <ds:schemaRef ds:uri="692a2328-e66c-4934-beac-0edfa65fc98c"/>
    <ds:schemaRef ds:uri="90e1e027-ca7e-4c8b-b2c6-5337a96d9188"/>
    <ds:schemaRef ds:uri="9443a36d-73ef-47b7-827b-5845b78609a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B0BCFFF-3D39-4D2F-8C37-FB343BEACA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7881D0-91AF-412F-AD71-5BA6FEEE9797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692a2328-e66c-4934-beac-0edfa65fc98c"/>
    <ds:schemaRef ds:uri="9443a36d-73ef-47b7-827b-5845b78609ad"/>
    <ds:schemaRef ds:uri="http://schemas.microsoft.com/office/infopath/2007/PartnerControls"/>
    <ds:schemaRef ds:uri="90e1e027-ca7e-4c8b-b2c6-5337a96d9188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1293</Words>
  <Application>Microsoft Office PowerPoint</Application>
  <PresentationFormat>Widescreen</PresentationFormat>
  <Paragraphs>261</Paragraphs>
  <Slides>17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5" baseType="lpstr">
      <vt:lpstr>Arial</vt:lpstr>
      <vt:lpstr>Calibri</vt:lpstr>
      <vt:lpstr>Segoe UI</vt:lpstr>
      <vt:lpstr>Segoe UI Light</vt:lpstr>
      <vt:lpstr>Segoe UI Semibold</vt:lpstr>
      <vt:lpstr>Segoe UI Semilight</vt:lpstr>
      <vt:lpstr>VoltaGTM</vt:lpstr>
      <vt:lpstr>3_VoltaGTM</vt:lpstr>
      <vt:lpstr>1_VoltaGTM</vt:lpstr>
      <vt:lpstr>2_VoltaGTM</vt:lpstr>
      <vt:lpstr>4_VoltaGTM</vt:lpstr>
      <vt:lpstr>5_VoltaGTM</vt:lpstr>
      <vt:lpstr>6_VoltaGTM</vt:lpstr>
      <vt:lpstr>Services Hub</vt:lpstr>
      <vt:lpstr>7_VoltaGTM</vt:lpstr>
      <vt:lpstr>WHITE TEMPLATE</vt:lpstr>
      <vt:lpstr>8_VoltaGTM</vt:lpstr>
      <vt:lpstr>think-cell Slide</vt:lpstr>
      <vt:lpstr>Microsoft Services Hub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Unified Support FY19 Plan: Timing &amp; milestones</dc:title>
  <dc:creator>Alex Mueller</dc:creator>
  <cp:lastModifiedBy>Dawn Szymanowski (MURPHY &amp; ASSOCIATES INC)</cp:lastModifiedBy>
  <cp:revision>33</cp:revision>
  <dcterms:modified xsi:type="dcterms:W3CDTF">2019-03-07T21:21:47Z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0x010100AF2CF520BC285449A6D9E983028B60F4</vt:lpwstr>
  </property>
  <property fmtid="{D5CDD505-2E9C-101B-9397-08002B2CF9AE}" pid="3" name="MSIP_Label_f42aa342-8706-4288-bd11-ebb85995028c_Enabled">
    <vt:lpwstr>True</vt:lpwstr>
  </property>
  <property fmtid="{D5CDD505-2E9C-101B-9397-08002B2CF9AE}" pid="4" name="MSIP_Label_f42aa342-8706-4288-bd11-ebb85995028c_SiteId">
    <vt:lpwstr>72f988bf-86f1-41af-91ab-2d7cd011db47</vt:lpwstr>
  </property>
  <property fmtid="{D5CDD505-2E9C-101B-9397-08002B2CF9AE}" pid="5" name="MSIP_Label_f42aa342-8706-4288-bd11-ebb85995028c_Owner">
    <vt:lpwstr>isabelf@microsoft.com</vt:lpwstr>
  </property>
  <property fmtid="{D5CDD505-2E9C-101B-9397-08002B2CF9AE}" pid="6" name="MSIP_Label_f42aa342-8706-4288-bd11-ebb85995028c_SetDate">
    <vt:lpwstr>2018-02-07T01:14:46.5175034Z</vt:lpwstr>
  </property>
  <property fmtid="{D5CDD505-2E9C-101B-9397-08002B2CF9AE}" pid="7" name="MSIP_Label_f42aa342-8706-4288-bd11-ebb85995028c_Name">
    <vt:lpwstr>General</vt:lpwstr>
  </property>
  <property fmtid="{D5CDD505-2E9C-101B-9397-08002B2CF9AE}" pid="8" name="MSIP_Label_f42aa342-8706-4288-bd11-ebb85995028c_Application">
    <vt:lpwstr>Microsoft Azure Information Protection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_CopySource">
    <vt:lpwstr>http://null</vt:lpwstr>
  </property>
</Properties>
</file>