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6.xml" ContentType="application/vnd.openxmlformats-officedocument.theme+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7.xml" ContentType="application/vnd.openxmlformats-officedocument.theme+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8.xml" ContentType="application/vnd.openxmlformats-officedocument.theme+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9.xml" ContentType="application/vnd.openxmlformats-officedocument.theme+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theme/theme10.xml" ContentType="application/vnd.openxmlformats-officedocument.theme+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theme/theme11.xml" ContentType="application/vnd.openxmlformats-officedocument.theme+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theme/theme12.xml" ContentType="application/vnd.openxmlformats-officedocument.theme+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heme/theme1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bookmarkIdSeed="3">
  <p:sldMasterIdLst>
    <p:sldMasterId id="2147483660" r:id="rId4"/>
    <p:sldMasterId id="2147483825" r:id="rId5"/>
    <p:sldMasterId id="2147483791" r:id="rId6"/>
    <p:sldMasterId id="2147483806" r:id="rId7"/>
    <p:sldMasterId id="2147483875" r:id="rId8"/>
    <p:sldMasterId id="2147483890" r:id="rId9"/>
    <p:sldMasterId id="2147483899" r:id="rId10"/>
    <p:sldMasterId id="2147483906" r:id="rId11"/>
    <p:sldMasterId id="2147483921" r:id="rId12"/>
    <p:sldMasterId id="2147483952" r:id="rId13"/>
    <p:sldMasterId id="2147483967" r:id="rId14"/>
    <p:sldMasterId id="2147483974" r:id="rId15"/>
  </p:sldMasterIdLst>
  <p:notesMasterIdLst>
    <p:notesMasterId r:id="rId24"/>
  </p:notesMasterIdLst>
  <p:sldIdLst>
    <p:sldId id="649" r:id="rId16"/>
    <p:sldId id="662" r:id="rId17"/>
    <p:sldId id="668" r:id="rId18"/>
    <p:sldId id="663" r:id="rId19"/>
    <p:sldId id="664" r:id="rId20"/>
    <p:sldId id="665" r:id="rId21"/>
    <p:sldId id="666" r:id="rId22"/>
    <p:sldId id="667"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icrosoft Servcies Hub Overview" id="{4065D7F7-B814-427F-B7D0-B4FB9B462E12}">
          <p14:sldIdLst>
            <p14:sldId id="649"/>
            <p14:sldId id="662"/>
            <p14:sldId id="668"/>
            <p14:sldId id="663"/>
            <p14:sldId id="664"/>
            <p14:sldId id="665"/>
            <p14:sldId id="666"/>
            <p14:sldId id="667"/>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ndy Maxwell" initials="MM" lastIdx="1" clrIdx="0">
    <p:extLst>
      <p:ext uri="{19B8F6BF-5375-455C-9EA6-DF929625EA0E}">
        <p15:presenceInfo xmlns:p15="http://schemas.microsoft.com/office/powerpoint/2012/main" userId="bb955ce558ca409d" providerId="Windows Live"/>
      </p:ext>
    </p:extLst>
  </p:cmAuthor>
  <p:cmAuthor id="2" name="Isabel Fajardo" initials="IF" lastIdx="6" clrIdx="1">
    <p:extLst>
      <p:ext uri="{19B8F6BF-5375-455C-9EA6-DF929625EA0E}">
        <p15:presenceInfo xmlns:p15="http://schemas.microsoft.com/office/powerpoint/2012/main" userId="S-1-5-21-2127521184-1604012920-1887927527-15087690" providerId="AD"/>
      </p:ext>
    </p:extLst>
  </p:cmAuthor>
  <p:cmAuthor id="3" name="Alex Mueller" initials="AM" lastIdx="133" clrIdx="2">
    <p:extLst>
      <p:ext uri="{19B8F6BF-5375-455C-9EA6-DF929625EA0E}">
        <p15:presenceInfo xmlns:p15="http://schemas.microsoft.com/office/powerpoint/2012/main" userId="3d664db065fecd82" providerId="Windows Live"/>
      </p:ext>
    </p:extLst>
  </p:cmAuthor>
  <p:cmAuthor id="4" name="Alex Mueller" initials="AM [2]" lastIdx="31" clrIdx="3">
    <p:extLst>
      <p:ext uri="{19B8F6BF-5375-455C-9EA6-DF929625EA0E}">
        <p15:presenceInfo xmlns:p15="http://schemas.microsoft.com/office/powerpoint/2012/main" userId="Alex Mueller" providerId="None"/>
      </p:ext>
    </p:extLst>
  </p:cmAuthor>
  <p:cmAuthor id="5" name="Wendy Ditmore" initials="WD" lastIdx="3" clrIdx="4">
    <p:extLst>
      <p:ext uri="{19B8F6BF-5375-455C-9EA6-DF929625EA0E}">
        <p15:presenceInfo xmlns:p15="http://schemas.microsoft.com/office/powerpoint/2012/main" userId="Wendy Ditmore" providerId="None"/>
      </p:ext>
    </p:extLst>
  </p:cmAuthor>
  <p:cmAuthor id="6" name="Gayathri Sreekanth" initials="GS" lastIdx="53" clrIdx="5">
    <p:extLst>
      <p:ext uri="{19B8F6BF-5375-455C-9EA6-DF929625EA0E}">
        <p15:presenceInfo xmlns:p15="http://schemas.microsoft.com/office/powerpoint/2012/main" userId="S-1-5-21-2127521184-1604012920-1887927527-30559422" providerId="AD"/>
      </p:ext>
    </p:extLst>
  </p:cmAuthor>
  <p:cmAuthor id="7" name="Jim Smith" initials="JS" lastIdx="35" clrIdx="6">
    <p:extLst>
      <p:ext uri="{19B8F6BF-5375-455C-9EA6-DF929625EA0E}">
        <p15:presenceInfo xmlns:p15="http://schemas.microsoft.com/office/powerpoint/2012/main" userId="S-1-5-21-2127521184-1604012920-1887927527-3789233" providerId="AD"/>
      </p:ext>
    </p:extLst>
  </p:cmAuthor>
  <p:cmAuthor id="8" name="Steve Henry (SERVICES)" initials="SH(" lastIdx="17" clrIdx="7">
    <p:extLst>
      <p:ext uri="{19B8F6BF-5375-455C-9EA6-DF929625EA0E}">
        <p15:presenceInfo xmlns:p15="http://schemas.microsoft.com/office/powerpoint/2012/main" userId="S-1-5-21-2127521184-1604012920-1887927527-1078801" providerId="AD"/>
      </p:ext>
    </p:extLst>
  </p:cmAuthor>
  <p:cmAuthor id="9" name="Gayathri Sreekanth" initials="GS [2]" lastIdx="36" clrIdx="8">
    <p:extLst>
      <p:ext uri="{19B8F6BF-5375-455C-9EA6-DF929625EA0E}">
        <p15:presenceInfo xmlns:p15="http://schemas.microsoft.com/office/powerpoint/2012/main" userId="S::gasreeka@microsoft.com::d72f8a36-c185-43ab-bb94-16767b6d7f85" providerId="AD"/>
      </p:ext>
    </p:extLst>
  </p:cmAuthor>
  <p:cmAuthor id="10" name="Alex Mueller (Audienz LLC)" initials="AM(L" lastIdx="1" clrIdx="9">
    <p:extLst>
      <p:ext uri="{19B8F6BF-5375-455C-9EA6-DF929625EA0E}">
        <p15:presenceInfo xmlns:p15="http://schemas.microsoft.com/office/powerpoint/2012/main" userId="Alex Mueller (Audienz LLC)" providerId="None"/>
      </p:ext>
    </p:extLst>
  </p:cmAuthor>
  <p:cmAuthor id="11" name="Nick Louie" initials="NL" lastIdx="1" clrIdx="10">
    <p:extLst>
      <p:ext uri="{19B8F6BF-5375-455C-9EA6-DF929625EA0E}">
        <p15:presenceInfo xmlns:p15="http://schemas.microsoft.com/office/powerpoint/2012/main" userId="Nick Louie" providerId="None"/>
      </p:ext>
    </p:extLst>
  </p:cmAuthor>
  <p:cmAuthor id="12" name="Gennie Benedict" initials="GB" lastIdx="7" clrIdx="11">
    <p:extLst>
      <p:ext uri="{19B8F6BF-5375-455C-9EA6-DF929625EA0E}">
        <p15:presenceInfo xmlns:p15="http://schemas.microsoft.com/office/powerpoint/2012/main" userId="S::gennies@microsoft.com::db44cea9-f068-4573-ae62-98c8c1c00010" providerId="AD"/>
      </p:ext>
    </p:extLst>
  </p:cmAuthor>
  <p:cmAuthor id="13" name="Kathleen Bystrom" initials="KB" lastIdx="1" clrIdx="12">
    <p:extLst>
      <p:ext uri="{19B8F6BF-5375-455C-9EA6-DF929625EA0E}">
        <p15:presenceInfo xmlns:p15="http://schemas.microsoft.com/office/powerpoint/2012/main" userId="S::kabystro@microsoft.com::58e324f7-8170-45c8-b748-abdfd4daa77a" providerId="AD"/>
      </p:ext>
    </p:extLst>
  </p:cmAuthor>
  <p:cmAuthor id="14" name="Dan Wilmot" initials="DW" lastIdx="1" clrIdx="13">
    <p:extLst>
      <p:ext uri="{19B8F6BF-5375-455C-9EA6-DF929625EA0E}">
        <p15:presenceInfo xmlns:p15="http://schemas.microsoft.com/office/powerpoint/2012/main" userId="S::dawilmo@microsoft.com::21d4af06-9992-4f19-9713-24bd8c55311f" providerId="AD"/>
      </p:ext>
    </p:extLst>
  </p:cmAuthor>
  <p:cmAuthor id="15" name="Dawn Szymanowski (MURPHY &amp; ASSOCIATES INC)" initials="DS(&amp;AI" lastIdx="16" clrIdx="14">
    <p:extLst>
      <p:ext uri="{19B8F6BF-5375-455C-9EA6-DF929625EA0E}">
        <p15:presenceInfo xmlns:p15="http://schemas.microsoft.com/office/powerpoint/2012/main" userId="S::v-daszym@microsoft.com::67a25a3e-71d7-4c22-9b7e-2668716cdb8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97979"/>
    <a:srgbClr val="3C3C3C"/>
    <a:srgbClr val="505050"/>
    <a:srgbClr val="F2F2F2"/>
    <a:srgbClr val="002050"/>
    <a:srgbClr val="00317B"/>
    <a:srgbClr val="3177BC"/>
    <a:srgbClr val="0873CA"/>
    <a:srgbClr val="005AA1"/>
    <a:srgbClr val="0078D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047" autoAdjust="0"/>
    <p:restoredTop sz="94660"/>
  </p:normalViewPr>
  <p:slideViewPr>
    <p:cSldViewPr snapToGrid="0">
      <p:cViewPr>
        <p:scale>
          <a:sx n="90" d="100"/>
          <a:sy n="90" d="100"/>
        </p:scale>
        <p:origin x="-573" y="264"/>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Master" Target="slideMasters/slideMaster10.xml"/><Relationship Id="rId18" Type="http://schemas.openxmlformats.org/officeDocument/2006/relationships/slide" Target="slides/slide3.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6.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 Target="slides/slide2.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xml"/><Relationship Id="rId20" Type="http://schemas.openxmlformats.org/officeDocument/2006/relationships/slide" Target="slides/slide5.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Master" Target="slideMasters/slideMaster12.xml"/><Relationship Id="rId23" Type="http://schemas.openxmlformats.org/officeDocument/2006/relationships/slide" Target="slides/slide8.xml"/><Relationship Id="rId28" Type="http://schemas.openxmlformats.org/officeDocument/2006/relationships/theme" Target="theme/theme1.xml"/><Relationship Id="rId10" Type="http://schemas.openxmlformats.org/officeDocument/2006/relationships/slideMaster" Target="slideMasters/slideMaster7.xml"/><Relationship Id="rId19" Type="http://schemas.openxmlformats.org/officeDocument/2006/relationships/slide" Target="slides/slide4.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7.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1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1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1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1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1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1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1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1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1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9.vml.rels><?xml version="1.0" encoding="UTF-8" standalone="yes"?>
<Relationships xmlns="http://schemas.openxmlformats.org/package/2006/relationships"><Relationship Id="rId1" Type="http://schemas.openxmlformats.org/officeDocument/2006/relationships/image" Target="../media/image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Segoe UI" panose="020B0502040204020203" pitchFamily="34"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Segoe UI" panose="020B0502040204020203" pitchFamily="34" charset="0"/>
              </a:defRPr>
            </a:lvl1pPr>
          </a:lstStyle>
          <a:p>
            <a:fld id="{180094F4-5C94-4CD4-82C4-EEB578736248}" type="datetimeFigureOut">
              <a:rPr lang="en-US" smtClean="0"/>
              <a:pPr/>
              <a:t>3/15/2019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Segoe UI" panose="020B0502040204020203"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Segoe UI" panose="020B0502040204020203" pitchFamily="34" charset="0"/>
              </a:defRPr>
            </a:lvl1pPr>
          </a:lstStyle>
          <a:p>
            <a:fld id="{CBEB4C8D-293E-42A5-99BB-595F61B9B6F5}" type="slidenum">
              <a:rPr lang="en-US" smtClean="0"/>
              <a:pPr/>
              <a:t>‹#›</a:t>
            </a:fld>
            <a:endParaRPr lang="en-US"/>
          </a:p>
        </p:txBody>
      </p:sp>
    </p:spTree>
    <p:extLst>
      <p:ext uri="{BB962C8B-B14F-4D97-AF65-F5344CB8AC3E}">
        <p14:creationId xmlns:p14="http://schemas.microsoft.com/office/powerpoint/2010/main" val="35332179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Segoe UI" panose="020B0502040204020203" pitchFamily="34" charset="0"/>
        <a:ea typeface="+mn-ea"/>
        <a:cs typeface="+mn-cs"/>
      </a:defRPr>
    </a:lvl1pPr>
    <a:lvl2pPr marL="457200" algn="l" defTabSz="914400" rtl="0" eaLnBrk="1" latinLnBrk="0" hangingPunct="1">
      <a:defRPr sz="1200" kern="1200">
        <a:solidFill>
          <a:schemeClr val="tx1"/>
        </a:solidFill>
        <a:latin typeface="Segoe UI" panose="020B0502040204020203" pitchFamily="34" charset="0"/>
        <a:ea typeface="+mn-ea"/>
        <a:cs typeface="+mn-cs"/>
      </a:defRPr>
    </a:lvl2pPr>
    <a:lvl3pPr marL="914400" algn="l" defTabSz="914400" rtl="0" eaLnBrk="1" latinLnBrk="0" hangingPunct="1">
      <a:defRPr sz="1200" kern="1200">
        <a:solidFill>
          <a:schemeClr val="tx1"/>
        </a:solidFill>
        <a:latin typeface="Segoe UI" panose="020B0502040204020203" pitchFamily="34" charset="0"/>
        <a:ea typeface="+mn-ea"/>
        <a:cs typeface="+mn-cs"/>
      </a:defRPr>
    </a:lvl3pPr>
    <a:lvl4pPr marL="1371600" algn="l" defTabSz="914400" rtl="0" eaLnBrk="1" latinLnBrk="0" hangingPunct="1">
      <a:defRPr sz="1200" kern="1200">
        <a:solidFill>
          <a:schemeClr val="tx1"/>
        </a:solidFill>
        <a:latin typeface="Segoe UI" panose="020B0502040204020203" pitchFamily="34" charset="0"/>
        <a:ea typeface="+mn-ea"/>
        <a:cs typeface="+mn-cs"/>
      </a:defRPr>
    </a:lvl4pPr>
    <a:lvl5pPr marL="1828800" algn="l" defTabSz="914400" rtl="0" eaLnBrk="1" latinLnBrk="0" hangingPunct="1">
      <a:defRPr sz="1200" kern="1200">
        <a:solidFill>
          <a:schemeClr val="tx1"/>
        </a:solidFill>
        <a:latin typeface="Segoe UI" panose="020B0502040204020203"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342900" indent="-342900">
              <a:lnSpc>
                <a:spcPct val="107000"/>
              </a:lnSpc>
              <a:buClr>
                <a:schemeClr val="accent1"/>
              </a:buClr>
              <a:buAutoNum type="arabicPeriod"/>
            </a:pPr>
            <a:endParaRPr lang="en-US" sz="1200">
              <a:solidFill>
                <a:schemeClr val="bg1"/>
              </a:solidFill>
              <a:latin typeface="Segoe UI Semilight" panose="020B0402040204020203" pitchFamily="34" charset="0"/>
              <a:ea typeface="Calibri" panose="020F0502020204030204" pitchFamily="34" charset="0"/>
              <a:cs typeface="Segoe UI Semilight" panose="020B0402040204020203" pitchFamily="34" charset="0"/>
            </a:endParaRPr>
          </a:p>
          <a:p>
            <a:r>
              <a:rPr lang="en-US"/>
              <a:t>_</a:t>
            </a:r>
          </a:p>
        </p:txBody>
      </p:sp>
      <p:sp>
        <p:nvSpPr>
          <p:cNvPr id="4" name="Slide Number Placeholder 3"/>
          <p:cNvSpPr>
            <a:spLocks noGrp="1"/>
          </p:cNvSpPr>
          <p:nvPr>
            <p:ph type="sldNum" sz="quarter" idx="10"/>
          </p:nvPr>
        </p:nvSpPr>
        <p:spPr/>
        <p:txBody>
          <a:bodyPr/>
          <a:lstStyle/>
          <a:p>
            <a:pPr marL="0" marR="0" lvl="0" indent="0" algn="r" defTabSz="914342" rtl="0" eaLnBrk="1" fontAlgn="auto" latinLnBrk="0" hangingPunct="1">
              <a:lnSpc>
                <a:spcPct val="100000"/>
              </a:lnSpc>
              <a:spcBef>
                <a:spcPts val="0"/>
              </a:spcBef>
              <a:spcAft>
                <a:spcPts val="0"/>
              </a:spcAft>
              <a:buClrTx/>
              <a:buSzTx/>
              <a:buFontTx/>
              <a:buNone/>
              <a:tabLst/>
              <a:defRPr/>
            </a:pPr>
            <a:fld id="{410DE3AA-F429-46ED-8CF6-066AFE4D153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42"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123640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342900" indent="-342900">
              <a:lnSpc>
                <a:spcPct val="107000"/>
              </a:lnSpc>
              <a:buClr>
                <a:schemeClr val="accent1"/>
              </a:buClr>
              <a:buAutoNum type="arabicPeriod"/>
            </a:pPr>
            <a:endParaRPr lang="en-US" sz="1200">
              <a:solidFill>
                <a:schemeClr val="bg1"/>
              </a:solidFill>
              <a:latin typeface="Segoe UI Semilight" panose="020B0402040204020203" pitchFamily="34" charset="0"/>
              <a:ea typeface="Calibri" panose="020F0502020204030204" pitchFamily="34" charset="0"/>
              <a:cs typeface="Segoe UI Semilight" panose="020B0402040204020203" pitchFamily="34" charset="0"/>
            </a:endParaRPr>
          </a:p>
          <a:p>
            <a:r>
              <a:rPr lang="en-US"/>
              <a:t>_</a:t>
            </a:r>
          </a:p>
        </p:txBody>
      </p:sp>
      <p:sp>
        <p:nvSpPr>
          <p:cNvPr id="4" name="Slide Number Placeholder 3"/>
          <p:cNvSpPr>
            <a:spLocks noGrp="1"/>
          </p:cNvSpPr>
          <p:nvPr>
            <p:ph type="sldNum" sz="quarter" idx="10"/>
          </p:nvPr>
        </p:nvSpPr>
        <p:spPr/>
        <p:txBody>
          <a:bodyPr/>
          <a:lstStyle/>
          <a:p>
            <a:pPr marL="0" marR="0" lvl="0" indent="0" algn="r" defTabSz="914342" rtl="0" eaLnBrk="1" fontAlgn="auto" latinLnBrk="0" hangingPunct="1">
              <a:lnSpc>
                <a:spcPct val="100000"/>
              </a:lnSpc>
              <a:spcBef>
                <a:spcPts val="0"/>
              </a:spcBef>
              <a:spcAft>
                <a:spcPts val="0"/>
              </a:spcAft>
              <a:buClrTx/>
              <a:buSzTx/>
              <a:buFontTx/>
              <a:buNone/>
              <a:tabLst/>
              <a:defRPr/>
            </a:pPr>
            <a:fld id="{410DE3AA-F429-46ED-8CF6-066AFE4D153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42"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602136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342900" indent="-342900">
              <a:lnSpc>
                <a:spcPct val="107000"/>
              </a:lnSpc>
              <a:buClr>
                <a:schemeClr val="accent1"/>
              </a:buClr>
              <a:buAutoNum type="arabicPeriod"/>
            </a:pPr>
            <a:endParaRPr lang="en-US" sz="1200">
              <a:solidFill>
                <a:schemeClr val="bg1"/>
              </a:solidFill>
              <a:latin typeface="Segoe UI Semilight" panose="020B0402040204020203" pitchFamily="34" charset="0"/>
              <a:ea typeface="Calibri" panose="020F0502020204030204" pitchFamily="34" charset="0"/>
              <a:cs typeface="Segoe UI Semilight" panose="020B0402040204020203" pitchFamily="34" charset="0"/>
            </a:endParaRPr>
          </a:p>
          <a:p>
            <a:r>
              <a:rPr lang="en-US"/>
              <a:t>_</a:t>
            </a:r>
          </a:p>
        </p:txBody>
      </p:sp>
      <p:sp>
        <p:nvSpPr>
          <p:cNvPr id="4" name="Slide Number Placeholder 3"/>
          <p:cNvSpPr>
            <a:spLocks noGrp="1"/>
          </p:cNvSpPr>
          <p:nvPr>
            <p:ph type="sldNum" sz="quarter" idx="10"/>
          </p:nvPr>
        </p:nvSpPr>
        <p:spPr/>
        <p:txBody>
          <a:bodyPr/>
          <a:lstStyle/>
          <a:p>
            <a:pPr marL="0" marR="0" lvl="0" indent="0" algn="r" defTabSz="914342" rtl="0" eaLnBrk="1" fontAlgn="auto" latinLnBrk="0" hangingPunct="1">
              <a:lnSpc>
                <a:spcPct val="100000"/>
              </a:lnSpc>
              <a:spcBef>
                <a:spcPts val="0"/>
              </a:spcBef>
              <a:spcAft>
                <a:spcPts val="0"/>
              </a:spcAft>
              <a:buClrTx/>
              <a:buSzTx/>
              <a:buFontTx/>
              <a:buNone/>
              <a:tabLst/>
              <a:defRPr/>
            </a:pPr>
            <a:fld id="{410DE3AA-F429-46ED-8CF6-066AFE4D153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42"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123640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342900" indent="-342900">
              <a:lnSpc>
                <a:spcPct val="107000"/>
              </a:lnSpc>
              <a:buClr>
                <a:schemeClr val="accent1"/>
              </a:buClr>
              <a:buAutoNum type="arabicPeriod"/>
            </a:pPr>
            <a:endParaRPr lang="en-US" sz="1200">
              <a:solidFill>
                <a:schemeClr val="bg1"/>
              </a:solidFill>
              <a:latin typeface="Segoe UI Semilight" panose="020B0402040204020203" pitchFamily="34" charset="0"/>
              <a:ea typeface="Calibri" panose="020F0502020204030204" pitchFamily="34" charset="0"/>
              <a:cs typeface="Segoe UI Semilight" panose="020B0402040204020203" pitchFamily="34" charset="0"/>
            </a:endParaRPr>
          </a:p>
          <a:p>
            <a:r>
              <a:rPr lang="en-US"/>
              <a:t>_</a:t>
            </a:r>
          </a:p>
        </p:txBody>
      </p:sp>
      <p:sp>
        <p:nvSpPr>
          <p:cNvPr id="4" name="Slide Number Placeholder 3"/>
          <p:cNvSpPr>
            <a:spLocks noGrp="1"/>
          </p:cNvSpPr>
          <p:nvPr>
            <p:ph type="sldNum" sz="quarter" idx="10"/>
          </p:nvPr>
        </p:nvSpPr>
        <p:spPr/>
        <p:txBody>
          <a:bodyPr/>
          <a:lstStyle/>
          <a:p>
            <a:pPr marL="0" marR="0" lvl="0" indent="0" algn="r" defTabSz="914342" rtl="0" eaLnBrk="1" fontAlgn="auto" latinLnBrk="0" hangingPunct="1">
              <a:lnSpc>
                <a:spcPct val="100000"/>
              </a:lnSpc>
              <a:spcBef>
                <a:spcPts val="0"/>
              </a:spcBef>
              <a:spcAft>
                <a:spcPts val="0"/>
              </a:spcAft>
              <a:buClrTx/>
              <a:buSzTx/>
              <a:buFontTx/>
              <a:buNone/>
              <a:tabLst/>
              <a:defRPr/>
            </a:pPr>
            <a:fld id="{410DE3AA-F429-46ED-8CF6-066AFE4D153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42"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783900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342900" indent="-342900">
              <a:lnSpc>
                <a:spcPct val="107000"/>
              </a:lnSpc>
              <a:buClr>
                <a:schemeClr val="accent1"/>
              </a:buClr>
              <a:buAutoNum type="arabicPeriod"/>
            </a:pPr>
            <a:endParaRPr lang="en-US" sz="1200">
              <a:solidFill>
                <a:schemeClr val="bg1"/>
              </a:solidFill>
              <a:latin typeface="Segoe UI Semilight" panose="020B0402040204020203" pitchFamily="34" charset="0"/>
              <a:ea typeface="Calibri" panose="020F0502020204030204" pitchFamily="34" charset="0"/>
              <a:cs typeface="Segoe UI Semilight" panose="020B0402040204020203" pitchFamily="34" charset="0"/>
            </a:endParaRPr>
          </a:p>
          <a:p>
            <a:r>
              <a:rPr lang="en-US"/>
              <a:t>_</a:t>
            </a:r>
          </a:p>
        </p:txBody>
      </p:sp>
      <p:sp>
        <p:nvSpPr>
          <p:cNvPr id="4" name="Slide Number Placeholder 3"/>
          <p:cNvSpPr>
            <a:spLocks noGrp="1"/>
          </p:cNvSpPr>
          <p:nvPr>
            <p:ph type="sldNum" sz="quarter" idx="10"/>
          </p:nvPr>
        </p:nvSpPr>
        <p:spPr/>
        <p:txBody>
          <a:bodyPr/>
          <a:lstStyle/>
          <a:p>
            <a:pPr marL="0" marR="0" lvl="0" indent="0" algn="r" defTabSz="914342" rtl="0" eaLnBrk="1" fontAlgn="auto" latinLnBrk="0" hangingPunct="1">
              <a:lnSpc>
                <a:spcPct val="100000"/>
              </a:lnSpc>
              <a:spcBef>
                <a:spcPts val="0"/>
              </a:spcBef>
              <a:spcAft>
                <a:spcPts val="0"/>
              </a:spcAft>
              <a:buClrTx/>
              <a:buSzTx/>
              <a:buFontTx/>
              <a:buNone/>
              <a:tabLst/>
              <a:defRPr/>
            </a:pPr>
            <a:fld id="{410DE3AA-F429-46ED-8CF6-066AFE4D153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42"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504646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342900" indent="-342900">
              <a:lnSpc>
                <a:spcPct val="107000"/>
              </a:lnSpc>
              <a:buClr>
                <a:schemeClr val="accent1"/>
              </a:buClr>
              <a:buAutoNum type="arabicPeriod"/>
            </a:pPr>
            <a:endParaRPr lang="en-US" sz="1200">
              <a:solidFill>
                <a:schemeClr val="bg1"/>
              </a:solidFill>
              <a:latin typeface="Segoe UI Semilight" panose="020B0402040204020203" pitchFamily="34" charset="0"/>
              <a:ea typeface="Calibri" panose="020F0502020204030204" pitchFamily="34" charset="0"/>
              <a:cs typeface="Segoe UI Semilight" panose="020B0402040204020203" pitchFamily="34" charset="0"/>
            </a:endParaRPr>
          </a:p>
          <a:p>
            <a:r>
              <a:rPr lang="en-US"/>
              <a:t>_</a:t>
            </a:r>
          </a:p>
        </p:txBody>
      </p:sp>
      <p:sp>
        <p:nvSpPr>
          <p:cNvPr id="4" name="Slide Number Placeholder 3"/>
          <p:cNvSpPr>
            <a:spLocks noGrp="1"/>
          </p:cNvSpPr>
          <p:nvPr>
            <p:ph type="sldNum" sz="quarter" idx="10"/>
          </p:nvPr>
        </p:nvSpPr>
        <p:spPr/>
        <p:txBody>
          <a:bodyPr/>
          <a:lstStyle/>
          <a:p>
            <a:pPr marL="0" marR="0" lvl="0" indent="0" algn="r" defTabSz="914342" rtl="0" eaLnBrk="1" fontAlgn="auto" latinLnBrk="0" hangingPunct="1">
              <a:lnSpc>
                <a:spcPct val="100000"/>
              </a:lnSpc>
              <a:spcBef>
                <a:spcPts val="0"/>
              </a:spcBef>
              <a:spcAft>
                <a:spcPts val="0"/>
              </a:spcAft>
              <a:buClrTx/>
              <a:buSzTx/>
              <a:buFontTx/>
              <a:buNone/>
              <a:tabLst/>
              <a:defRPr/>
            </a:pPr>
            <a:fld id="{410DE3AA-F429-46ED-8CF6-066AFE4D153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42"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25299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342900" indent="-342900">
              <a:lnSpc>
                <a:spcPct val="107000"/>
              </a:lnSpc>
              <a:buClr>
                <a:schemeClr val="accent1"/>
              </a:buClr>
              <a:buAutoNum type="arabicPeriod"/>
            </a:pPr>
            <a:endParaRPr lang="en-US" sz="1200">
              <a:solidFill>
                <a:schemeClr val="bg1"/>
              </a:solidFill>
              <a:latin typeface="Segoe UI Semilight" panose="020B0402040204020203" pitchFamily="34" charset="0"/>
              <a:ea typeface="Calibri" panose="020F0502020204030204" pitchFamily="34" charset="0"/>
              <a:cs typeface="Segoe UI Semilight" panose="020B0402040204020203" pitchFamily="34" charset="0"/>
            </a:endParaRPr>
          </a:p>
          <a:p>
            <a:r>
              <a:rPr lang="en-US"/>
              <a:t>_</a:t>
            </a:r>
          </a:p>
        </p:txBody>
      </p:sp>
      <p:sp>
        <p:nvSpPr>
          <p:cNvPr id="4" name="Slide Number Placeholder 3"/>
          <p:cNvSpPr>
            <a:spLocks noGrp="1"/>
          </p:cNvSpPr>
          <p:nvPr>
            <p:ph type="sldNum" sz="quarter" idx="10"/>
          </p:nvPr>
        </p:nvSpPr>
        <p:spPr/>
        <p:txBody>
          <a:bodyPr/>
          <a:lstStyle/>
          <a:p>
            <a:pPr marL="0" marR="0" lvl="0" indent="0" algn="r" defTabSz="914342" rtl="0" eaLnBrk="1" fontAlgn="auto" latinLnBrk="0" hangingPunct="1">
              <a:lnSpc>
                <a:spcPct val="100000"/>
              </a:lnSpc>
              <a:spcBef>
                <a:spcPts val="0"/>
              </a:spcBef>
              <a:spcAft>
                <a:spcPts val="0"/>
              </a:spcAft>
              <a:buClrTx/>
              <a:buSzTx/>
              <a:buFontTx/>
              <a:buNone/>
              <a:tabLst/>
              <a:defRPr/>
            </a:pPr>
            <a:fld id="{410DE3AA-F429-46ED-8CF6-066AFE4D153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42"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3178077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xml"/><Relationship Id="rId1" Type="http://schemas.openxmlformats.org/officeDocument/2006/relationships/vmlDrawing" Target="../drawings/vmlDrawing2.vml"/><Relationship Id="rId5" Type="http://schemas.openxmlformats.org/officeDocument/2006/relationships/image" Target="../media/image1.emf"/><Relationship Id="rId4" Type="http://schemas.openxmlformats.org/officeDocument/2006/relationships/oleObject" Target="../embeddings/oleObject2.bin"/></Relationships>
</file>

<file path=ppt/slideLayouts/_rels/slideLayout10.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1.xml"/><Relationship Id="rId1" Type="http://schemas.openxmlformats.org/officeDocument/2006/relationships/vmlDrawing" Target="../drawings/vmlDrawing11.vml"/><Relationship Id="rId6" Type="http://schemas.openxmlformats.org/officeDocument/2006/relationships/image" Target="../media/image15.png"/><Relationship Id="rId5" Type="http://schemas.openxmlformats.org/officeDocument/2006/relationships/image" Target="../media/image1.emf"/><Relationship Id="rId4" Type="http://schemas.openxmlformats.org/officeDocument/2006/relationships/oleObject" Target="../embeddings/oleObject9.bin"/></Relationships>
</file>

<file path=ppt/slideLayouts/_rels/slideLayout100.xml.rels><?xml version="1.0" encoding="UTF-8" standalone="yes"?>
<Relationships xmlns="http://schemas.openxmlformats.org/package/2006/relationships"><Relationship Id="rId3" Type="http://schemas.openxmlformats.org/officeDocument/2006/relationships/slideMaster" Target="../slideMasters/slideMaster9.xml"/><Relationship Id="rId2" Type="http://schemas.openxmlformats.org/officeDocument/2006/relationships/tags" Target="../tags/tag92.xml"/><Relationship Id="rId1" Type="http://schemas.openxmlformats.org/officeDocument/2006/relationships/vmlDrawing" Target="../drawings/vmlDrawing91.vml"/><Relationship Id="rId6" Type="http://schemas.openxmlformats.org/officeDocument/2006/relationships/image" Target="../media/image15.png"/><Relationship Id="rId5" Type="http://schemas.openxmlformats.org/officeDocument/2006/relationships/image" Target="../media/image1.emf"/><Relationship Id="rId4" Type="http://schemas.openxmlformats.org/officeDocument/2006/relationships/oleObject" Target="../embeddings/oleObject59.bin"/></Relationships>
</file>

<file path=ppt/slideLayouts/_rels/slideLayout101.xml.rels><?xml version="1.0" encoding="UTF-8" standalone="yes"?>
<Relationships xmlns="http://schemas.openxmlformats.org/package/2006/relationships"><Relationship Id="rId3" Type="http://schemas.openxmlformats.org/officeDocument/2006/relationships/slideMaster" Target="../slideMasters/slideMaster9.xml"/><Relationship Id="rId2" Type="http://schemas.openxmlformats.org/officeDocument/2006/relationships/tags" Target="../tags/tag93.xml"/><Relationship Id="rId1" Type="http://schemas.openxmlformats.org/officeDocument/2006/relationships/vmlDrawing" Target="../drawings/vmlDrawing92.vml"/><Relationship Id="rId5" Type="http://schemas.openxmlformats.org/officeDocument/2006/relationships/image" Target="../media/image1.emf"/><Relationship Id="rId4" Type="http://schemas.openxmlformats.org/officeDocument/2006/relationships/oleObject" Target="../embeddings/oleObject60.bin"/></Relationships>
</file>

<file path=ppt/slideLayouts/_rels/slideLayout102.xml.rels><?xml version="1.0" encoding="UTF-8" standalone="yes"?>
<Relationships xmlns="http://schemas.openxmlformats.org/package/2006/relationships"><Relationship Id="rId3" Type="http://schemas.openxmlformats.org/officeDocument/2006/relationships/slideMaster" Target="../slideMasters/slideMaster9.xml"/><Relationship Id="rId7" Type="http://schemas.openxmlformats.org/officeDocument/2006/relationships/image" Target="../media/image5.png"/><Relationship Id="rId2" Type="http://schemas.openxmlformats.org/officeDocument/2006/relationships/tags" Target="../tags/tag94.xml"/><Relationship Id="rId1" Type="http://schemas.openxmlformats.org/officeDocument/2006/relationships/vmlDrawing" Target="../drawings/vmlDrawing93.vml"/><Relationship Id="rId6" Type="http://schemas.openxmlformats.org/officeDocument/2006/relationships/image" Target="../media/image16.png"/><Relationship Id="rId5" Type="http://schemas.openxmlformats.org/officeDocument/2006/relationships/image" Target="../media/image1.emf"/><Relationship Id="rId4" Type="http://schemas.openxmlformats.org/officeDocument/2006/relationships/oleObject" Target="../embeddings/oleObject54.bin"/></Relationships>
</file>

<file path=ppt/slideLayouts/_rels/slideLayout103.xml.rels><?xml version="1.0" encoding="UTF-8" standalone="yes"?>
<Relationships xmlns="http://schemas.openxmlformats.org/package/2006/relationships"><Relationship Id="rId3" Type="http://schemas.openxmlformats.org/officeDocument/2006/relationships/slideMaster" Target="../slideMasters/slideMaster9.xml"/><Relationship Id="rId2" Type="http://schemas.openxmlformats.org/officeDocument/2006/relationships/tags" Target="../tags/tag95.xml"/><Relationship Id="rId1" Type="http://schemas.openxmlformats.org/officeDocument/2006/relationships/vmlDrawing" Target="../drawings/vmlDrawing94.vml"/><Relationship Id="rId6" Type="http://schemas.openxmlformats.org/officeDocument/2006/relationships/image" Target="../media/image21.png"/><Relationship Id="rId5" Type="http://schemas.openxmlformats.org/officeDocument/2006/relationships/image" Target="../media/image1.emf"/><Relationship Id="rId4" Type="http://schemas.openxmlformats.org/officeDocument/2006/relationships/oleObject" Target="../embeddings/oleObject61.bin"/></Relationships>
</file>

<file path=ppt/slideLayouts/_rels/slideLayout104.xml.rels><?xml version="1.0" encoding="UTF-8" standalone="yes"?>
<Relationships xmlns="http://schemas.openxmlformats.org/package/2006/relationships"><Relationship Id="rId3" Type="http://schemas.openxmlformats.org/officeDocument/2006/relationships/slideMaster" Target="../slideMasters/slideMaster9.xml"/><Relationship Id="rId7" Type="http://schemas.openxmlformats.org/officeDocument/2006/relationships/image" Target="../media/image16.png"/><Relationship Id="rId2" Type="http://schemas.openxmlformats.org/officeDocument/2006/relationships/tags" Target="../tags/tag96.xml"/><Relationship Id="rId1" Type="http://schemas.openxmlformats.org/officeDocument/2006/relationships/vmlDrawing" Target="../drawings/vmlDrawing95.vml"/><Relationship Id="rId6" Type="http://schemas.openxmlformats.org/officeDocument/2006/relationships/image" Target="../media/image1.emf"/><Relationship Id="rId5" Type="http://schemas.openxmlformats.org/officeDocument/2006/relationships/oleObject" Target="../embeddings/oleObject62.bin"/><Relationship Id="rId4" Type="http://schemas.openxmlformats.org/officeDocument/2006/relationships/image" Target="../media/image17.png"/></Relationships>
</file>

<file path=ppt/slideLayouts/_rels/slideLayout105.xml.rels><?xml version="1.0" encoding="UTF-8" standalone="yes"?>
<Relationships xmlns="http://schemas.openxmlformats.org/package/2006/relationships"><Relationship Id="rId3" Type="http://schemas.openxmlformats.org/officeDocument/2006/relationships/slideMaster" Target="../slideMasters/slideMaster9.xml"/><Relationship Id="rId7" Type="http://schemas.openxmlformats.org/officeDocument/2006/relationships/image" Target="../media/image5.png"/><Relationship Id="rId2" Type="http://schemas.openxmlformats.org/officeDocument/2006/relationships/tags" Target="../tags/tag97.xml"/><Relationship Id="rId1" Type="http://schemas.openxmlformats.org/officeDocument/2006/relationships/vmlDrawing" Target="../drawings/vmlDrawing96.vml"/><Relationship Id="rId6" Type="http://schemas.openxmlformats.org/officeDocument/2006/relationships/image" Target="../media/image16.png"/><Relationship Id="rId5" Type="http://schemas.openxmlformats.org/officeDocument/2006/relationships/image" Target="../media/image1.emf"/><Relationship Id="rId4" Type="http://schemas.openxmlformats.org/officeDocument/2006/relationships/oleObject" Target="../embeddings/oleObject63.bin"/></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6.png"/><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3" Type="http://schemas.openxmlformats.org/officeDocument/2006/relationships/slideMaster" Target="../slideMasters/slideMaster10.xml"/><Relationship Id="rId2" Type="http://schemas.openxmlformats.org/officeDocument/2006/relationships/tags" Target="../tags/tag99.xml"/><Relationship Id="rId1" Type="http://schemas.openxmlformats.org/officeDocument/2006/relationships/vmlDrawing" Target="../drawings/vmlDrawing98.vml"/><Relationship Id="rId5" Type="http://schemas.openxmlformats.org/officeDocument/2006/relationships/image" Target="../media/image1.emf"/><Relationship Id="rId4" Type="http://schemas.openxmlformats.org/officeDocument/2006/relationships/oleObject" Target="../embeddings/oleObject65.bin"/></Relationships>
</file>

<file path=ppt/slideLayouts/_rels/slideLayout108.xml.rels><?xml version="1.0" encoding="UTF-8" standalone="yes"?>
<Relationships xmlns="http://schemas.openxmlformats.org/package/2006/relationships"><Relationship Id="rId3" Type="http://schemas.openxmlformats.org/officeDocument/2006/relationships/slideMaster" Target="../slideMasters/slideMaster10.xml"/><Relationship Id="rId2" Type="http://schemas.openxmlformats.org/officeDocument/2006/relationships/tags" Target="../tags/tag100.xml"/><Relationship Id="rId1" Type="http://schemas.openxmlformats.org/officeDocument/2006/relationships/vmlDrawing" Target="../drawings/vmlDrawing99.vml"/><Relationship Id="rId5" Type="http://schemas.openxmlformats.org/officeDocument/2006/relationships/image" Target="../media/image1.emf"/><Relationship Id="rId4" Type="http://schemas.openxmlformats.org/officeDocument/2006/relationships/oleObject" Target="../embeddings/oleObject66.bin"/></Relationships>
</file>

<file path=ppt/slideLayouts/_rels/slideLayout109.xml.rels><?xml version="1.0" encoding="UTF-8" standalone="yes"?>
<Relationships xmlns="http://schemas.openxmlformats.org/package/2006/relationships"><Relationship Id="rId3" Type="http://schemas.openxmlformats.org/officeDocument/2006/relationships/slideMaster" Target="../slideMasters/slideMaster10.xml"/><Relationship Id="rId2" Type="http://schemas.openxmlformats.org/officeDocument/2006/relationships/tags" Target="../tags/tag101.xml"/><Relationship Id="rId1" Type="http://schemas.openxmlformats.org/officeDocument/2006/relationships/vmlDrawing" Target="../drawings/vmlDrawing100.vml"/><Relationship Id="rId5" Type="http://schemas.openxmlformats.org/officeDocument/2006/relationships/image" Target="../media/image1.emf"/><Relationship Id="rId4" Type="http://schemas.openxmlformats.org/officeDocument/2006/relationships/oleObject" Target="../embeddings/oleObject66.bin"/></Relationships>
</file>

<file path=ppt/slideLayouts/_rels/slideLayout1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2.xml"/><Relationship Id="rId1" Type="http://schemas.openxmlformats.org/officeDocument/2006/relationships/vmlDrawing" Target="../drawings/vmlDrawing12.vml"/><Relationship Id="rId5" Type="http://schemas.openxmlformats.org/officeDocument/2006/relationships/image" Target="../media/image1.emf"/><Relationship Id="rId4" Type="http://schemas.openxmlformats.org/officeDocument/2006/relationships/oleObject" Target="../embeddings/oleObject10.bin"/></Relationships>
</file>

<file path=ppt/slideLayouts/_rels/slideLayout110.xml.rels><?xml version="1.0" encoding="UTF-8" standalone="yes"?>
<Relationships xmlns="http://schemas.openxmlformats.org/package/2006/relationships"><Relationship Id="rId3" Type="http://schemas.openxmlformats.org/officeDocument/2006/relationships/slideMaster" Target="../slideMasters/slideMaster10.xml"/><Relationship Id="rId7" Type="http://schemas.openxmlformats.org/officeDocument/2006/relationships/image" Target="../media/image24.png"/><Relationship Id="rId2" Type="http://schemas.openxmlformats.org/officeDocument/2006/relationships/tags" Target="../tags/tag102.xml"/><Relationship Id="rId1" Type="http://schemas.openxmlformats.org/officeDocument/2006/relationships/vmlDrawing" Target="../drawings/vmlDrawing101.vml"/><Relationship Id="rId6" Type="http://schemas.openxmlformats.org/officeDocument/2006/relationships/image" Target="../media/image1.emf"/><Relationship Id="rId5" Type="http://schemas.openxmlformats.org/officeDocument/2006/relationships/oleObject" Target="../embeddings/oleObject67.bin"/><Relationship Id="rId4" Type="http://schemas.openxmlformats.org/officeDocument/2006/relationships/image" Target="../media/image23.jpeg"/></Relationships>
</file>

<file path=ppt/slideLayouts/_rels/slideLayout111.xml.rels><?xml version="1.0" encoding="UTF-8" standalone="yes"?>
<Relationships xmlns="http://schemas.openxmlformats.org/package/2006/relationships"><Relationship Id="rId3" Type="http://schemas.openxmlformats.org/officeDocument/2006/relationships/slideMaster" Target="../slideMasters/slideMaster10.xml"/><Relationship Id="rId7" Type="http://schemas.openxmlformats.org/officeDocument/2006/relationships/image" Target="../media/image24.png"/><Relationship Id="rId2" Type="http://schemas.openxmlformats.org/officeDocument/2006/relationships/tags" Target="../tags/tag103.xml"/><Relationship Id="rId1" Type="http://schemas.openxmlformats.org/officeDocument/2006/relationships/vmlDrawing" Target="../drawings/vmlDrawing102.vml"/><Relationship Id="rId6" Type="http://schemas.openxmlformats.org/officeDocument/2006/relationships/image" Target="../media/image1.emf"/><Relationship Id="rId5" Type="http://schemas.openxmlformats.org/officeDocument/2006/relationships/oleObject" Target="../embeddings/oleObject67.bin"/><Relationship Id="rId4" Type="http://schemas.openxmlformats.org/officeDocument/2006/relationships/image" Target="../media/image25.jpg"/></Relationships>
</file>

<file path=ppt/slideLayouts/_rels/slideLayout112.xml.rels><?xml version="1.0" encoding="UTF-8" standalone="yes"?>
<Relationships xmlns="http://schemas.openxmlformats.org/package/2006/relationships"><Relationship Id="rId3" Type="http://schemas.openxmlformats.org/officeDocument/2006/relationships/slideMaster" Target="../slideMasters/slideMaster10.xml"/><Relationship Id="rId7" Type="http://schemas.openxmlformats.org/officeDocument/2006/relationships/image" Target="../media/image24.png"/><Relationship Id="rId2" Type="http://schemas.openxmlformats.org/officeDocument/2006/relationships/tags" Target="../tags/tag104.xml"/><Relationship Id="rId1" Type="http://schemas.openxmlformats.org/officeDocument/2006/relationships/vmlDrawing" Target="../drawings/vmlDrawing103.vml"/><Relationship Id="rId6" Type="http://schemas.openxmlformats.org/officeDocument/2006/relationships/image" Target="../media/image1.emf"/><Relationship Id="rId5" Type="http://schemas.openxmlformats.org/officeDocument/2006/relationships/oleObject" Target="../embeddings/oleObject67.bin"/><Relationship Id="rId4" Type="http://schemas.openxmlformats.org/officeDocument/2006/relationships/image" Target="../media/image20.jpeg"/></Relationships>
</file>

<file path=ppt/slideLayouts/_rels/slideLayout113.xml.rels><?xml version="1.0" encoding="UTF-8" standalone="yes"?>
<Relationships xmlns="http://schemas.openxmlformats.org/package/2006/relationships"><Relationship Id="rId3" Type="http://schemas.openxmlformats.org/officeDocument/2006/relationships/slideMaster" Target="../slideMasters/slideMaster10.xml"/><Relationship Id="rId2" Type="http://schemas.openxmlformats.org/officeDocument/2006/relationships/tags" Target="../tags/tag105.xml"/><Relationship Id="rId1" Type="http://schemas.openxmlformats.org/officeDocument/2006/relationships/vmlDrawing" Target="../drawings/vmlDrawing104.vml"/><Relationship Id="rId6" Type="http://schemas.openxmlformats.org/officeDocument/2006/relationships/image" Target="../media/image26.png"/><Relationship Id="rId5" Type="http://schemas.openxmlformats.org/officeDocument/2006/relationships/image" Target="../media/image1.emf"/><Relationship Id="rId4" Type="http://schemas.openxmlformats.org/officeDocument/2006/relationships/oleObject" Target="../embeddings/oleObject68.bin"/></Relationships>
</file>

<file path=ppt/slideLayouts/_rels/slideLayout114.xml.rels><?xml version="1.0" encoding="UTF-8" standalone="yes"?>
<Relationships xmlns="http://schemas.openxmlformats.org/package/2006/relationships"><Relationship Id="rId3" Type="http://schemas.openxmlformats.org/officeDocument/2006/relationships/slideMaster" Target="../slideMasters/slideMaster10.xml"/><Relationship Id="rId2" Type="http://schemas.openxmlformats.org/officeDocument/2006/relationships/tags" Target="../tags/tag106.xml"/><Relationship Id="rId1" Type="http://schemas.openxmlformats.org/officeDocument/2006/relationships/vmlDrawing" Target="../drawings/vmlDrawing105.vml"/><Relationship Id="rId5" Type="http://schemas.openxmlformats.org/officeDocument/2006/relationships/image" Target="../media/image1.emf"/><Relationship Id="rId4" Type="http://schemas.openxmlformats.org/officeDocument/2006/relationships/oleObject" Target="../embeddings/oleObject69.bin"/></Relationships>
</file>

<file path=ppt/slideLayouts/_rels/slideLayout115.xml.rels><?xml version="1.0" encoding="UTF-8" standalone="yes"?>
<Relationships xmlns="http://schemas.openxmlformats.org/package/2006/relationships"><Relationship Id="rId3" Type="http://schemas.openxmlformats.org/officeDocument/2006/relationships/slideMaster" Target="../slideMasters/slideMaster10.xml"/><Relationship Id="rId2" Type="http://schemas.openxmlformats.org/officeDocument/2006/relationships/tags" Target="../tags/tag107.xml"/><Relationship Id="rId1" Type="http://schemas.openxmlformats.org/officeDocument/2006/relationships/vmlDrawing" Target="../drawings/vmlDrawing106.vml"/><Relationship Id="rId5" Type="http://schemas.openxmlformats.org/officeDocument/2006/relationships/image" Target="../media/image1.emf"/><Relationship Id="rId4" Type="http://schemas.openxmlformats.org/officeDocument/2006/relationships/oleObject" Target="../embeddings/oleObject70.bin"/></Relationships>
</file>

<file path=ppt/slideLayouts/_rels/slideLayout116.xml.rels><?xml version="1.0" encoding="UTF-8" standalone="yes"?>
<Relationships xmlns="http://schemas.openxmlformats.org/package/2006/relationships"><Relationship Id="rId3" Type="http://schemas.openxmlformats.org/officeDocument/2006/relationships/slideMaster" Target="../slideMasters/slideMaster10.xml"/><Relationship Id="rId2" Type="http://schemas.openxmlformats.org/officeDocument/2006/relationships/tags" Target="../tags/tag108.xml"/><Relationship Id="rId1" Type="http://schemas.openxmlformats.org/officeDocument/2006/relationships/vmlDrawing" Target="../drawings/vmlDrawing107.vml"/><Relationship Id="rId5" Type="http://schemas.openxmlformats.org/officeDocument/2006/relationships/image" Target="../media/image1.emf"/><Relationship Id="rId4" Type="http://schemas.openxmlformats.org/officeDocument/2006/relationships/oleObject" Target="../embeddings/oleObject70.bin"/></Relationships>
</file>

<file path=ppt/slideLayouts/_rels/slideLayout117.xml.rels><?xml version="1.0" encoding="UTF-8" standalone="yes"?>
<Relationships xmlns="http://schemas.openxmlformats.org/package/2006/relationships"><Relationship Id="rId3" Type="http://schemas.openxmlformats.org/officeDocument/2006/relationships/slideMaster" Target="../slideMasters/slideMaster10.xml"/><Relationship Id="rId2" Type="http://schemas.openxmlformats.org/officeDocument/2006/relationships/tags" Target="../tags/tag109.xml"/><Relationship Id="rId1" Type="http://schemas.openxmlformats.org/officeDocument/2006/relationships/vmlDrawing" Target="../drawings/vmlDrawing108.vml"/><Relationship Id="rId5" Type="http://schemas.openxmlformats.org/officeDocument/2006/relationships/image" Target="../media/image1.emf"/><Relationship Id="rId4" Type="http://schemas.openxmlformats.org/officeDocument/2006/relationships/oleObject" Target="../embeddings/oleObject70.bin"/></Relationships>
</file>

<file path=ppt/slideLayouts/_rels/slideLayout118.xml.rels><?xml version="1.0" encoding="UTF-8" standalone="yes"?>
<Relationships xmlns="http://schemas.openxmlformats.org/package/2006/relationships"><Relationship Id="rId3" Type="http://schemas.openxmlformats.org/officeDocument/2006/relationships/slideMaster" Target="../slideMasters/slideMaster10.xml"/><Relationship Id="rId2" Type="http://schemas.openxmlformats.org/officeDocument/2006/relationships/tags" Target="../tags/tag110.xml"/><Relationship Id="rId1" Type="http://schemas.openxmlformats.org/officeDocument/2006/relationships/vmlDrawing" Target="../drawings/vmlDrawing109.vml"/><Relationship Id="rId5" Type="http://schemas.openxmlformats.org/officeDocument/2006/relationships/image" Target="../media/image1.emf"/><Relationship Id="rId4" Type="http://schemas.openxmlformats.org/officeDocument/2006/relationships/oleObject" Target="../embeddings/oleObject71.bin"/></Relationships>
</file>

<file path=ppt/slideLayouts/_rels/slideLayout119.xml.rels><?xml version="1.0" encoding="UTF-8" standalone="yes"?>
<Relationships xmlns="http://schemas.openxmlformats.org/package/2006/relationships"><Relationship Id="rId3" Type="http://schemas.openxmlformats.org/officeDocument/2006/relationships/slideMaster" Target="../slideMasters/slideMaster10.xml"/><Relationship Id="rId2" Type="http://schemas.openxmlformats.org/officeDocument/2006/relationships/tags" Target="../tags/tag111.xml"/><Relationship Id="rId1" Type="http://schemas.openxmlformats.org/officeDocument/2006/relationships/vmlDrawing" Target="../drawings/vmlDrawing110.vml"/><Relationship Id="rId6" Type="http://schemas.openxmlformats.org/officeDocument/2006/relationships/image" Target="../media/image24.png"/><Relationship Id="rId5" Type="http://schemas.openxmlformats.org/officeDocument/2006/relationships/image" Target="../media/image1.emf"/><Relationship Id="rId4" Type="http://schemas.openxmlformats.org/officeDocument/2006/relationships/oleObject" Target="../embeddings/oleObject72.bin"/></Relationships>
</file>

<file path=ppt/slideLayouts/_rels/slideLayout1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3.xml"/><Relationship Id="rId1" Type="http://schemas.openxmlformats.org/officeDocument/2006/relationships/vmlDrawing" Target="../drawings/vmlDrawing13.vml"/><Relationship Id="rId5" Type="http://schemas.openxmlformats.org/officeDocument/2006/relationships/image" Target="../media/image1.emf"/><Relationship Id="rId4" Type="http://schemas.openxmlformats.org/officeDocument/2006/relationships/oleObject" Target="../embeddings/oleObject11.bin"/></Relationships>
</file>

<file path=ppt/slideLayouts/_rels/slideLayout120.xml.rels><?xml version="1.0" encoding="UTF-8" standalone="yes"?>
<Relationships xmlns="http://schemas.openxmlformats.org/package/2006/relationships"><Relationship Id="rId3" Type="http://schemas.openxmlformats.org/officeDocument/2006/relationships/slideMaster" Target="../slideMasters/slideMaster10.xml"/><Relationship Id="rId2" Type="http://schemas.openxmlformats.org/officeDocument/2006/relationships/tags" Target="../tags/tag112.xml"/><Relationship Id="rId1" Type="http://schemas.openxmlformats.org/officeDocument/2006/relationships/vmlDrawing" Target="../drawings/vmlDrawing111.vml"/><Relationship Id="rId5" Type="http://schemas.openxmlformats.org/officeDocument/2006/relationships/image" Target="../media/image1.emf"/><Relationship Id="rId4" Type="http://schemas.openxmlformats.org/officeDocument/2006/relationships/oleObject" Target="../embeddings/oleObject73.bin"/></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image" Target="../media/image33.emf"/><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image" Target="../media/image34.emf"/><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3" Type="http://schemas.openxmlformats.org/officeDocument/2006/relationships/slideMaster" Target="../slideMasters/slideMaster12.xml"/><Relationship Id="rId7" Type="http://schemas.openxmlformats.org/officeDocument/2006/relationships/image" Target="../media/image5.png"/><Relationship Id="rId2" Type="http://schemas.openxmlformats.org/officeDocument/2006/relationships/tags" Target="../tags/tag114.xml"/><Relationship Id="rId1" Type="http://schemas.openxmlformats.org/officeDocument/2006/relationships/vmlDrawing" Target="../drawings/vmlDrawing113.vml"/><Relationship Id="rId6" Type="http://schemas.openxmlformats.org/officeDocument/2006/relationships/image" Target="../media/image16.png"/><Relationship Id="rId5" Type="http://schemas.openxmlformats.org/officeDocument/2006/relationships/image" Target="../media/image1.emf"/><Relationship Id="rId4" Type="http://schemas.openxmlformats.org/officeDocument/2006/relationships/oleObject" Target="../embeddings/oleObject75.bin"/></Relationships>
</file>

<file path=ppt/slideLayouts/_rels/slideLayout127.xml.rels><?xml version="1.0" encoding="UTF-8" standalone="yes"?>
<Relationships xmlns="http://schemas.openxmlformats.org/package/2006/relationships"><Relationship Id="rId3" Type="http://schemas.openxmlformats.org/officeDocument/2006/relationships/slideMaster" Target="../slideMasters/slideMaster12.xml"/><Relationship Id="rId2" Type="http://schemas.openxmlformats.org/officeDocument/2006/relationships/tags" Target="../tags/tag115.xml"/><Relationship Id="rId1" Type="http://schemas.openxmlformats.org/officeDocument/2006/relationships/vmlDrawing" Target="../drawings/vmlDrawing114.vml"/><Relationship Id="rId6" Type="http://schemas.openxmlformats.org/officeDocument/2006/relationships/image" Target="../media/image5.png"/><Relationship Id="rId5" Type="http://schemas.openxmlformats.org/officeDocument/2006/relationships/image" Target="../media/image1.emf"/><Relationship Id="rId4" Type="http://schemas.openxmlformats.org/officeDocument/2006/relationships/oleObject" Target="../embeddings/oleObject75.bin"/></Relationships>
</file>

<file path=ppt/slideLayouts/_rels/slideLayout128.xml.rels><?xml version="1.0" encoding="UTF-8" standalone="yes"?>
<Relationships xmlns="http://schemas.openxmlformats.org/package/2006/relationships"><Relationship Id="rId3" Type="http://schemas.openxmlformats.org/officeDocument/2006/relationships/slideMaster" Target="../slideMasters/slideMaster12.xml"/><Relationship Id="rId7" Type="http://schemas.openxmlformats.org/officeDocument/2006/relationships/image" Target="../media/image5.png"/><Relationship Id="rId2" Type="http://schemas.openxmlformats.org/officeDocument/2006/relationships/tags" Target="../tags/tag116.xml"/><Relationship Id="rId1" Type="http://schemas.openxmlformats.org/officeDocument/2006/relationships/vmlDrawing" Target="../drawings/vmlDrawing115.vml"/><Relationship Id="rId6" Type="http://schemas.openxmlformats.org/officeDocument/2006/relationships/image" Target="../media/image16.png"/><Relationship Id="rId5" Type="http://schemas.openxmlformats.org/officeDocument/2006/relationships/image" Target="../media/image1.emf"/><Relationship Id="rId4" Type="http://schemas.openxmlformats.org/officeDocument/2006/relationships/oleObject" Target="../embeddings/oleObject76.bin"/></Relationships>
</file>

<file path=ppt/slideLayouts/_rels/slideLayout129.xml.rels><?xml version="1.0" encoding="UTF-8" standalone="yes"?>
<Relationships xmlns="http://schemas.openxmlformats.org/package/2006/relationships"><Relationship Id="rId3" Type="http://schemas.openxmlformats.org/officeDocument/2006/relationships/slideMaster" Target="../slideMasters/slideMaster12.xml"/><Relationship Id="rId2" Type="http://schemas.openxmlformats.org/officeDocument/2006/relationships/tags" Target="../tags/tag117.xml"/><Relationship Id="rId1" Type="http://schemas.openxmlformats.org/officeDocument/2006/relationships/vmlDrawing" Target="../drawings/vmlDrawing116.vml"/><Relationship Id="rId5" Type="http://schemas.openxmlformats.org/officeDocument/2006/relationships/image" Target="../media/image1.emf"/><Relationship Id="rId4" Type="http://schemas.openxmlformats.org/officeDocument/2006/relationships/oleObject" Target="../embeddings/oleObject77.bin"/></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3" Type="http://schemas.openxmlformats.org/officeDocument/2006/relationships/slideMaster" Target="../slideMasters/slideMaster12.xml"/><Relationship Id="rId2" Type="http://schemas.openxmlformats.org/officeDocument/2006/relationships/tags" Target="../tags/tag118.xml"/><Relationship Id="rId1" Type="http://schemas.openxmlformats.org/officeDocument/2006/relationships/vmlDrawing" Target="../drawings/vmlDrawing117.vml"/><Relationship Id="rId5" Type="http://schemas.openxmlformats.org/officeDocument/2006/relationships/image" Target="../media/image1.emf"/><Relationship Id="rId4" Type="http://schemas.openxmlformats.org/officeDocument/2006/relationships/oleObject" Target="../embeddings/oleObject78.bin"/></Relationships>
</file>

<file path=ppt/slideLayouts/_rels/slideLayout131.xml.rels><?xml version="1.0" encoding="UTF-8" standalone="yes"?>
<Relationships xmlns="http://schemas.openxmlformats.org/package/2006/relationships"><Relationship Id="rId3" Type="http://schemas.openxmlformats.org/officeDocument/2006/relationships/slideMaster" Target="../slideMasters/slideMaster12.xml"/><Relationship Id="rId2" Type="http://schemas.openxmlformats.org/officeDocument/2006/relationships/tags" Target="../tags/tag119.xml"/><Relationship Id="rId1" Type="http://schemas.openxmlformats.org/officeDocument/2006/relationships/vmlDrawing" Target="../drawings/vmlDrawing118.vml"/><Relationship Id="rId5" Type="http://schemas.openxmlformats.org/officeDocument/2006/relationships/image" Target="../media/image1.emf"/><Relationship Id="rId4" Type="http://schemas.openxmlformats.org/officeDocument/2006/relationships/oleObject" Target="../embeddings/oleObject78.bin"/></Relationships>
</file>

<file path=ppt/slideLayouts/_rels/slideLayout14.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5.png"/><Relationship Id="rId2" Type="http://schemas.openxmlformats.org/officeDocument/2006/relationships/tags" Target="../tags/tag15.xml"/><Relationship Id="rId1" Type="http://schemas.openxmlformats.org/officeDocument/2006/relationships/vmlDrawing" Target="../drawings/vmlDrawing15.vml"/><Relationship Id="rId6" Type="http://schemas.openxmlformats.org/officeDocument/2006/relationships/image" Target="../media/image16.png"/><Relationship Id="rId5" Type="http://schemas.openxmlformats.org/officeDocument/2006/relationships/image" Target="../media/image1.emf"/><Relationship Id="rId4" Type="http://schemas.openxmlformats.org/officeDocument/2006/relationships/oleObject" Target="../embeddings/oleObject13.bin"/></Relationships>
</file>

<file path=ppt/slideLayouts/_rels/slideLayout15.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6.xml"/><Relationship Id="rId1" Type="http://schemas.openxmlformats.org/officeDocument/2006/relationships/vmlDrawing" Target="../drawings/vmlDrawing16.vml"/><Relationship Id="rId6" Type="http://schemas.openxmlformats.org/officeDocument/2006/relationships/image" Target="../media/image5.png"/><Relationship Id="rId5" Type="http://schemas.openxmlformats.org/officeDocument/2006/relationships/image" Target="../media/image1.emf"/><Relationship Id="rId4" Type="http://schemas.openxmlformats.org/officeDocument/2006/relationships/oleObject" Target="../embeddings/oleObject13.bin"/></Relationships>
</file>

<file path=ppt/slideLayouts/_rels/slideLayout16.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5.png"/><Relationship Id="rId2" Type="http://schemas.openxmlformats.org/officeDocument/2006/relationships/tags" Target="../tags/tag17.xml"/><Relationship Id="rId1" Type="http://schemas.openxmlformats.org/officeDocument/2006/relationships/vmlDrawing" Target="../drawings/vmlDrawing17.vml"/><Relationship Id="rId6" Type="http://schemas.openxmlformats.org/officeDocument/2006/relationships/image" Target="../media/image16.png"/><Relationship Id="rId5" Type="http://schemas.openxmlformats.org/officeDocument/2006/relationships/image" Target="../media/image1.emf"/><Relationship Id="rId4" Type="http://schemas.openxmlformats.org/officeDocument/2006/relationships/oleObject" Target="../embeddings/oleObject14.bin"/></Relationships>
</file>

<file path=ppt/slideLayouts/_rels/slideLayout1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8.xml"/><Relationship Id="rId1" Type="http://schemas.openxmlformats.org/officeDocument/2006/relationships/vmlDrawing" Target="../drawings/vmlDrawing18.vml"/><Relationship Id="rId5" Type="http://schemas.openxmlformats.org/officeDocument/2006/relationships/image" Target="../media/image1.emf"/><Relationship Id="rId4" Type="http://schemas.openxmlformats.org/officeDocument/2006/relationships/oleObject" Target="../embeddings/oleObject15.bin"/></Relationships>
</file>

<file path=ppt/slideLayouts/_rels/slideLayout18.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9.xml"/><Relationship Id="rId1" Type="http://schemas.openxmlformats.org/officeDocument/2006/relationships/vmlDrawing" Target="../drawings/vmlDrawing19.vml"/><Relationship Id="rId5" Type="http://schemas.openxmlformats.org/officeDocument/2006/relationships/image" Target="../media/image1.emf"/><Relationship Id="rId4" Type="http://schemas.openxmlformats.org/officeDocument/2006/relationships/oleObject" Target="../embeddings/oleObject4.bin"/></Relationships>
</file>

<file path=ppt/slideLayouts/_rels/slideLayout19.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0.xml"/><Relationship Id="rId1" Type="http://schemas.openxmlformats.org/officeDocument/2006/relationships/vmlDrawing" Target="../drawings/vmlDrawing20.vml"/><Relationship Id="rId5" Type="http://schemas.openxmlformats.org/officeDocument/2006/relationships/image" Target="../media/image1.emf"/><Relationship Id="rId4" Type="http://schemas.openxmlformats.org/officeDocument/2006/relationships/oleObject" Target="../embeddings/oleObject4.bin"/></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vmlDrawing" Target="../drawings/vmlDrawing3.vml"/><Relationship Id="rId5" Type="http://schemas.openxmlformats.org/officeDocument/2006/relationships/image" Target="../media/image1.emf"/><Relationship Id="rId4" Type="http://schemas.openxmlformats.org/officeDocument/2006/relationships/oleObject" Target="../embeddings/oleObject3.bin"/></Relationships>
</file>

<file path=ppt/slideLayouts/_rels/slideLayout20.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7.png"/><Relationship Id="rId2" Type="http://schemas.openxmlformats.org/officeDocument/2006/relationships/tags" Target="../tags/tag21.xml"/><Relationship Id="rId1" Type="http://schemas.openxmlformats.org/officeDocument/2006/relationships/vmlDrawing" Target="../drawings/vmlDrawing21.vml"/><Relationship Id="rId6" Type="http://schemas.openxmlformats.org/officeDocument/2006/relationships/image" Target="../media/image1.emf"/><Relationship Id="rId5" Type="http://schemas.openxmlformats.org/officeDocument/2006/relationships/oleObject" Target="../embeddings/oleObject16.bin"/><Relationship Id="rId4" Type="http://schemas.openxmlformats.org/officeDocument/2006/relationships/image" Target="../media/image18.jpeg"/></Relationships>
</file>

<file path=ppt/slideLayouts/_rels/slideLayout21.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7.png"/><Relationship Id="rId2" Type="http://schemas.openxmlformats.org/officeDocument/2006/relationships/tags" Target="../tags/tag22.xml"/><Relationship Id="rId1" Type="http://schemas.openxmlformats.org/officeDocument/2006/relationships/vmlDrawing" Target="../drawings/vmlDrawing22.vml"/><Relationship Id="rId6" Type="http://schemas.openxmlformats.org/officeDocument/2006/relationships/image" Target="../media/image1.emf"/><Relationship Id="rId5" Type="http://schemas.openxmlformats.org/officeDocument/2006/relationships/oleObject" Target="../embeddings/oleObject16.bin"/><Relationship Id="rId4" Type="http://schemas.openxmlformats.org/officeDocument/2006/relationships/image" Target="../media/image19.jpeg"/></Relationships>
</file>

<file path=ppt/slideLayouts/_rels/slideLayout22.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7.png"/><Relationship Id="rId2" Type="http://schemas.openxmlformats.org/officeDocument/2006/relationships/tags" Target="../tags/tag23.xml"/><Relationship Id="rId1" Type="http://schemas.openxmlformats.org/officeDocument/2006/relationships/vmlDrawing" Target="../drawings/vmlDrawing23.vml"/><Relationship Id="rId6" Type="http://schemas.openxmlformats.org/officeDocument/2006/relationships/image" Target="../media/image1.emf"/><Relationship Id="rId5" Type="http://schemas.openxmlformats.org/officeDocument/2006/relationships/oleObject" Target="../embeddings/oleObject16.bin"/><Relationship Id="rId4" Type="http://schemas.openxmlformats.org/officeDocument/2006/relationships/image" Target="../media/image20.jpeg"/></Relationships>
</file>

<file path=ppt/slideLayouts/_rels/slideLayout23.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25.xml"/><Relationship Id="rId1" Type="http://schemas.openxmlformats.org/officeDocument/2006/relationships/vmlDrawing" Target="../drawings/vmlDrawing25.vml"/><Relationship Id="rId5" Type="http://schemas.openxmlformats.org/officeDocument/2006/relationships/image" Target="../media/image1.emf"/><Relationship Id="rId4" Type="http://schemas.openxmlformats.org/officeDocument/2006/relationships/oleObject" Target="../embeddings/oleObject15.bin"/></Relationships>
</file>

<file path=ppt/slideLayouts/_rels/slideLayout24.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26.xml"/><Relationship Id="rId1" Type="http://schemas.openxmlformats.org/officeDocument/2006/relationships/vmlDrawing" Target="../drawings/vmlDrawing26.vml"/><Relationship Id="rId5" Type="http://schemas.openxmlformats.org/officeDocument/2006/relationships/image" Target="../media/image1.emf"/><Relationship Id="rId4" Type="http://schemas.openxmlformats.org/officeDocument/2006/relationships/oleObject" Target="../embeddings/oleObject4.bin"/></Relationships>
</file>

<file path=ppt/slideLayouts/_rels/slideLayout25.xml.rels><?xml version="1.0" encoding="UTF-8" standalone="yes"?>
<Relationships xmlns="http://schemas.openxmlformats.org/package/2006/relationships"><Relationship Id="rId3" Type="http://schemas.openxmlformats.org/officeDocument/2006/relationships/slideMaster" Target="../slideMasters/slideMaster3.xml"/><Relationship Id="rId7" Type="http://schemas.openxmlformats.org/officeDocument/2006/relationships/image" Target="../media/image7.png"/><Relationship Id="rId2" Type="http://schemas.openxmlformats.org/officeDocument/2006/relationships/tags" Target="../tags/tag27.xml"/><Relationship Id="rId1" Type="http://schemas.openxmlformats.org/officeDocument/2006/relationships/vmlDrawing" Target="../drawings/vmlDrawing27.vml"/><Relationship Id="rId6" Type="http://schemas.openxmlformats.org/officeDocument/2006/relationships/image" Target="../media/image1.emf"/><Relationship Id="rId5" Type="http://schemas.openxmlformats.org/officeDocument/2006/relationships/oleObject" Target="../embeddings/oleObject16.bin"/><Relationship Id="rId4" Type="http://schemas.openxmlformats.org/officeDocument/2006/relationships/image" Target="../media/image18.jpeg"/></Relationships>
</file>

<file path=ppt/slideLayouts/_rels/slideLayout26.xml.rels><?xml version="1.0" encoding="UTF-8" standalone="yes"?>
<Relationships xmlns="http://schemas.openxmlformats.org/package/2006/relationships"><Relationship Id="rId3" Type="http://schemas.openxmlformats.org/officeDocument/2006/relationships/slideMaster" Target="../slideMasters/slideMaster3.xml"/><Relationship Id="rId7" Type="http://schemas.openxmlformats.org/officeDocument/2006/relationships/image" Target="../media/image7.png"/><Relationship Id="rId2" Type="http://schemas.openxmlformats.org/officeDocument/2006/relationships/tags" Target="../tags/tag28.xml"/><Relationship Id="rId1" Type="http://schemas.openxmlformats.org/officeDocument/2006/relationships/vmlDrawing" Target="../drawings/vmlDrawing28.vml"/><Relationship Id="rId6" Type="http://schemas.openxmlformats.org/officeDocument/2006/relationships/image" Target="../media/image1.emf"/><Relationship Id="rId5" Type="http://schemas.openxmlformats.org/officeDocument/2006/relationships/oleObject" Target="../embeddings/oleObject16.bin"/><Relationship Id="rId4" Type="http://schemas.openxmlformats.org/officeDocument/2006/relationships/image" Target="../media/image19.jpeg"/></Relationships>
</file>

<file path=ppt/slideLayouts/_rels/slideLayout27.xml.rels><?xml version="1.0" encoding="UTF-8" standalone="yes"?>
<Relationships xmlns="http://schemas.openxmlformats.org/package/2006/relationships"><Relationship Id="rId3" Type="http://schemas.openxmlformats.org/officeDocument/2006/relationships/slideMaster" Target="../slideMasters/slideMaster3.xml"/><Relationship Id="rId7" Type="http://schemas.openxmlformats.org/officeDocument/2006/relationships/image" Target="../media/image7.png"/><Relationship Id="rId2" Type="http://schemas.openxmlformats.org/officeDocument/2006/relationships/tags" Target="../tags/tag29.xml"/><Relationship Id="rId1" Type="http://schemas.openxmlformats.org/officeDocument/2006/relationships/vmlDrawing" Target="../drawings/vmlDrawing29.vml"/><Relationship Id="rId6" Type="http://schemas.openxmlformats.org/officeDocument/2006/relationships/image" Target="../media/image1.emf"/><Relationship Id="rId5" Type="http://schemas.openxmlformats.org/officeDocument/2006/relationships/oleObject" Target="../embeddings/oleObject16.bin"/><Relationship Id="rId4" Type="http://schemas.openxmlformats.org/officeDocument/2006/relationships/image" Target="../media/image20.jpeg"/></Relationships>
</file>

<file path=ppt/slideLayouts/_rels/slideLayout28.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30.xml"/><Relationship Id="rId1" Type="http://schemas.openxmlformats.org/officeDocument/2006/relationships/vmlDrawing" Target="../drawings/vmlDrawing30.vml"/><Relationship Id="rId6" Type="http://schemas.openxmlformats.org/officeDocument/2006/relationships/image" Target="../media/image21.png"/><Relationship Id="rId5" Type="http://schemas.openxmlformats.org/officeDocument/2006/relationships/image" Target="../media/image1.emf"/><Relationship Id="rId4" Type="http://schemas.openxmlformats.org/officeDocument/2006/relationships/oleObject" Target="../embeddings/oleObject17.bin"/></Relationships>
</file>

<file path=ppt/slideLayouts/_rels/slideLayout29.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31.xml"/><Relationship Id="rId1" Type="http://schemas.openxmlformats.org/officeDocument/2006/relationships/vmlDrawing" Target="../drawings/vmlDrawing31.vml"/><Relationship Id="rId5" Type="http://schemas.openxmlformats.org/officeDocument/2006/relationships/image" Target="../media/image1.emf"/><Relationship Id="rId4" Type="http://schemas.openxmlformats.org/officeDocument/2006/relationships/oleObject" Target="../embeddings/oleObject18.bin"/></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7" Type="http://schemas.openxmlformats.org/officeDocument/2006/relationships/image" Target="../media/image3.png"/><Relationship Id="rId2" Type="http://schemas.openxmlformats.org/officeDocument/2006/relationships/tags" Target="../tags/tag4.xml"/><Relationship Id="rId1" Type="http://schemas.openxmlformats.org/officeDocument/2006/relationships/vmlDrawing" Target="../drawings/vmlDrawing4.vml"/><Relationship Id="rId6" Type="http://schemas.openxmlformats.org/officeDocument/2006/relationships/image" Target="../media/image2.jpeg"/><Relationship Id="rId5" Type="http://schemas.openxmlformats.org/officeDocument/2006/relationships/image" Target="../media/image1.emf"/><Relationship Id="rId4" Type="http://schemas.openxmlformats.org/officeDocument/2006/relationships/oleObject" Target="../embeddings/oleObject3.bin"/></Relationships>
</file>

<file path=ppt/slideLayouts/_rels/slideLayout30.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32.xml"/><Relationship Id="rId1" Type="http://schemas.openxmlformats.org/officeDocument/2006/relationships/vmlDrawing" Target="../drawings/vmlDrawing32.vml"/><Relationship Id="rId5" Type="http://schemas.openxmlformats.org/officeDocument/2006/relationships/image" Target="../media/image1.emf"/><Relationship Id="rId4" Type="http://schemas.openxmlformats.org/officeDocument/2006/relationships/oleObject" Target="../embeddings/oleObject19.bin"/></Relationships>
</file>

<file path=ppt/slideLayouts/_rels/slideLayout31.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33.xml"/><Relationship Id="rId1" Type="http://schemas.openxmlformats.org/officeDocument/2006/relationships/vmlDrawing" Target="../drawings/vmlDrawing33.vml"/><Relationship Id="rId5" Type="http://schemas.openxmlformats.org/officeDocument/2006/relationships/image" Target="../media/image1.emf"/><Relationship Id="rId4" Type="http://schemas.openxmlformats.org/officeDocument/2006/relationships/oleObject" Target="../embeddings/oleObject19.bin"/></Relationships>
</file>

<file path=ppt/slideLayouts/_rels/slideLayout32.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34.xml"/><Relationship Id="rId1" Type="http://schemas.openxmlformats.org/officeDocument/2006/relationships/vmlDrawing" Target="../drawings/vmlDrawing34.vml"/><Relationship Id="rId5" Type="http://schemas.openxmlformats.org/officeDocument/2006/relationships/image" Target="../media/image1.emf"/><Relationship Id="rId4" Type="http://schemas.openxmlformats.org/officeDocument/2006/relationships/oleObject" Target="../embeddings/oleObject19.bin"/></Relationships>
</file>

<file path=ppt/slideLayouts/_rels/slideLayout33.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35.xml"/><Relationship Id="rId1" Type="http://schemas.openxmlformats.org/officeDocument/2006/relationships/vmlDrawing" Target="../drawings/vmlDrawing35.vml"/><Relationship Id="rId5" Type="http://schemas.openxmlformats.org/officeDocument/2006/relationships/image" Target="../media/image1.emf"/><Relationship Id="rId4" Type="http://schemas.openxmlformats.org/officeDocument/2006/relationships/oleObject" Target="../embeddings/oleObject20.bin"/></Relationships>
</file>

<file path=ppt/slideLayouts/_rels/slideLayout34.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36.xml"/><Relationship Id="rId1" Type="http://schemas.openxmlformats.org/officeDocument/2006/relationships/vmlDrawing" Target="../drawings/vmlDrawing36.vml"/><Relationship Id="rId6" Type="http://schemas.openxmlformats.org/officeDocument/2006/relationships/image" Target="../media/image15.png"/><Relationship Id="rId5" Type="http://schemas.openxmlformats.org/officeDocument/2006/relationships/image" Target="../media/image1.emf"/><Relationship Id="rId4" Type="http://schemas.openxmlformats.org/officeDocument/2006/relationships/oleObject" Target="../embeddings/oleObject21.bin"/></Relationships>
</file>

<file path=ppt/slideLayouts/_rels/slideLayout35.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37.xml"/><Relationship Id="rId1" Type="http://schemas.openxmlformats.org/officeDocument/2006/relationships/vmlDrawing" Target="../drawings/vmlDrawing37.vml"/><Relationship Id="rId5" Type="http://schemas.openxmlformats.org/officeDocument/2006/relationships/image" Target="../media/image1.emf"/><Relationship Id="rId4" Type="http://schemas.openxmlformats.org/officeDocument/2006/relationships/oleObject" Target="../embeddings/oleObject22.bin"/></Relationships>
</file>

<file path=ppt/slideLayouts/_rels/slideLayout36.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40.xml"/><Relationship Id="rId1" Type="http://schemas.openxmlformats.org/officeDocument/2006/relationships/vmlDrawing" Target="../drawings/vmlDrawing39.vml"/><Relationship Id="rId5" Type="http://schemas.openxmlformats.org/officeDocument/2006/relationships/image" Target="../media/image1.emf"/><Relationship Id="rId4" Type="http://schemas.openxmlformats.org/officeDocument/2006/relationships/oleObject" Target="../embeddings/oleObject24.bin"/></Relationships>
</file>

<file path=ppt/slideLayouts/_rels/slideLayout37.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41.xml"/><Relationship Id="rId1" Type="http://schemas.openxmlformats.org/officeDocument/2006/relationships/vmlDrawing" Target="../drawings/vmlDrawing40.vml"/><Relationship Id="rId5" Type="http://schemas.openxmlformats.org/officeDocument/2006/relationships/image" Target="../media/image1.emf"/><Relationship Id="rId4" Type="http://schemas.openxmlformats.org/officeDocument/2006/relationships/oleObject" Target="../embeddings/oleObject25.bin"/></Relationships>
</file>

<file path=ppt/slideLayouts/_rels/slideLayout38.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42.xml"/><Relationship Id="rId1" Type="http://schemas.openxmlformats.org/officeDocument/2006/relationships/vmlDrawing" Target="../drawings/vmlDrawing41.vml"/><Relationship Id="rId5" Type="http://schemas.openxmlformats.org/officeDocument/2006/relationships/image" Target="../media/image1.emf"/><Relationship Id="rId4" Type="http://schemas.openxmlformats.org/officeDocument/2006/relationships/oleObject" Target="../embeddings/oleObject26.bin"/></Relationships>
</file>

<file path=ppt/slideLayouts/_rels/slideLayout39.xml.rels><?xml version="1.0" encoding="UTF-8" standalone="yes"?>
<Relationships xmlns="http://schemas.openxmlformats.org/package/2006/relationships"><Relationship Id="rId3" Type="http://schemas.openxmlformats.org/officeDocument/2006/relationships/slideMaster" Target="../slideMasters/slideMaster4.xml"/><Relationship Id="rId7" Type="http://schemas.openxmlformats.org/officeDocument/2006/relationships/image" Target="../media/image7.png"/><Relationship Id="rId2" Type="http://schemas.openxmlformats.org/officeDocument/2006/relationships/tags" Target="../tags/tag43.xml"/><Relationship Id="rId1" Type="http://schemas.openxmlformats.org/officeDocument/2006/relationships/vmlDrawing" Target="../drawings/vmlDrawing42.vml"/><Relationship Id="rId6" Type="http://schemas.openxmlformats.org/officeDocument/2006/relationships/image" Target="../media/image1.emf"/><Relationship Id="rId5" Type="http://schemas.openxmlformats.org/officeDocument/2006/relationships/oleObject" Target="../embeddings/oleObject27.bin"/><Relationship Id="rId4" Type="http://schemas.openxmlformats.org/officeDocument/2006/relationships/image" Target="../media/image18.jpeg"/></Relationships>
</file>

<file path=ppt/slideLayouts/_rels/slideLayout4.xml.rels><?xml version="1.0" encoding="UTF-8" standalone="yes"?>
<Relationships xmlns="http://schemas.openxmlformats.org/package/2006/relationships"><Relationship Id="rId3" Type="http://schemas.openxmlformats.org/officeDocument/2006/relationships/slideMaster" Target="../slideMasters/slideMaster1.xml"/><Relationship Id="rId7" Type="http://schemas.openxmlformats.org/officeDocument/2006/relationships/image" Target="../media/image5.png"/><Relationship Id="rId2" Type="http://schemas.openxmlformats.org/officeDocument/2006/relationships/tags" Target="../tags/tag5.xml"/><Relationship Id="rId1" Type="http://schemas.openxmlformats.org/officeDocument/2006/relationships/vmlDrawing" Target="../drawings/vmlDrawing5.vml"/><Relationship Id="rId6" Type="http://schemas.openxmlformats.org/officeDocument/2006/relationships/image" Target="../media/image4.jpeg"/><Relationship Id="rId5" Type="http://schemas.openxmlformats.org/officeDocument/2006/relationships/image" Target="../media/image1.emf"/><Relationship Id="rId4" Type="http://schemas.openxmlformats.org/officeDocument/2006/relationships/oleObject" Target="../embeddings/oleObject4.bin"/></Relationships>
</file>

<file path=ppt/slideLayouts/_rels/slideLayout40.xml.rels><?xml version="1.0" encoding="UTF-8" standalone="yes"?>
<Relationships xmlns="http://schemas.openxmlformats.org/package/2006/relationships"><Relationship Id="rId3" Type="http://schemas.openxmlformats.org/officeDocument/2006/relationships/slideMaster" Target="../slideMasters/slideMaster4.xml"/><Relationship Id="rId7" Type="http://schemas.openxmlformats.org/officeDocument/2006/relationships/image" Target="../media/image7.png"/><Relationship Id="rId2" Type="http://schemas.openxmlformats.org/officeDocument/2006/relationships/tags" Target="../tags/tag44.xml"/><Relationship Id="rId1" Type="http://schemas.openxmlformats.org/officeDocument/2006/relationships/vmlDrawing" Target="../drawings/vmlDrawing43.vml"/><Relationship Id="rId6" Type="http://schemas.openxmlformats.org/officeDocument/2006/relationships/image" Target="../media/image1.emf"/><Relationship Id="rId5" Type="http://schemas.openxmlformats.org/officeDocument/2006/relationships/oleObject" Target="../embeddings/oleObject28.bin"/><Relationship Id="rId4" Type="http://schemas.openxmlformats.org/officeDocument/2006/relationships/image" Target="../media/image22.jpeg"/></Relationships>
</file>

<file path=ppt/slideLayouts/_rels/slideLayout41.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45.xml"/><Relationship Id="rId1" Type="http://schemas.openxmlformats.org/officeDocument/2006/relationships/vmlDrawing" Target="../drawings/vmlDrawing44.vml"/><Relationship Id="rId5" Type="http://schemas.openxmlformats.org/officeDocument/2006/relationships/image" Target="../media/image1.emf"/><Relationship Id="rId4" Type="http://schemas.openxmlformats.org/officeDocument/2006/relationships/oleObject" Target="../embeddings/oleObject29.bin"/></Relationships>
</file>

<file path=ppt/slideLayouts/_rels/slideLayout42.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46.xml"/><Relationship Id="rId1" Type="http://schemas.openxmlformats.org/officeDocument/2006/relationships/vmlDrawing" Target="../drawings/vmlDrawing45.vml"/><Relationship Id="rId5" Type="http://schemas.openxmlformats.org/officeDocument/2006/relationships/image" Target="../media/image1.emf"/><Relationship Id="rId4" Type="http://schemas.openxmlformats.org/officeDocument/2006/relationships/oleObject" Target="../embeddings/oleObject30.bin"/></Relationships>
</file>

<file path=ppt/slideLayouts/_rels/slideLayout43.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47.xml"/><Relationship Id="rId1" Type="http://schemas.openxmlformats.org/officeDocument/2006/relationships/vmlDrawing" Target="../drawings/vmlDrawing46.vml"/><Relationship Id="rId5" Type="http://schemas.openxmlformats.org/officeDocument/2006/relationships/image" Target="../media/image1.emf"/><Relationship Id="rId4" Type="http://schemas.openxmlformats.org/officeDocument/2006/relationships/oleObject" Target="../embeddings/oleObject31.bin"/></Relationships>
</file>

<file path=ppt/slideLayouts/_rels/slideLayout44.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48.xml"/><Relationship Id="rId1" Type="http://schemas.openxmlformats.org/officeDocument/2006/relationships/vmlDrawing" Target="../drawings/vmlDrawing47.vml"/><Relationship Id="rId6" Type="http://schemas.openxmlformats.org/officeDocument/2006/relationships/image" Target="../media/image15.png"/><Relationship Id="rId5" Type="http://schemas.openxmlformats.org/officeDocument/2006/relationships/image" Target="../media/image1.emf"/><Relationship Id="rId4" Type="http://schemas.openxmlformats.org/officeDocument/2006/relationships/oleObject" Target="../embeddings/oleObject32.bin"/></Relationships>
</file>

<file path=ppt/slideLayouts/_rels/slideLayout45.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49.xml"/><Relationship Id="rId1" Type="http://schemas.openxmlformats.org/officeDocument/2006/relationships/vmlDrawing" Target="../drawings/vmlDrawing48.vml"/><Relationship Id="rId5" Type="http://schemas.openxmlformats.org/officeDocument/2006/relationships/image" Target="../media/image1.emf"/><Relationship Id="rId4" Type="http://schemas.openxmlformats.org/officeDocument/2006/relationships/oleObject" Target="../embeddings/oleObject33.bin"/></Relationships>
</file>

<file path=ppt/slideLayouts/_rels/slideLayout46.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50.xml"/><Relationship Id="rId1" Type="http://schemas.openxmlformats.org/officeDocument/2006/relationships/vmlDrawing" Target="../drawings/vmlDrawing49.vml"/><Relationship Id="rId5" Type="http://schemas.openxmlformats.org/officeDocument/2006/relationships/image" Target="../media/image1.emf"/><Relationship Id="rId4" Type="http://schemas.openxmlformats.org/officeDocument/2006/relationships/oleObject" Target="../embeddings/oleObject34.bin"/></Relationships>
</file>

<file path=ppt/slideLayouts/_rels/slideLayout47.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52.xml"/><Relationship Id="rId1" Type="http://schemas.openxmlformats.org/officeDocument/2006/relationships/vmlDrawing" Target="../drawings/vmlDrawing51.vml"/><Relationship Id="rId5" Type="http://schemas.openxmlformats.org/officeDocument/2006/relationships/image" Target="../media/image1.emf"/><Relationship Id="rId4" Type="http://schemas.openxmlformats.org/officeDocument/2006/relationships/oleObject" Target="../embeddings/oleObject36.bin"/></Relationships>
</file>

<file path=ppt/slideLayouts/_rels/slideLayout48.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53.xml"/><Relationship Id="rId1" Type="http://schemas.openxmlformats.org/officeDocument/2006/relationships/vmlDrawing" Target="../drawings/vmlDrawing52.vml"/><Relationship Id="rId5" Type="http://schemas.openxmlformats.org/officeDocument/2006/relationships/image" Target="../media/image1.emf"/><Relationship Id="rId4" Type="http://schemas.openxmlformats.org/officeDocument/2006/relationships/oleObject" Target="../embeddings/oleObject37.bin"/></Relationships>
</file>

<file path=ppt/slideLayouts/_rels/slideLayout49.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54.xml"/><Relationship Id="rId1" Type="http://schemas.openxmlformats.org/officeDocument/2006/relationships/vmlDrawing" Target="../drawings/vmlDrawing53.vml"/><Relationship Id="rId5" Type="http://schemas.openxmlformats.org/officeDocument/2006/relationships/image" Target="../media/image1.emf"/><Relationship Id="rId4" Type="http://schemas.openxmlformats.org/officeDocument/2006/relationships/oleObject" Target="../embeddings/oleObject37.bin"/></Relationships>
</file>

<file path=ppt/slideLayouts/_rels/slideLayout5.xml.rels><?xml version="1.0" encoding="UTF-8" standalone="yes"?>
<Relationships xmlns="http://schemas.openxmlformats.org/package/2006/relationships"><Relationship Id="rId3" Type="http://schemas.openxmlformats.org/officeDocument/2006/relationships/slideMaster" Target="../slideMasters/slideMaster1.xml"/><Relationship Id="rId7" Type="http://schemas.openxmlformats.org/officeDocument/2006/relationships/image" Target="../media/image7.png"/><Relationship Id="rId2" Type="http://schemas.openxmlformats.org/officeDocument/2006/relationships/tags" Target="../tags/tag6.xml"/><Relationship Id="rId1" Type="http://schemas.openxmlformats.org/officeDocument/2006/relationships/vmlDrawing" Target="../drawings/vmlDrawing6.vml"/><Relationship Id="rId6" Type="http://schemas.openxmlformats.org/officeDocument/2006/relationships/image" Target="../media/image1.emf"/><Relationship Id="rId5" Type="http://schemas.openxmlformats.org/officeDocument/2006/relationships/oleObject" Target="../embeddings/oleObject5.bin"/><Relationship Id="rId4" Type="http://schemas.openxmlformats.org/officeDocument/2006/relationships/image" Target="../media/image6.png"/></Relationships>
</file>

<file path=ppt/slideLayouts/_rels/slideLayout50.xml.rels><?xml version="1.0" encoding="UTF-8" standalone="yes"?>
<Relationships xmlns="http://schemas.openxmlformats.org/package/2006/relationships"><Relationship Id="rId3" Type="http://schemas.openxmlformats.org/officeDocument/2006/relationships/slideMaster" Target="../slideMasters/slideMaster5.xml"/><Relationship Id="rId7" Type="http://schemas.openxmlformats.org/officeDocument/2006/relationships/image" Target="../media/image24.png"/><Relationship Id="rId2" Type="http://schemas.openxmlformats.org/officeDocument/2006/relationships/tags" Target="../tags/tag55.xml"/><Relationship Id="rId1" Type="http://schemas.openxmlformats.org/officeDocument/2006/relationships/vmlDrawing" Target="../drawings/vmlDrawing54.vml"/><Relationship Id="rId6" Type="http://schemas.openxmlformats.org/officeDocument/2006/relationships/image" Target="../media/image1.emf"/><Relationship Id="rId5" Type="http://schemas.openxmlformats.org/officeDocument/2006/relationships/oleObject" Target="../embeddings/oleObject38.bin"/><Relationship Id="rId4" Type="http://schemas.openxmlformats.org/officeDocument/2006/relationships/image" Target="../media/image23.jpeg"/></Relationships>
</file>

<file path=ppt/slideLayouts/_rels/slideLayout51.xml.rels><?xml version="1.0" encoding="UTF-8" standalone="yes"?>
<Relationships xmlns="http://schemas.openxmlformats.org/package/2006/relationships"><Relationship Id="rId3" Type="http://schemas.openxmlformats.org/officeDocument/2006/relationships/slideMaster" Target="../slideMasters/slideMaster5.xml"/><Relationship Id="rId7" Type="http://schemas.openxmlformats.org/officeDocument/2006/relationships/image" Target="../media/image24.png"/><Relationship Id="rId2" Type="http://schemas.openxmlformats.org/officeDocument/2006/relationships/tags" Target="../tags/tag56.xml"/><Relationship Id="rId1" Type="http://schemas.openxmlformats.org/officeDocument/2006/relationships/vmlDrawing" Target="../drawings/vmlDrawing55.vml"/><Relationship Id="rId6" Type="http://schemas.openxmlformats.org/officeDocument/2006/relationships/image" Target="../media/image1.emf"/><Relationship Id="rId5" Type="http://schemas.openxmlformats.org/officeDocument/2006/relationships/oleObject" Target="../embeddings/oleObject38.bin"/><Relationship Id="rId4" Type="http://schemas.openxmlformats.org/officeDocument/2006/relationships/image" Target="../media/image25.jpg"/></Relationships>
</file>

<file path=ppt/slideLayouts/_rels/slideLayout52.xml.rels><?xml version="1.0" encoding="UTF-8" standalone="yes"?>
<Relationships xmlns="http://schemas.openxmlformats.org/package/2006/relationships"><Relationship Id="rId3" Type="http://schemas.openxmlformats.org/officeDocument/2006/relationships/slideMaster" Target="../slideMasters/slideMaster5.xml"/><Relationship Id="rId7" Type="http://schemas.openxmlformats.org/officeDocument/2006/relationships/image" Target="../media/image24.png"/><Relationship Id="rId2" Type="http://schemas.openxmlformats.org/officeDocument/2006/relationships/tags" Target="../tags/tag57.xml"/><Relationship Id="rId1" Type="http://schemas.openxmlformats.org/officeDocument/2006/relationships/vmlDrawing" Target="../drawings/vmlDrawing56.vml"/><Relationship Id="rId6" Type="http://schemas.openxmlformats.org/officeDocument/2006/relationships/image" Target="../media/image1.emf"/><Relationship Id="rId5" Type="http://schemas.openxmlformats.org/officeDocument/2006/relationships/oleObject" Target="../embeddings/oleObject38.bin"/><Relationship Id="rId4" Type="http://schemas.openxmlformats.org/officeDocument/2006/relationships/image" Target="../media/image20.jpeg"/></Relationships>
</file>

<file path=ppt/slideLayouts/_rels/slideLayout53.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58.xml"/><Relationship Id="rId1" Type="http://schemas.openxmlformats.org/officeDocument/2006/relationships/vmlDrawing" Target="../drawings/vmlDrawing57.vml"/><Relationship Id="rId6" Type="http://schemas.openxmlformats.org/officeDocument/2006/relationships/image" Target="../media/image26.png"/><Relationship Id="rId5" Type="http://schemas.openxmlformats.org/officeDocument/2006/relationships/image" Target="../media/image1.emf"/><Relationship Id="rId4" Type="http://schemas.openxmlformats.org/officeDocument/2006/relationships/oleObject" Target="../embeddings/oleObject39.bin"/></Relationships>
</file>

<file path=ppt/slideLayouts/_rels/slideLayout54.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59.xml"/><Relationship Id="rId1" Type="http://schemas.openxmlformats.org/officeDocument/2006/relationships/vmlDrawing" Target="../drawings/vmlDrawing58.vml"/><Relationship Id="rId5" Type="http://schemas.openxmlformats.org/officeDocument/2006/relationships/image" Target="../media/image1.emf"/><Relationship Id="rId4" Type="http://schemas.openxmlformats.org/officeDocument/2006/relationships/oleObject" Target="../embeddings/oleObject40.bin"/></Relationships>
</file>

<file path=ppt/slideLayouts/_rels/slideLayout55.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60.xml"/><Relationship Id="rId1" Type="http://schemas.openxmlformats.org/officeDocument/2006/relationships/vmlDrawing" Target="../drawings/vmlDrawing59.vml"/><Relationship Id="rId5" Type="http://schemas.openxmlformats.org/officeDocument/2006/relationships/image" Target="../media/image1.emf"/><Relationship Id="rId4" Type="http://schemas.openxmlformats.org/officeDocument/2006/relationships/oleObject" Target="../embeddings/oleObject41.bin"/></Relationships>
</file>

<file path=ppt/slideLayouts/_rels/slideLayout56.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61.xml"/><Relationship Id="rId1" Type="http://schemas.openxmlformats.org/officeDocument/2006/relationships/vmlDrawing" Target="../drawings/vmlDrawing60.vml"/><Relationship Id="rId5" Type="http://schemas.openxmlformats.org/officeDocument/2006/relationships/image" Target="../media/image1.emf"/><Relationship Id="rId4" Type="http://schemas.openxmlformats.org/officeDocument/2006/relationships/oleObject" Target="../embeddings/oleObject41.bin"/></Relationships>
</file>

<file path=ppt/slideLayouts/_rels/slideLayout57.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62.xml"/><Relationship Id="rId1" Type="http://schemas.openxmlformats.org/officeDocument/2006/relationships/vmlDrawing" Target="../drawings/vmlDrawing61.vml"/><Relationship Id="rId5" Type="http://schemas.openxmlformats.org/officeDocument/2006/relationships/image" Target="../media/image1.emf"/><Relationship Id="rId4" Type="http://schemas.openxmlformats.org/officeDocument/2006/relationships/oleObject" Target="../embeddings/oleObject41.bin"/></Relationships>
</file>

<file path=ppt/slideLayouts/_rels/slideLayout58.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63.xml"/><Relationship Id="rId1" Type="http://schemas.openxmlformats.org/officeDocument/2006/relationships/vmlDrawing" Target="../drawings/vmlDrawing62.vml"/><Relationship Id="rId5" Type="http://schemas.openxmlformats.org/officeDocument/2006/relationships/image" Target="../media/image1.emf"/><Relationship Id="rId4" Type="http://schemas.openxmlformats.org/officeDocument/2006/relationships/oleObject" Target="../embeddings/oleObject42.bin"/></Relationships>
</file>

<file path=ppt/slideLayouts/_rels/slideLayout59.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64.xml"/><Relationship Id="rId1" Type="http://schemas.openxmlformats.org/officeDocument/2006/relationships/vmlDrawing" Target="../drawings/vmlDrawing63.vml"/><Relationship Id="rId6" Type="http://schemas.openxmlformats.org/officeDocument/2006/relationships/image" Target="../media/image24.png"/><Relationship Id="rId5" Type="http://schemas.openxmlformats.org/officeDocument/2006/relationships/image" Target="../media/image1.emf"/><Relationship Id="rId4" Type="http://schemas.openxmlformats.org/officeDocument/2006/relationships/oleObject" Target="../embeddings/oleObject43.bin"/></Relationships>
</file>

<file path=ppt/slideLayouts/_rels/slideLayout6.xml.rels><?xml version="1.0" encoding="UTF-8" standalone="yes"?>
<Relationships xmlns="http://schemas.openxmlformats.org/package/2006/relationships"><Relationship Id="rId3" Type="http://schemas.openxmlformats.org/officeDocument/2006/relationships/slideMaster" Target="../slideMasters/slideMaster1.xml"/><Relationship Id="rId7" Type="http://schemas.openxmlformats.org/officeDocument/2006/relationships/image" Target="../media/image9.png"/><Relationship Id="rId2" Type="http://schemas.openxmlformats.org/officeDocument/2006/relationships/tags" Target="../tags/tag7.xml"/><Relationship Id="rId1" Type="http://schemas.openxmlformats.org/officeDocument/2006/relationships/vmlDrawing" Target="../drawings/vmlDrawing7.vml"/><Relationship Id="rId6" Type="http://schemas.openxmlformats.org/officeDocument/2006/relationships/image" Target="../media/image1.emf"/><Relationship Id="rId5" Type="http://schemas.openxmlformats.org/officeDocument/2006/relationships/oleObject" Target="../embeddings/oleObject5.bin"/><Relationship Id="rId4" Type="http://schemas.openxmlformats.org/officeDocument/2006/relationships/image" Target="../media/image8.png"/></Relationships>
</file>

<file path=ppt/slideLayouts/_rels/slideLayout60.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65.xml"/><Relationship Id="rId1" Type="http://schemas.openxmlformats.org/officeDocument/2006/relationships/vmlDrawing" Target="../drawings/vmlDrawing64.vml"/><Relationship Id="rId5" Type="http://schemas.openxmlformats.org/officeDocument/2006/relationships/image" Target="../media/image1.emf"/><Relationship Id="rId4" Type="http://schemas.openxmlformats.org/officeDocument/2006/relationships/oleObject" Target="../embeddings/oleObject44.bin"/></Relationships>
</file>

<file path=ppt/slideLayouts/_rels/slideLayout61.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tags" Target="../tags/tag67.xml"/><Relationship Id="rId1" Type="http://schemas.openxmlformats.org/officeDocument/2006/relationships/vmlDrawing" Target="../drawings/vmlDrawing66.vml"/><Relationship Id="rId5" Type="http://schemas.openxmlformats.org/officeDocument/2006/relationships/image" Target="../media/image1.emf"/><Relationship Id="rId4" Type="http://schemas.openxmlformats.org/officeDocument/2006/relationships/oleObject" Target="../embeddings/oleObject36.bin"/></Relationships>
</file>

<file path=ppt/slideLayouts/_rels/slideLayout62.xml.rels><?xml version="1.0" encoding="UTF-8" standalone="yes"?>
<Relationships xmlns="http://schemas.openxmlformats.org/package/2006/relationships"><Relationship Id="rId3" Type="http://schemas.openxmlformats.org/officeDocument/2006/relationships/slideMaster" Target="../slideMasters/slideMaster6.xml"/><Relationship Id="rId7" Type="http://schemas.openxmlformats.org/officeDocument/2006/relationships/image" Target="../media/image16.png"/><Relationship Id="rId2" Type="http://schemas.openxmlformats.org/officeDocument/2006/relationships/tags" Target="../tags/tag68.xml"/><Relationship Id="rId1" Type="http://schemas.openxmlformats.org/officeDocument/2006/relationships/vmlDrawing" Target="../drawings/vmlDrawing67.vml"/><Relationship Id="rId6" Type="http://schemas.openxmlformats.org/officeDocument/2006/relationships/image" Target="../media/image1.emf"/><Relationship Id="rId5" Type="http://schemas.openxmlformats.org/officeDocument/2006/relationships/oleObject" Target="../embeddings/oleObject36.bin"/><Relationship Id="rId4" Type="http://schemas.openxmlformats.org/officeDocument/2006/relationships/image" Target="../media/image17.png"/></Relationships>
</file>

<file path=ppt/slideLayouts/_rels/slideLayout63.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tags" Target="../tags/tag69.xml"/><Relationship Id="rId1" Type="http://schemas.openxmlformats.org/officeDocument/2006/relationships/vmlDrawing" Target="../drawings/vmlDrawing68.vml"/><Relationship Id="rId5" Type="http://schemas.openxmlformats.org/officeDocument/2006/relationships/image" Target="../media/image1.emf"/><Relationship Id="rId4" Type="http://schemas.openxmlformats.org/officeDocument/2006/relationships/oleObject" Target="../embeddings/oleObject37.bin"/></Relationships>
</file>

<file path=ppt/slideLayouts/_rels/slideLayout64.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tags" Target="../tags/tag70.xml"/><Relationship Id="rId1" Type="http://schemas.openxmlformats.org/officeDocument/2006/relationships/vmlDrawing" Target="../drawings/vmlDrawing69.vml"/><Relationship Id="rId5" Type="http://schemas.openxmlformats.org/officeDocument/2006/relationships/image" Target="../media/image1.emf"/><Relationship Id="rId4" Type="http://schemas.openxmlformats.org/officeDocument/2006/relationships/oleObject" Target="../embeddings/oleObject37.bin"/></Relationships>
</file>

<file path=ppt/slideLayouts/_rels/slideLayout65.xml.rels><?xml version="1.0" encoding="UTF-8" standalone="yes"?>
<Relationships xmlns="http://schemas.openxmlformats.org/package/2006/relationships"><Relationship Id="rId3" Type="http://schemas.openxmlformats.org/officeDocument/2006/relationships/slideMaster" Target="../slideMasters/slideMaster6.xml"/><Relationship Id="rId7" Type="http://schemas.openxmlformats.org/officeDocument/2006/relationships/image" Target="../media/image24.png"/><Relationship Id="rId2" Type="http://schemas.openxmlformats.org/officeDocument/2006/relationships/tags" Target="../tags/tag71.xml"/><Relationship Id="rId1" Type="http://schemas.openxmlformats.org/officeDocument/2006/relationships/vmlDrawing" Target="../drawings/vmlDrawing70.vml"/><Relationship Id="rId6" Type="http://schemas.openxmlformats.org/officeDocument/2006/relationships/image" Target="../media/image1.emf"/><Relationship Id="rId5" Type="http://schemas.openxmlformats.org/officeDocument/2006/relationships/oleObject" Target="../embeddings/oleObject38.bin"/><Relationship Id="rId4" Type="http://schemas.openxmlformats.org/officeDocument/2006/relationships/image" Target="../media/image23.jpeg"/></Relationships>
</file>

<file path=ppt/slideLayouts/_rels/slideLayout66.xml.rels><?xml version="1.0" encoding="UTF-8" standalone="yes"?>
<Relationships xmlns="http://schemas.openxmlformats.org/package/2006/relationships"><Relationship Id="rId3" Type="http://schemas.openxmlformats.org/officeDocument/2006/relationships/slideMaster" Target="../slideMasters/slideMaster6.xml"/><Relationship Id="rId7" Type="http://schemas.openxmlformats.org/officeDocument/2006/relationships/image" Target="../media/image24.png"/><Relationship Id="rId2" Type="http://schemas.openxmlformats.org/officeDocument/2006/relationships/tags" Target="../tags/tag72.xml"/><Relationship Id="rId1" Type="http://schemas.openxmlformats.org/officeDocument/2006/relationships/vmlDrawing" Target="../drawings/vmlDrawing71.vml"/><Relationship Id="rId6" Type="http://schemas.openxmlformats.org/officeDocument/2006/relationships/image" Target="../media/image1.emf"/><Relationship Id="rId5" Type="http://schemas.openxmlformats.org/officeDocument/2006/relationships/oleObject" Target="../embeddings/oleObject38.bin"/><Relationship Id="rId4" Type="http://schemas.openxmlformats.org/officeDocument/2006/relationships/image" Target="../media/image25.jpg"/></Relationships>
</file>

<file path=ppt/slideLayouts/_rels/slideLayout67.xml.rels><?xml version="1.0" encoding="UTF-8" standalone="yes"?>
<Relationships xmlns="http://schemas.openxmlformats.org/package/2006/relationships"><Relationship Id="rId3" Type="http://schemas.openxmlformats.org/officeDocument/2006/relationships/slideMaster" Target="../slideMasters/slideMaster6.xml"/><Relationship Id="rId7" Type="http://schemas.openxmlformats.org/officeDocument/2006/relationships/image" Target="../media/image24.png"/><Relationship Id="rId2" Type="http://schemas.openxmlformats.org/officeDocument/2006/relationships/tags" Target="../tags/tag73.xml"/><Relationship Id="rId1" Type="http://schemas.openxmlformats.org/officeDocument/2006/relationships/vmlDrawing" Target="../drawings/vmlDrawing72.vml"/><Relationship Id="rId6" Type="http://schemas.openxmlformats.org/officeDocument/2006/relationships/image" Target="../media/image1.emf"/><Relationship Id="rId5" Type="http://schemas.openxmlformats.org/officeDocument/2006/relationships/oleObject" Target="../embeddings/oleObject38.bin"/><Relationship Id="rId4" Type="http://schemas.openxmlformats.org/officeDocument/2006/relationships/image" Target="../media/image20.jpeg"/></Relationships>
</file>

<file path=ppt/slideLayouts/_rels/slideLayout68.xml.rels><?xml version="1.0" encoding="UTF-8" standalone="yes"?>
<Relationships xmlns="http://schemas.openxmlformats.org/package/2006/relationships"><Relationship Id="rId3" Type="http://schemas.openxmlformats.org/officeDocument/2006/relationships/slideMaster" Target="../slideMasters/slideMaster7.xml"/><Relationship Id="rId7" Type="http://schemas.openxmlformats.org/officeDocument/2006/relationships/image" Target="../media/image5.png"/><Relationship Id="rId2" Type="http://schemas.openxmlformats.org/officeDocument/2006/relationships/tags" Target="../tags/tag75.xml"/><Relationship Id="rId1" Type="http://schemas.openxmlformats.org/officeDocument/2006/relationships/vmlDrawing" Target="../drawings/vmlDrawing74.vml"/><Relationship Id="rId6" Type="http://schemas.openxmlformats.org/officeDocument/2006/relationships/image" Target="../media/image16.png"/><Relationship Id="rId5" Type="http://schemas.openxmlformats.org/officeDocument/2006/relationships/image" Target="../media/image1.emf"/><Relationship Id="rId4" Type="http://schemas.openxmlformats.org/officeDocument/2006/relationships/oleObject" Target="../embeddings/oleObject46.bin"/></Relationships>
</file>

<file path=ppt/slideLayouts/_rels/slideLayout69.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76.xml"/><Relationship Id="rId1" Type="http://schemas.openxmlformats.org/officeDocument/2006/relationships/vmlDrawing" Target="../drawings/vmlDrawing75.vml"/><Relationship Id="rId6" Type="http://schemas.openxmlformats.org/officeDocument/2006/relationships/image" Target="../media/image5.png"/><Relationship Id="rId5" Type="http://schemas.openxmlformats.org/officeDocument/2006/relationships/image" Target="../media/image1.emf"/><Relationship Id="rId4" Type="http://schemas.openxmlformats.org/officeDocument/2006/relationships/oleObject" Target="../embeddings/oleObject46.bin"/></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slideMaster" Target="../slideMasters/slideMaster1.xml"/><Relationship Id="rId7" Type="http://schemas.openxmlformats.org/officeDocument/2006/relationships/image" Target="../media/image11.png"/><Relationship Id="rId2" Type="http://schemas.openxmlformats.org/officeDocument/2006/relationships/tags" Target="../tags/tag8.xml"/><Relationship Id="rId1" Type="http://schemas.openxmlformats.org/officeDocument/2006/relationships/vmlDrawing" Target="../drawings/vmlDrawing8.vml"/><Relationship Id="rId6" Type="http://schemas.openxmlformats.org/officeDocument/2006/relationships/image" Target="../media/image10.jpeg"/><Relationship Id="rId5" Type="http://schemas.openxmlformats.org/officeDocument/2006/relationships/image" Target="../media/image1.emf"/><Relationship Id="rId10" Type="http://schemas.openxmlformats.org/officeDocument/2006/relationships/image" Target="../media/image14.png"/><Relationship Id="rId4" Type="http://schemas.openxmlformats.org/officeDocument/2006/relationships/oleObject" Target="../embeddings/oleObject6.bin"/><Relationship Id="rId9" Type="http://schemas.openxmlformats.org/officeDocument/2006/relationships/image" Target="../media/image13.png"/></Relationships>
</file>

<file path=ppt/slideLayouts/_rels/slideLayout70.xml.rels><?xml version="1.0" encoding="UTF-8" standalone="yes"?>
<Relationships xmlns="http://schemas.openxmlformats.org/package/2006/relationships"><Relationship Id="rId3" Type="http://schemas.openxmlformats.org/officeDocument/2006/relationships/slideMaster" Target="../slideMasters/slideMaster7.xml"/><Relationship Id="rId7" Type="http://schemas.openxmlformats.org/officeDocument/2006/relationships/image" Target="../media/image5.png"/><Relationship Id="rId2" Type="http://schemas.openxmlformats.org/officeDocument/2006/relationships/tags" Target="../tags/tag77.xml"/><Relationship Id="rId1" Type="http://schemas.openxmlformats.org/officeDocument/2006/relationships/vmlDrawing" Target="../drawings/vmlDrawing76.vml"/><Relationship Id="rId6" Type="http://schemas.openxmlformats.org/officeDocument/2006/relationships/image" Target="../media/image16.png"/><Relationship Id="rId5" Type="http://schemas.openxmlformats.org/officeDocument/2006/relationships/image" Target="../media/image1.emf"/><Relationship Id="rId4" Type="http://schemas.openxmlformats.org/officeDocument/2006/relationships/oleObject" Target="../embeddings/oleObject47.bin"/></Relationships>
</file>

<file path=ppt/slideLayouts/_rels/slideLayout71.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78.xml"/><Relationship Id="rId1" Type="http://schemas.openxmlformats.org/officeDocument/2006/relationships/vmlDrawing" Target="../drawings/vmlDrawing77.vml"/><Relationship Id="rId5" Type="http://schemas.openxmlformats.org/officeDocument/2006/relationships/image" Target="../media/image1.emf"/><Relationship Id="rId4" Type="http://schemas.openxmlformats.org/officeDocument/2006/relationships/oleObject" Target="../embeddings/oleObject48.bin"/></Relationships>
</file>

<file path=ppt/slideLayouts/_rels/slideLayout72.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79.xml"/><Relationship Id="rId1" Type="http://schemas.openxmlformats.org/officeDocument/2006/relationships/vmlDrawing" Target="../drawings/vmlDrawing78.vml"/><Relationship Id="rId5" Type="http://schemas.openxmlformats.org/officeDocument/2006/relationships/image" Target="../media/image1.emf"/><Relationship Id="rId4" Type="http://schemas.openxmlformats.org/officeDocument/2006/relationships/oleObject" Target="../embeddings/oleObject49.bin"/></Relationships>
</file>

<file path=ppt/slideLayouts/_rels/slideLayout73.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80.xml"/><Relationship Id="rId1" Type="http://schemas.openxmlformats.org/officeDocument/2006/relationships/vmlDrawing" Target="../drawings/vmlDrawing79.vml"/><Relationship Id="rId5" Type="http://schemas.openxmlformats.org/officeDocument/2006/relationships/image" Target="../media/image1.emf"/><Relationship Id="rId4" Type="http://schemas.openxmlformats.org/officeDocument/2006/relationships/oleObject" Target="../embeddings/oleObject49.bin"/></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9.xml"/><Relationship Id="rId1" Type="http://schemas.openxmlformats.org/officeDocument/2006/relationships/vmlDrawing" Target="../drawings/vmlDrawing9.vml"/><Relationship Id="rId5" Type="http://schemas.openxmlformats.org/officeDocument/2006/relationships/image" Target="../media/image1.emf"/><Relationship Id="rId4" Type="http://schemas.openxmlformats.org/officeDocument/2006/relationships/oleObject" Target="../embeddings/oleObject7.bin"/></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6.png"/><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3" Type="http://schemas.openxmlformats.org/officeDocument/2006/relationships/slideMaster" Target="../slideMasters/slideMaster9.xml"/><Relationship Id="rId7" Type="http://schemas.openxmlformats.org/officeDocument/2006/relationships/image" Target="../media/image3.png"/><Relationship Id="rId2" Type="http://schemas.openxmlformats.org/officeDocument/2006/relationships/tags" Target="../tags/tag82.xml"/><Relationship Id="rId1" Type="http://schemas.openxmlformats.org/officeDocument/2006/relationships/vmlDrawing" Target="../drawings/vmlDrawing81.vml"/><Relationship Id="rId6" Type="http://schemas.openxmlformats.org/officeDocument/2006/relationships/image" Target="../media/image2.jpeg"/><Relationship Id="rId5" Type="http://schemas.openxmlformats.org/officeDocument/2006/relationships/image" Target="../media/image1.emf"/><Relationship Id="rId4" Type="http://schemas.openxmlformats.org/officeDocument/2006/relationships/oleObject" Target="../embeddings/oleObject51.bin"/></Relationships>
</file>

<file path=ppt/slideLayouts/_rels/slideLayout89.xml.rels><?xml version="1.0" encoding="UTF-8" standalone="yes"?>
<Relationships xmlns="http://schemas.openxmlformats.org/package/2006/relationships"><Relationship Id="rId3" Type="http://schemas.openxmlformats.org/officeDocument/2006/relationships/slideMaster" Target="../slideMasters/slideMaster9.xml"/><Relationship Id="rId7" Type="http://schemas.openxmlformats.org/officeDocument/2006/relationships/image" Target="../media/image7.png"/><Relationship Id="rId2" Type="http://schemas.openxmlformats.org/officeDocument/2006/relationships/tags" Target="../tags/tag83.xml"/><Relationship Id="rId1" Type="http://schemas.openxmlformats.org/officeDocument/2006/relationships/vmlDrawing" Target="../drawings/vmlDrawing82.vml"/><Relationship Id="rId6" Type="http://schemas.openxmlformats.org/officeDocument/2006/relationships/image" Target="../media/image1.emf"/><Relationship Id="rId5" Type="http://schemas.openxmlformats.org/officeDocument/2006/relationships/oleObject" Target="../embeddings/oleObject52.bin"/><Relationship Id="rId4"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0.xml"/><Relationship Id="rId1" Type="http://schemas.openxmlformats.org/officeDocument/2006/relationships/vmlDrawing" Target="../drawings/vmlDrawing10.vml"/><Relationship Id="rId5" Type="http://schemas.openxmlformats.org/officeDocument/2006/relationships/image" Target="../media/image1.emf"/><Relationship Id="rId4" Type="http://schemas.openxmlformats.org/officeDocument/2006/relationships/oleObject" Target="../embeddings/oleObject8.bin"/></Relationships>
</file>

<file path=ppt/slideLayouts/_rels/slideLayout90.xml.rels><?xml version="1.0" encoding="UTF-8" standalone="yes"?>
<Relationships xmlns="http://schemas.openxmlformats.org/package/2006/relationships"><Relationship Id="rId3" Type="http://schemas.openxmlformats.org/officeDocument/2006/relationships/slideMaster" Target="../slideMasters/slideMaster9.xml"/><Relationship Id="rId7" Type="http://schemas.openxmlformats.org/officeDocument/2006/relationships/image" Target="../media/image5.png"/><Relationship Id="rId2" Type="http://schemas.openxmlformats.org/officeDocument/2006/relationships/tags" Target="../tags/tag84.xml"/><Relationship Id="rId1" Type="http://schemas.openxmlformats.org/officeDocument/2006/relationships/vmlDrawing" Target="../drawings/vmlDrawing83.vml"/><Relationship Id="rId6" Type="http://schemas.openxmlformats.org/officeDocument/2006/relationships/image" Target="../media/image4.jpeg"/><Relationship Id="rId5" Type="http://schemas.openxmlformats.org/officeDocument/2006/relationships/image" Target="../media/image1.emf"/><Relationship Id="rId4" Type="http://schemas.openxmlformats.org/officeDocument/2006/relationships/oleObject" Target="../embeddings/oleObject53.bin"/></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7.png"/><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slideMaster" Target="../slideMasters/slideMaster9.xml"/><Relationship Id="rId7" Type="http://schemas.openxmlformats.org/officeDocument/2006/relationships/image" Target="../media/image5.png"/><Relationship Id="rId12" Type="http://schemas.openxmlformats.org/officeDocument/2006/relationships/image" Target="../media/image32.png"/><Relationship Id="rId2" Type="http://schemas.openxmlformats.org/officeDocument/2006/relationships/tags" Target="../tags/tag85.xml"/><Relationship Id="rId1" Type="http://schemas.openxmlformats.org/officeDocument/2006/relationships/vmlDrawing" Target="../drawings/vmlDrawing84.vml"/><Relationship Id="rId6" Type="http://schemas.openxmlformats.org/officeDocument/2006/relationships/image" Target="../media/image16.png"/><Relationship Id="rId11" Type="http://schemas.openxmlformats.org/officeDocument/2006/relationships/image" Target="../media/image31.png"/><Relationship Id="rId5" Type="http://schemas.openxmlformats.org/officeDocument/2006/relationships/image" Target="../media/image1.emf"/><Relationship Id="rId10" Type="http://schemas.openxmlformats.org/officeDocument/2006/relationships/image" Target="../media/image30.png"/><Relationship Id="rId4" Type="http://schemas.openxmlformats.org/officeDocument/2006/relationships/oleObject" Target="../embeddings/oleObject54.bin"/><Relationship Id="rId9" Type="http://schemas.openxmlformats.org/officeDocument/2006/relationships/image" Target="../media/image29.png"/></Relationships>
</file>

<file path=ppt/slideLayouts/_rels/slideLayout9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Master" Target="../slideMasters/slideMaster9.xml"/><Relationship Id="rId7" Type="http://schemas.openxmlformats.org/officeDocument/2006/relationships/image" Target="../media/image5.png"/><Relationship Id="rId2" Type="http://schemas.openxmlformats.org/officeDocument/2006/relationships/tags" Target="../tags/tag86.xml"/><Relationship Id="rId1" Type="http://schemas.openxmlformats.org/officeDocument/2006/relationships/vmlDrawing" Target="../drawings/vmlDrawing85.vml"/><Relationship Id="rId6" Type="http://schemas.openxmlformats.org/officeDocument/2006/relationships/image" Target="../media/image4.jpeg"/><Relationship Id="rId5" Type="http://schemas.openxmlformats.org/officeDocument/2006/relationships/image" Target="../media/image1.emf"/><Relationship Id="rId10" Type="http://schemas.openxmlformats.org/officeDocument/2006/relationships/image" Target="../media/image13.png"/><Relationship Id="rId4" Type="http://schemas.openxmlformats.org/officeDocument/2006/relationships/oleObject" Target="../embeddings/oleObject53.bin"/><Relationship Id="rId9" Type="http://schemas.openxmlformats.org/officeDocument/2006/relationships/image" Target="../media/image12.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3" Type="http://schemas.openxmlformats.org/officeDocument/2006/relationships/slideMaster" Target="../slideMasters/slideMaster9.xml"/><Relationship Id="rId7" Type="http://schemas.openxmlformats.org/officeDocument/2006/relationships/image" Target="../media/image5.png"/><Relationship Id="rId2" Type="http://schemas.openxmlformats.org/officeDocument/2006/relationships/tags" Target="../tags/tag87.xml"/><Relationship Id="rId1" Type="http://schemas.openxmlformats.org/officeDocument/2006/relationships/vmlDrawing" Target="../drawings/vmlDrawing86.vml"/><Relationship Id="rId6" Type="http://schemas.openxmlformats.org/officeDocument/2006/relationships/image" Target="../media/image16.png"/><Relationship Id="rId5" Type="http://schemas.openxmlformats.org/officeDocument/2006/relationships/image" Target="../media/image1.emf"/><Relationship Id="rId4" Type="http://schemas.openxmlformats.org/officeDocument/2006/relationships/oleObject" Target="../embeddings/oleObject55.bin"/></Relationships>
</file>

<file path=ppt/slideLayouts/_rels/slideLayout96.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slideMaster" Target="../slideMasters/slideMaster9.xml"/><Relationship Id="rId7" Type="http://schemas.openxmlformats.org/officeDocument/2006/relationships/image" Target="../media/image5.png"/><Relationship Id="rId12" Type="http://schemas.openxmlformats.org/officeDocument/2006/relationships/image" Target="../media/image32.png"/><Relationship Id="rId2" Type="http://schemas.openxmlformats.org/officeDocument/2006/relationships/tags" Target="../tags/tag88.xml"/><Relationship Id="rId1" Type="http://schemas.openxmlformats.org/officeDocument/2006/relationships/vmlDrawing" Target="../drawings/vmlDrawing87.vml"/><Relationship Id="rId6" Type="http://schemas.openxmlformats.org/officeDocument/2006/relationships/image" Target="../media/image16.png"/><Relationship Id="rId11" Type="http://schemas.openxmlformats.org/officeDocument/2006/relationships/image" Target="../media/image31.png"/><Relationship Id="rId5" Type="http://schemas.openxmlformats.org/officeDocument/2006/relationships/image" Target="../media/image1.emf"/><Relationship Id="rId10" Type="http://schemas.openxmlformats.org/officeDocument/2006/relationships/image" Target="../media/image30.png"/><Relationship Id="rId4" Type="http://schemas.openxmlformats.org/officeDocument/2006/relationships/oleObject" Target="../embeddings/oleObject54.bin"/><Relationship Id="rId9" Type="http://schemas.openxmlformats.org/officeDocument/2006/relationships/image" Target="../media/image29.png"/></Relationships>
</file>

<file path=ppt/slideLayouts/_rels/slideLayout97.xml.rels><?xml version="1.0" encoding="UTF-8" standalone="yes"?>
<Relationships xmlns="http://schemas.openxmlformats.org/package/2006/relationships"><Relationship Id="rId3" Type="http://schemas.openxmlformats.org/officeDocument/2006/relationships/slideMaster" Target="../slideMasters/slideMaster9.xml"/><Relationship Id="rId7" Type="http://schemas.openxmlformats.org/officeDocument/2006/relationships/image" Target="../media/image5.png"/><Relationship Id="rId2" Type="http://schemas.openxmlformats.org/officeDocument/2006/relationships/tags" Target="../tags/tag89.xml"/><Relationship Id="rId1" Type="http://schemas.openxmlformats.org/officeDocument/2006/relationships/vmlDrawing" Target="../drawings/vmlDrawing88.vml"/><Relationship Id="rId6" Type="http://schemas.openxmlformats.org/officeDocument/2006/relationships/image" Target="../media/image16.png"/><Relationship Id="rId5" Type="http://schemas.openxmlformats.org/officeDocument/2006/relationships/image" Target="../media/image1.emf"/><Relationship Id="rId4" Type="http://schemas.openxmlformats.org/officeDocument/2006/relationships/oleObject" Target="../embeddings/oleObject56.bin"/></Relationships>
</file>

<file path=ppt/slideLayouts/_rels/slideLayout98.xml.rels><?xml version="1.0" encoding="UTF-8" standalone="yes"?>
<Relationships xmlns="http://schemas.openxmlformats.org/package/2006/relationships"><Relationship Id="rId3" Type="http://schemas.openxmlformats.org/officeDocument/2006/relationships/slideMaster" Target="../slideMasters/slideMaster9.xml"/><Relationship Id="rId2" Type="http://schemas.openxmlformats.org/officeDocument/2006/relationships/tags" Target="../tags/tag90.xml"/><Relationship Id="rId1" Type="http://schemas.openxmlformats.org/officeDocument/2006/relationships/vmlDrawing" Target="../drawings/vmlDrawing89.vml"/><Relationship Id="rId5" Type="http://schemas.openxmlformats.org/officeDocument/2006/relationships/image" Target="../media/image1.emf"/><Relationship Id="rId4" Type="http://schemas.openxmlformats.org/officeDocument/2006/relationships/oleObject" Target="../embeddings/oleObject57.bin"/></Relationships>
</file>

<file path=ppt/slideLayouts/_rels/slideLayout99.xml.rels><?xml version="1.0" encoding="UTF-8" standalone="yes"?>
<Relationships xmlns="http://schemas.openxmlformats.org/package/2006/relationships"><Relationship Id="rId3" Type="http://schemas.openxmlformats.org/officeDocument/2006/relationships/slideMaster" Target="../slideMasters/slideMaster9.xml"/><Relationship Id="rId2" Type="http://schemas.openxmlformats.org/officeDocument/2006/relationships/tags" Target="../tags/tag91.xml"/><Relationship Id="rId1" Type="http://schemas.openxmlformats.org/officeDocument/2006/relationships/vmlDrawing" Target="../drawings/vmlDrawing90.vml"/><Relationship Id="rId5" Type="http://schemas.openxmlformats.org/officeDocument/2006/relationships/image" Target="../media/image1.emf"/><Relationship Id="rId4" Type="http://schemas.openxmlformats.org/officeDocument/2006/relationships/oleObject" Target="../embeddings/oleObject58.bin"/></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2109" name="think-cell Slide" r:id="rId4" imgW="378" imgH="377" progId="TCLayout.ActiveDocument.1">
                  <p:embed/>
                </p:oleObj>
              </mc:Choice>
              <mc:Fallback>
                <p:oleObj name="think-cell Slide" r:id="rId4" imgW="378" imgH="377" progId="TCLayout.ActiveDocument.1">
                  <p:embed/>
                  <p:pic>
                    <p:nvPicPr>
                      <p:cNvPr id="2" name="Object 1"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4" name="Text Placeholder 3"/>
          <p:cNvSpPr>
            <a:spLocks noGrp="1"/>
          </p:cNvSpPr>
          <p:nvPr>
            <p:ph type="body" sz="quarter" idx="10"/>
          </p:nvPr>
        </p:nvSpPr>
        <p:spPr>
          <a:xfrm>
            <a:off x="288697" y="1409910"/>
            <a:ext cx="11653523" cy="1569084"/>
          </a:xfrm>
        </p:spPr>
        <p:txBody>
          <a:bodyPr>
            <a:spAutoFit/>
          </a:bodyPr>
          <a:lstStyle>
            <a:lvl1pPr>
              <a:defRPr sz="3527"/>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11"/>
          </p:nvPr>
        </p:nvSpPr>
        <p:spPr>
          <a:xfrm>
            <a:off x="288696" y="957258"/>
            <a:ext cx="11653523" cy="492443"/>
          </a:xfrm>
        </p:spPr>
        <p:txBody>
          <a:bodyPr/>
          <a:lstStyle>
            <a:lvl1pPr marL="0" indent="0">
              <a:lnSpc>
                <a:spcPct val="100000"/>
              </a:lnSpc>
              <a:spcBef>
                <a:spcPts val="0"/>
              </a:spcBef>
              <a:buNone/>
              <a:defRPr sz="2000">
                <a:latin typeface="+mn-lt"/>
              </a:defRPr>
            </a:lvl1pPr>
            <a:lvl2pPr>
              <a:defRPr sz="1961">
                <a:latin typeface="+mn-lt"/>
              </a:defRPr>
            </a:lvl2pPr>
            <a:lvl3pPr>
              <a:defRPr sz="1765">
                <a:latin typeface="+mn-lt"/>
              </a:defRPr>
            </a:lvl3pPr>
            <a:lvl4pPr>
              <a:defRPr sz="1567">
                <a:latin typeface="+mn-lt"/>
              </a:defRPr>
            </a:lvl4pPr>
            <a:lvl5pPr>
              <a:defRPr sz="1567">
                <a:latin typeface="+mn-lt"/>
              </a:defRPr>
            </a:lvl5pPr>
          </a:lstStyle>
          <a:p>
            <a:pPr lvl="0"/>
            <a:r>
              <a:rPr lang="en-US"/>
              <a:t>Edit Master text styles</a:t>
            </a:r>
          </a:p>
        </p:txBody>
      </p:sp>
      <p:sp>
        <p:nvSpPr>
          <p:cNvPr id="3" name="Title 2">
            <a:extLst>
              <a:ext uri="{FF2B5EF4-FFF2-40B4-BE49-F238E27FC236}">
                <a16:creationId xmlns:a16="http://schemas.microsoft.com/office/drawing/2014/main" id="{19EC4E81-CDAE-4B9B-8D18-874080D2271B}"/>
              </a:ext>
            </a:extLst>
          </p:cNvPr>
          <p:cNvSpPr>
            <a:spLocks noGrp="1"/>
          </p:cNvSpPr>
          <p:nvPr>
            <p:ph type="title"/>
          </p:nvPr>
        </p:nvSpPr>
        <p:spPr>
          <a:xfrm>
            <a:off x="288696" y="253713"/>
            <a:ext cx="11655840" cy="935463"/>
          </a:xfrm>
        </p:spPr>
        <p:txBody>
          <a:bodyPr/>
          <a:lstStyle/>
          <a:p>
            <a:r>
              <a:rPr lang="en-US"/>
              <a:t>Click to edit Master title style</a:t>
            </a:r>
            <a:endParaRPr lang="en-GB"/>
          </a:p>
        </p:txBody>
      </p:sp>
      <p:sp>
        <p:nvSpPr>
          <p:cNvPr id="11" name="Footer Placeholder 10">
            <a:extLst>
              <a:ext uri="{FF2B5EF4-FFF2-40B4-BE49-F238E27FC236}">
                <a16:creationId xmlns:a16="http://schemas.microsoft.com/office/drawing/2014/main" id="{DE011228-51BA-4224-ADDA-5D21545054B7}"/>
              </a:ext>
            </a:extLst>
          </p:cNvPr>
          <p:cNvSpPr>
            <a:spLocks noGrp="1"/>
          </p:cNvSpPr>
          <p:nvPr>
            <p:ph type="ftr" sz="quarter" idx="12"/>
          </p:nvPr>
        </p:nvSpPr>
        <p:spPr/>
        <p:txBody>
          <a:bodyPr/>
          <a:lstStyle/>
          <a:p>
            <a:pPr>
              <a:defRPr/>
            </a:pPr>
            <a:r>
              <a:rPr lang="en-IN" kern="0"/>
              <a:t>Microsoft Confidential - Internal Only</a:t>
            </a:r>
          </a:p>
        </p:txBody>
      </p:sp>
      <p:sp>
        <p:nvSpPr>
          <p:cNvPr id="12" name="Slide Number Placeholder 11">
            <a:extLst>
              <a:ext uri="{FF2B5EF4-FFF2-40B4-BE49-F238E27FC236}">
                <a16:creationId xmlns:a16="http://schemas.microsoft.com/office/drawing/2014/main" id="{C6037966-F8A5-4AA1-903C-CD88A8637A00}"/>
              </a:ext>
            </a:extLst>
          </p:cNvPr>
          <p:cNvSpPr>
            <a:spLocks noGrp="1"/>
          </p:cNvSpPr>
          <p:nvPr>
            <p:ph type="sldNum" sz="quarter" idx="13"/>
          </p:nvPr>
        </p:nvSpPr>
        <p:spPr/>
        <p:txBody>
          <a:bodyPr/>
          <a:lstStyle/>
          <a:p>
            <a:pPr algn="r"/>
            <a:fld id="{4F6BF59E-C7AB-4D2C-B602-9844A5FEE556}" type="slidenum">
              <a:rPr lang="en-IN" smtClean="0"/>
              <a:pPr algn="r"/>
              <a:t>‹#›</a:t>
            </a:fld>
            <a:endParaRPr lang="en-IN"/>
          </a:p>
        </p:txBody>
      </p:sp>
    </p:spTree>
    <p:extLst>
      <p:ext uri="{BB962C8B-B14F-4D97-AF65-F5344CB8AC3E}">
        <p14:creationId xmlns:p14="http://schemas.microsoft.com/office/powerpoint/2010/main" val="3791754767"/>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chemeClr val="bg2"/>
        </a:solidFill>
        <a:effectLst/>
      </p:bgPr>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12349" name="think-cell Slide" r:id="rId4" imgW="378" imgH="377" progId="TCLayout.ActiveDocument.1">
                  <p:embed/>
                </p:oleObj>
              </mc:Choice>
              <mc:Fallback>
                <p:oleObj name="think-cell Slide" r:id="rId4" imgW="378" imgH="377" progId="TCLayout.ActiveDocument.1">
                  <p:embed/>
                  <p:pic>
                    <p:nvPicPr>
                      <p:cNvPr id="4" name="Object 3"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2" name="Text Box 3"/>
          <p:cNvSpPr txBox="1">
            <a:spLocks noChangeArrowheads="1"/>
          </p:cNvSpPr>
          <p:nvPr userDrawn="1"/>
        </p:nvSpPr>
        <p:spPr bwMode="blackWhite">
          <a:xfrm>
            <a:off x="269239" y="6171618"/>
            <a:ext cx="11653522" cy="395317"/>
          </a:xfrm>
          <a:prstGeom prst="rect">
            <a:avLst/>
          </a:prstGeom>
          <a:noFill/>
          <a:ln w="12700">
            <a:noFill/>
            <a:miter lim="800000"/>
            <a:headEnd type="none" w="sm" len="sm"/>
            <a:tailEnd type="none" w="sm" len="sm"/>
          </a:ln>
          <a:effectLst/>
        </p:spPr>
        <p:txBody>
          <a:bodyPr vert="horz" wrap="square" lIns="179234" tIns="143387" rIns="179234" bIns="143387" numCol="1" anchor="t" anchorCtr="0" compatLnSpc="1">
            <a:prstTxWarp prst="textNoShape">
              <a:avLst/>
            </a:prstTxWarp>
            <a:spAutoFit/>
          </a:bodyPr>
          <a:lstStyle/>
          <a:p>
            <a:pPr defTabSz="913573" eaLnBrk="0" hangingPunct="0"/>
            <a:r>
              <a:rPr lang="en-US" sz="686">
                <a:solidFill>
                  <a:schemeClr val="tx1"/>
                </a:solidFill>
                <a:cs typeface="Segoe UI" pitchFamily="34" charset="0"/>
              </a:rPr>
              <a:t>© 2018 Microsoft Corporation. All rights reserved. </a:t>
            </a:r>
          </a:p>
        </p:txBody>
      </p:sp>
      <p:pic>
        <p:nvPicPr>
          <p:cNvPr id="3" name="Picture 2"/>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bwMode="invGray">
          <a:xfrm>
            <a:off x="450202" y="3083655"/>
            <a:ext cx="3223861" cy="690695"/>
          </a:xfrm>
          <a:prstGeom prst="rect">
            <a:avLst/>
          </a:prstGeom>
        </p:spPr>
      </p:pic>
    </p:spTree>
    <p:extLst>
      <p:ext uri="{BB962C8B-B14F-4D97-AF65-F5344CB8AC3E}">
        <p14:creationId xmlns:p14="http://schemas.microsoft.com/office/powerpoint/2010/main" val="946500551"/>
      </p:ext>
    </p:extLst>
  </p:cSld>
  <p:clrMapOvr>
    <a:masterClrMapping/>
  </p:clrMapOvr>
  <p:transition>
    <p:fade/>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chemeClr val="bg2"/>
        </a:solidFill>
        <a:effectLst/>
      </p:bgPr>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113725" name="think-cell Slide" r:id="rId4" imgW="378" imgH="377" progId="TCLayout.ActiveDocument.1">
                  <p:embed/>
                </p:oleObj>
              </mc:Choice>
              <mc:Fallback>
                <p:oleObj name="think-cell Slide" r:id="rId4" imgW="378" imgH="377" progId="TCLayout.ActiveDocument.1">
                  <p:embed/>
                  <p:pic>
                    <p:nvPicPr>
                      <p:cNvPr id="4" name="Object 3"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2" name="Text Box 3"/>
          <p:cNvSpPr txBox="1">
            <a:spLocks noChangeArrowheads="1"/>
          </p:cNvSpPr>
          <p:nvPr userDrawn="1"/>
        </p:nvSpPr>
        <p:spPr bwMode="blackWhite">
          <a:xfrm>
            <a:off x="269239" y="6171618"/>
            <a:ext cx="11653522" cy="395317"/>
          </a:xfrm>
          <a:prstGeom prst="rect">
            <a:avLst/>
          </a:prstGeom>
          <a:noFill/>
          <a:ln w="12700">
            <a:noFill/>
            <a:miter lim="800000"/>
            <a:headEnd type="none" w="sm" len="sm"/>
            <a:tailEnd type="none" w="sm" len="sm"/>
          </a:ln>
          <a:effectLst/>
        </p:spPr>
        <p:txBody>
          <a:bodyPr vert="horz" wrap="square" lIns="179234" tIns="143387" rIns="179234" bIns="143387" numCol="1" anchor="t" anchorCtr="0" compatLnSpc="1">
            <a:prstTxWarp prst="textNoShape">
              <a:avLst/>
            </a:prstTxWarp>
            <a:spAutoFit/>
          </a:bodyPr>
          <a:lstStyle/>
          <a:p>
            <a:pPr defTabSz="913573" eaLnBrk="0" hangingPunct="0"/>
            <a:r>
              <a:rPr lang="en-US" sz="686">
                <a:solidFill>
                  <a:schemeClr val="tx1"/>
                </a:solidFill>
                <a:cs typeface="Segoe UI" pitchFamily="34" charset="0"/>
              </a:rPr>
              <a:t>© 2018 Microsoft Corporation. All rights reserved. </a:t>
            </a:r>
          </a:p>
        </p:txBody>
      </p:sp>
      <p:pic>
        <p:nvPicPr>
          <p:cNvPr id="3" name="Picture 2"/>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bwMode="invGray">
          <a:xfrm>
            <a:off x="450202" y="3083655"/>
            <a:ext cx="3223861" cy="690695"/>
          </a:xfrm>
          <a:prstGeom prst="rect">
            <a:avLst/>
          </a:prstGeom>
        </p:spPr>
      </p:pic>
    </p:spTree>
    <p:extLst>
      <p:ext uri="{BB962C8B-B14F-4D97-AF65-F5344CB8AC3E}">
        <p14:creationId xmlns:p14="http://schemas.microsoft.com/office/powerpoint/2010/main" val="1564099809"/>
      </p:ext>
    </p:extLst>
  </p:cSld>
  <p:clrMapOvr>
    <a:masterClrMapping/>
  </p:clrMapOvr>
  <p:transition>
    <p:fad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114749" name="think-cell Slide" r:id="rId4" imgW="378" imgH="377" progId="TCLayout.ActiveDocument.1">
                  <p:embed/>
                </p:oleObj>
              </mc:Choice>
              <mc:Fallback>
                <p:oleObj name="think-cell Slide" r:id="rId4" imgW="378" imgH="377" progId="TCLayout.ActiveDocument.1">
                  <p:embed/>
                  <p:pic>
                    <p:nvPicPr>
                      <p:cNvPr id="2" name="Object 1"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6" name="Text Placeholder 5"/>
          <p:cNvSpPr>
            <a:spLocks noGrp="1"/>
          </p:cNvSpPr>
          <p:nvPr>
            <p:ph type="body" sz="quarter" idx="10" hasCustomPrompt="1"/>
          </p:nvPr>
        </p:nvSpPr>
        <p:spPr bwMode="white">
          <a:xfrm>
            <a:off x="269242" y="1189178"/>
            <a:ext cx="11653523" cy="2396047"/>
          </a:xfrm>
          <a:prstGeom prst="rect">
            <a:avLst/>
          </a:prstGeom>
        </p:spPr>
        <p:txBody>
          <a:bodyPr/>
          <a:lstStyle>
            <a:lvl1pPr marL="284625" indent="-284625">
              <a:buClr>
                <a:schemeClr val="tx1"/>
              </a:buClr>
              <a:buSzPct val="90000"/>
              <a:buFont typeface="Arial" pitchFamily="34" charset="0"/>
              <a:buChar char="•"/>
              <a:defRPr sz="3526">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59920" indent="-275295">
              <a:buClr>
                <a:schemeClr val="tx1"/>
              </a:buClr>
              <a:buSzPct val="90000"/>
              <a:buFont typeface="Arial" pitchFamily="34" charset="0"/>
              <a:buChar char="•"/>
              <a:defRPr sz="3134">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4545" indent="-284625">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8512" indent="-223968">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2478" indent="-223968">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4" name="Text Placeholder 6"/>
          <p:cNvSpPr>
            <a:spLocks noGrp="1"/>
          </p:cNvSpPr>
          <p:nvPr>
            <p:ph type="body" sz="quarter" idx="11" hasCustomPrompt="1"/>
          </p:nvPr>
        </p:nvSpPr>
        <p:spPr>
          <a:xfrm>
            <a:off x="4"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4"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Tree>
    <p:extLst>
      <p:ext uri="{BB962C8B-B14F-4D97-AF65-F5344CB8AC3E}">
        <p14:creationId xmlns:p14="http://schemas.microsoft.com/office/powerpoint/2010/main" val="3846509575"/>
      </p:ext>
    </p:extLst>
  </p:cSld>
  <p:clrMapOvr>
    <a:masterClrMapping/>
  </p:clrMapOvr>
  <p:transition>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2_Onboarding assessment slide">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115773" name="think-cell Slide" r:id="rId4" imgW="378" imgH="377" progId="TCLayout.ActiveDocument.1">
                  <p:embed/>
                </p:oleObj>
              </mc:Choice>
              <mc:Fallback>
                <p:oleObj name="think-cell Slide" r:id="rId4" imgW="378" imgH="377" progId="TCLayout.ActiveDocument.1">
                  <p:embed/>
                  <p:pic>
                    <p:nvPicPr>
                      <p:cNvPr id="2" name="Object 1"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19" name="Slide Number Placeholder 7">
            <a:extLst>
              <a:ext uri="{FF2B5EF4-FFF2-40B4-BE49-F238E27FC236}">
                <a16:creationId xmlns:a16="http://schemas.microsoft.com/office/drawing/2014/main" id="{708F30EC-5C0E-47A8-84E7-734973F828E6}"/>
              </a:ext>
            </a:extLst>
          </p:cNvPr>
          <p:cNvSpPr>
            <a:spLocks noGrp="1"/>
          </p:cNvSpPr>
          <p:nvPr>
            <p:ph type="sldNum" sz="quarter" idx="11"/>
          </p:nvPr>
        </p:nvSpPr>
        <p:spPr>
          <a:xfrm>
            <a:off x="11906110" y="6558207"/>
            <a:ext cx="139862" cy="135796"/>
          </a:xfrm>
        </p:spPr>
        <p:txBody>
          <a:bodyPr/>
          <a:lstStyle/>
          <a:p>
            <a:pPr algn="r"/>
            <a:fld id="{4F6BF59E-C7AB-4D2C-B602-9844A5FEE556}" type="slidenum">
              <a:rPr lang="en-IN" smtClean="0"/>
              <a:pPr algn="r"/>
              <a:t>‹#›</a:t>
            </a:fld>
            <a:endParaRPr lang="en-IN"/>
          </a:p>
        </p:txBody>
      </p:sp>
      <p:pic>
        <p:nvPicPr>
          <p:cNvPr id="20" name="Picture 19"/>
          <p:cNvPicPr>
            <a:picLocks noChangeAspect="1"/>
          </p:cNvPicPr>
          <p:nvPr userDrawn="1"/>
        </p:nvPicPr>
        <p:blipFill rotWithShape="1">
          <a:blip r:embed="rId6">
            <a:extLst>
              <a:ext uri="{28A0092B-C50C-407E-A947-70E740481C1C}">
                <a14:useLocalDpi xmlns:a14="http://schemas.microsoft.com/office/drawing/2010/main" val="0"/>
              </a:ext>
            </a:extLst>
          </a:blip>
          <a:srcRect l="17474" t="13232" b="15152"/>
          <a:stretch/>
        </p:blipFill>
        <p:spPr>
          <a:xfrm>
            <a:off x="0" y="-16042"/>
            <a:ext cx="12227053" cy="6866022"/>
          </a:xfrm>
          <a:prstGeom prst="rect">
            <a:avLst/>
          </a:prstGeom>
        </p:spPr>
      </p:pic>
      <p:sp>
        <p:nvSpPr>
          <p:cNvPr id="21" name="Rectangle 20"/>
          <p:cNvSpPr/>
          <p:nvPr userDrawn="1"/>
        </p:nvSpPr>
        <p:spPr>
          <a:xfrm>
            <a:off x="-578" y="2530549"/>
            <a:ext cx="12224949" cy="43194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1" b="1"/>
          </a:p>
        </p:txBody>
      </p:sp>
      <p:sp>
        <p:nvSpPr>
          <p:cNvPr id="22" name="Rectangle 21"/>
          <p:cNvSpPr/>
          <p:nvPr userDrawn="1"/>
        </p:nvSpPr>
        <p:spPr bwMode="auto">
          <a:xfrm>
            <a:off x="0" y="6439990"/>
            <a:ext cx="12224686" cy="423669"/>
          </a:xfrm>
          <a:prstGeom prst="rect">
            <a:avLst/>
          </a:prstGeom>
          <a:solidFill>
            <a:schemeClr val="tx1">
              <a:lumMod val="95000"/>
            </a:schemeClr>
          </a:solidFill>
          <a:ln>
            <a:noFill/>
            <a:headEnd type="none" w="med" len="med"/>
            <a:tailEnd type="none" w="med" len="med"/>
          </a:ln>
          <a:effectLst/>
          <a:scene3d>
            <a:camera prst="orthographicFront">
              <a:rot lat="0" lon="0" rev="0"/>
            </a:camera>
            <a:lightRig rig="flat" dir="t"/>
          </a:scene3d>
          <a:sp3d prstMaterial="matte"/>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solidFill>
                <a:srgbClr val="005AA1"/>
              </a:solidFill>
              <a:ea typeface="Segoe UI" pitchFamily="34" charset="0"/>
              <a:cs typeface="Segoe UI" pitchFamily="34" charset="0"/>
            </a:endParaRPr>
          </a:p>
        </p:txBody>
      </p:sp>
      <p:pic>
        <p:nvPicPr>
          <p:cNvPr id="23" name="Picture 22"/>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10589338" y="6520507"/>
            <a:ext cx="989091" cy="211717"/>
          </a:xfrm>
          <a:prstGeom prst="rect">
            <a:avLst/>
          </a:prstGeom>
        </p:spPr>
      </p:pic>
      <p:sp>
        <p:nvSpPr>
          <p:cNvPr id="9" name="TextBox 8">
            <a:extLst>
              <a:ext uri="{FF2B5EF4-FFF2-40B4-BE49-F238E27FC236}">
                <a16:creationId xmlns:a16="http://schemas.microsoft.com/office/drawing/2014/main" id="{2A0588A3-03F5-4D1F-810C-77EFF215705E}"/>
              </a:ext>
            </a:extLst>
          </p:cNvPr>
          <p:cNvSpPr txBox="1"/>
          <p:nvPr userDrawn="1"/>
        </p:nvSpPr>
        <p:spPr>
          <a:xfrm>
            <a:off x="5292837" y="6445396"/>
            <a:ext cx="1776307" cy="433965"/>
          </a:xfrm>
          <a:prstGeom prst="rect">
            <a:avLst/>
          </a:prstGeom>
          <a:noFill/>
        </p:spPr>
        <p:txBody>
          <a:bodyPr wrap="square" lIns="182880" tIns="146304" rIns="182880" bIns="146304" rtlCol="0">
            <a:spAutoFit/>
          </a:bodyPr>
          <a:lstStyle/>
          <a:p>
            <a:pPr>
              <a:lnSpc>
                <a:spcPct val="90000"/>
              </a:lnSpc>
              <a:spcAft>
                <a:spcPts val="600"/>
              </a:spcAft>
            </a:pPr>
            <a:r>
              <a:rPr lang="en-US" sz="1000">
                <a:solidFill>
                  <a:schemeClr val="accent4"/>
                </a:solidFill>
              </a:rPr>
              <a:t>Microsoft Services Hub</a:t>
            </a:r>
          </a:p>
        </p:txBody>
      </p:sp>
    </p:spTree>
    <p:extLst>
      <p:ext uri="{BB962C8B-B14F-4D97-AF65-F5344CB8AC3E}">
        <p14:creationId xmlns:p14="http://schemas.microsoft.com/office/powerpoint/2010/main" val="32433219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userDrawn="1">
  <p:cSld name="1_Divider">
    <p:bg>
      <p:bgPr>
        <a:solidFill>
          <a:schemeClr val="bg2"/>
        </a:solidFill>
        <a:effectLst/>
      </p:bgPr>
    </p:bg>
    <p:spTree>
      <p:nvGrpSpPr>
        <p:cNvPr id="1" name=""/>
        <p:cNvGrpSpPr/>
        <p:nvPr/>
      </p:nvGrpSpPr>
      <p:grpSpPr>
        <a:xfrm>
          <a:off x="0" y="0"/>
          <a:ext cx="0" cy="0"/>
          <a:chOff x="0" y="0"/>
          <a:chExt cx="0" cy="0"/>
        </a:xfrm>
      </p:grpSpPr>
      <p:sp>
        <p:nvSpPr>
          <p:cNvPr id="5" name="Picture Placeholder 4"/>
          <p:cNvSpPr>
            <a:spLocks noGrp="1"/>
          </p:cNvSpPr>
          <p:nvPr>
            <p:ph type="pic" sz="quarter" idx="11"/>
          </p:nvPr>
        </p:nvSpPr>
        <p:spPr>
          <a:xfrm>
            <a:off x="0" y="0"/>
            <a:ext cx="12192000" cy="561290"/>
          </a:xfrm>
        </p:spPr>
        <p:txBody>
          <a:bodyPr/>
          <a:lstStyle>
            <a:lvl1pPr>
              <a:defRPr>
                <a:solidFill>
                  <a:schemeClr val="tx1"/>
                </a:solidFill>
              </a:defRPr>
            </a:lvl1pPr>
          </a:lstStyle>
          <a:p>
            <a:endParaRPr lang="en-US"/>
          </a:p>
        </p:txBody>
      </p:sp>
      <p:graphicFrame>
        <p:nvGraphicFramePr>
          <p:cNvPr id="3" name="Object 2"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116797" name="think-cell Slide" r:id="rId4" imgW="378" imgH="377" progId="TCLayout.ActiveDocument.1">
                  <p:embed/>
                </p:oleObj>
              </mc:Choice>
              <mc:Fallback>
                <p:oleObj name="think-cell Slide" r:id="rId4" imgW="378" imgH="377" progId="TCLayout.ActiveDocument.1">
                  <p:embed/>
                  <p:pic>
                    <p:nvPicPr>
                      <p:cNvPr id="3" name="Object 2"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2" name="Title 1"/>
          <p:cNvSpPr>
            <a:spLocks noGrp="1"/>
          </p:cNvSpPr>
          <p:nvPr>
            <p:ph type="title" hasCustomPrompt="1"/>
          </p:nvPr>
        </p:nvSpPr>
        <p:spPr>
          <a:xfrm>
            <a:off x="445766" y="2148277"/>
            <a:ext cx="5429582" cy="1434116"/>
          </a:xfrm>
          <a:noFill/>
        </p:spPr>
        <p:txBody>
          <a:bodyPr wrap="square" tIns="91440" bIns="91440" anchor="t" anchorCtr="0">
            <a:noAutofit/>
          </a:bodyPr>
          <a:lstStyle>
            <a:lvl1pPr>
              <a:defRPr sz="4705" spc="-98" baseline="0">
                <a:solidFill>
                  <a:schemeClr val="tx1"/>
                </a:solidFill>
              </a:defRPr>
            </a:lvl1pPr>
          </a:lstStyle>
          <a:p>
            <a:r>
              <a:rPr lang="en-US"/>
              <a:t>Section title</a:t>
            </a:r>
          </a:p>
        </p:txBody>
      </p:sp>
      <p:pic>
        <p:nvPicPr>
          <p:cNvPr id="4" name="Picture 3"/>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0" y="-10634"/>
            <a:ext cx="12192000" cy="6858001"/>
          </a:xfrm>
          <a:prstGeom prst="rect">
            <a:avLst/>
          </a:prstGeom>
        </p:spPr>
      </p:pic>
    </p:spTree>
    <p:extLst>
      <p:ext uri="{BB962C8B-B14F-4D97-AF65-F5344CB8AC3E}">
        <p14:creationId xmlns:p14="http://schemas.microsoft.com/office/powerpoint/2010/main" val="1268459358"/>
      </p:ext>
    </p:extLst>
  </p:cSld>
  <p:clrMapOvr>
    <a:masterClrMapping/>
  </p:clrMapOvr>
  <p:transition>
    <p:fad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3" name="Footer Placeholder 3">
            <a:extLst>
              <a:ext uri="{FF2B5EF4-FFF2-40B4-BE49-F238E27FC236}">
                <a16:creationId xmlns:a16="http://schemas.microsoft.com/office/drawing/2014/main" id="{F317D82D-BF89-4B40-8672-3E2503524BB0}"/>
              </a:ext>
            </a:extLst>
          </p:cNvPr>
          <p:cNvSpPr txBox="1">
            <a:spLocks/>
          </p:cNvSpPr>
          <p:nvPr userDrawn="1"/>
        </p:nvSpPr>
        <p:spPr>
          <a:xfrm>
            <a:off x="5154960" y="6526583"/>
            <a:ext cx="1882080" cy="138500"/>
          </a:xfrm>
          <a:prstGeom prst="rect">
            <a:avLst/>
          </a:prstGeom>
        </p:spPr>
        <p:txBody>
          <a:bodyPr vert="horz" wrap="square" lIns="0" tIns="0" rIns="0" bIns="0" rtlCol="0" anchor="ctr">
            <a:spAutoFit/>
          </a:bodyPr>
          <a:lstStyle>
            <a:defPPr>
              <a:defRPr lang="en-US"/>
            </a:defPPr>
            <a:lvl1pPr marL="0" algn="l" defTabSz="914400" rtl="0" eaLnBrk="1" latinLnBrk="0" hangingPunct="1">
              <a:defRPr lang="en-US" sz="882" kern="1200" smtClean="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882" b="0" i="0" u="none" strike="noStrike" kern="1200" cap="none" spc="0" normalizeH="0" baseline="0" noProof="0">
                <a:ln>
                  <a:noFill/>
                </a:ln>
                <a:solidFill>
                  <a:srgbClr val="505050"/>
                </a:solidFill>
                <a:effectLst/>
                <a:uLnTx/>
                <a:uFillTx/>
                <a:latin typeface="Segoe UI"/>
                <a:ea typeface="+mn-ea"/>
                <a:cs typeface="+mn-cs"/>
              </a:rPr>
              <a:t>Microsoft Confidential – Internal Only </a:t>
            </a:r>
          </a:p>
        </p:txBody>
      </p:sp>
      <p:sp>
        <p:nvSpPr>
          <p:cNvPr id="24" name="Slide Number Placeholder 4">
            <a:extLst>
              <a:ext uri="{FF2B5EF4-FFF2-40B4-BE49-F238E27FC236}">
                <a16:creationId xmlns:a16="http://schemas.microsoft.com/office/drawing/2014/main" id="{14B2793F-5B59-9B46-AA53-01F9B8E1E48D}"/>
              </a:ext>
            </a:extLst>
          </p:cNvPr>
          <p:cNvSpPr txBox="1">
            <a:spLocks/>
          </p:cNvSpPr>
          <p:nvPr userDrawn="1"/>
        </p:nvSpPr>
        <p:spPr>
          <a:xfrm>
            <a:off x="11906110" y="6526583"/>
            <a:ext cx="139862" cy="135796"/>
          </a:xfrm>
          <a:prstGeom prst="rect">
            <a:avLst/>
          </a:prstGeom>
        </p:spPr>
        <p:txBody>
          <a:bodyPr vert="horz" wrap="none" lIns="0" tIns="0" rIns="0" bIns="0" rtlCol="0" anchor="ctr">
            <a:noAutofit/>
          </a:bodyPr>
          <a:lstStyle>
            <a:defPPr>
              <a:defRPr lang="en-US"/>
            </a:defPPr>
            <a:lvl1pPr marL="0" algn="l" defTabSz="914400" rtl="0" eaLnBrk="1" latinLnBrk="0" hangingPunct="1">
              <a:defRPr lang="en-US" sz="882" kern="1200" smtClean="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4F6BF59E-C7AB-4D2C-B602-9844A5FEE556}" type="slidenum">
              <a:rPr kumimoji="0" lang="en-IN" sz="882" b="0" i="0" u="none" strike="noStrike" kern="1200" cap="none" spc="0" normalizeH="0" baseline="0" noProof="0" smtClean="0">
                <a:ln>
                  <a:noFill/>
                </a:ln>
                <a:solidFill>
                  <a:srgbClr val="505050"/>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IN" sz="882" b="0" i="0" u="none" strike="noStrike" kern="1200" cap="none" spc="0" normalizeH="0" baseline="0" noProof="0">
              <a:ln>
                <a:noFill/>
              </a:ln>
              <a:solidFill>
                <a:srgbClr val="505050"/>
              </a:solidFill>
              <a:effectLst/>
              <a:uLnTx/>
              <a:uFillTx/>
              <a:latin typeface="Segoe UI"/>
              <a:ea typeface="+mn-ea"/>
              <a:cs typeface="+mn-cs"/>
            </a:endParaRPr>
          </a:p>
        </p:txBody>
      </p:sp>
      <p:sp>
        <p:nvSpPr>
          <p:cNvPr id="25" name="Rectangle 24">
            <a:extLst>
              <a:ext uri="{FF2B5EF4-FFF2-40B4-BE49-F238E27FC236}">
                <a16:creationId xmlns:a16="http://schemas.microsoft.com/office/drawing/2014/main" id="{A6979C03-8E88-E747-9F3E-BC1E9F16766D}"/>
              </a:ext>
            </a:extLst>
          </p:cNvPr>
          <p:cNvSpPr/>
          <p:nvPr userDrawn="1"/>
        </p:nvSpPr>
        <p:spPr bwMode="auto">
          <a:xfrm>
            <a:off x="0" y="6422306"/>
            <a:ext cx="12192000" cy="435694"/>
          </a:xfrm>
          <a:prstGeom prst="rect">
            <a:avLst/>
          </a:prstGeom>
          <a:solidFill>
            <a:schemeClr val="tx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05AA1"/>
              </a:solidFill>
              <a:effectLst/>
              <a:uLnTx/>
              <a:uFillTx/>
              <a:latin typeface="Segoe UI"/>
              <a:ea typeface="Segoe UI" pitchFamily="34" charset="0"/>
              <a:cs typeface="Segoe UI" pitchFamily="34" charset="0"/>
            </a:endParaRPr>
          </a:p>
        </p:txBody>
      </p:sp>
      <p:pic>
        <p:nvPicPr>
          <p:cNvPr id="26" name="Picture 25">
            <a:extLst>
              <a:ext uri="{FF2B5EF4-FFF2-40B4-BE49-F238E27FC236}">
                <a16:creationId xmlns:a16="http://schemas.microsoft.com/office/drawing/2014/main" id="{1EBE7851-3865-B041-B420-628B1962D59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589338" y="6530132"/>
            <a:ext cx="989091" cy="211717"/>
          </a:xfrm>
          <a:prstGeom prst="rect">
            <a:avLst/>
          </a:prstGeom>
        </p:spPr>
      </p:pic>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117821" name="think-cell Slide" r:id="rId5" imgW="378" imgH="377" progId="TCLayout.ActiveDocument.1">
                  <p:embed/>
                </p:oleObj>
              </mc:Choice>
              <mc:Fallback>
                <p:oleObj name="think-cell Slide" r:id="rId5" imgW="378" imgH="377" progId="TCLayout.ActiveDocument.1">
                  <p:embed/>
                  <p:pic>
                    <p:nvPicPr>
                      <p:cNvPr id="2" name="Object 1" hidden="1"/>
                      <p:cNvPicPr/>
                      <p:nvPr/>
                    </p:nvPicPr>
                    <p:blipFill>
                      <a:blip r:embed="rId6"/>
                      <a:stretch>
                        <a:fillRect/>
                      </a:stretch>
                    </p:blipFill>
                    <p:spPr>
                      <a:xfrm>
                        <a:off x="1557" y="1558"/>
                        <a:ext cx="1556" cy="1556"/>
                      </a:xfrm>
                      <a:prstGeom prst="rect">
                        <a:avLst/>
                      </a:prstGeom>
                    </p:spPr>
                  </p:pic>
                </p:oleObj>
              </mc:Fallback>
            </mc:AlternateContent>
          </a:graphicData>
        </a:graphic>
      </p:graphicFrame>
      <p:sp>
        <p:nvSpPr>
          <p:cNvPr id="4" name="Text Placeholder 3"/>
          <p:cNvSpPr>
            <a:spLocks noGrp="1"/>
          </p:cNvSpPr>
          <p:nvPr>
            <p:ph type="body" sz="quarter" idx="10"/>
          </p:nvPr>
        </p:nvSpPr>
        <p:spPr>
          <a:xfrm>
            <a:off x="288517" y="3792625"/>
            <a:ext cx="5892475" cy="2057679"/>
          </a:xfrm>
        </p:spPr>
        <p:txBody>
          <a:bodyPr wrap="square">
            <a:spAutoFit/>
          </a:bodyPr>
          <a:lstStyle>
            <a:lvl1pPr>
              <a:defRPr sz="3528">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a:xfrm>
            <a:off x="288518" y="2636428"/>
            <a:ext cx="5893647" cy="935463"/>
          </a:xfrm>
        </p:spPr>
        <p:txBody>
          <a:bodyPr/>
          <a:lstStyle>
            <a:lvl1pPr>
              <a:defRPr>
                <a:solidFill>
                  <a:schemeClr val="bg1"/>
                </a:solidFill>
              </a:defRPr>
            </a:lvl1pPr>
          </a:lstStyle>
          <a:p>
            <a:r>
              <a:rPr lang="en-US"/>
              <a:t>Click to edit Master title style</a:t>
            </a:r>
          </a:p>
        </p:txBody>
      </p:sp>
      <p:sp>
        <p:nvSpPr>
          <p:cNvPr id="5" name="Text Placeholder 4"/>
          <p:cNvSpPr>
            <a:spLocks noGrp="1"/>
          </p:cNvSpPr>
          <p:nvPr>
            <p:ph type="body" sz="quarter" idx="11"/>
          </p:nvPr>
        </p:nvSpPr>
        <p:spPr>
          <a:xfrm>
            <a:off x="288516" y="3339972"/>
            <a:ext cx="5892475" cy="482831"/>
          </a:xfrm>
        </p:spPr>
        <p:txBody>
          <a:bodyPr/>
          <a:lstStyle>
            <a:lvl1pPr marL="0" indent="0">
              <a:lnSpc>
                <a:spcPct val="100000"/>
              </a:lnSpc>
              <a:spcBef>
                <a:spcPts val="0"/>
              </a:spcBef>
              <a:buNone/>
              <a:defRPr sz="1961">
                <a:solidFill>
                  <a:schemeClr val="bg1"/>
                </a:solidFill>
                <a:latin typeface="+mn-lt"/>
              </a:defRPr>
            </a:lvl1pPr>
            <a:lvl2pPr>
              <a:defRPr sz="1961">
                <a:latin typeface="+mn-lt"/>
              </a:defRPr>
            </a:lvl2pPr>
            <a:lvl3pPr>
              <a:defRPr sz="1765">
                <a:latin typeface="+mn-lt"/>
              </a:defRPr>
            </a:lvl3pPr>
            <a:lvl4pPr>
              <a:defRPr sz="1568">
                <a:latin typeface="+mn-lt"/>
              </a:defRPr>
            </a:lvl4pPr>
            <a:lvl5pPr>
              <a:defRPr sz="1568">
                <a:latin typeface="+mn-lt"/>
              </a:defRPr>
            </a:lvl5pPr>
          </a:lstStyle>
          <a:p>
            <a:pPr lvl="0"/>
            <a:r>
              <a:rPr lang="en-US"/>
              <a:t>Edit Master text styles</a:t>
            </a:r>
          </a:p>
        </p:txBody>
      </p:sp>
      <p:sp>
        <p:nvSpPr>
          <p:cNvPr id="10" name="Slide Number Placeholder 4">
            <a:extLst>
              <a:ext uri="{FF2B5EF4-FFF2-40B4-BE49-F238E27FC236}">
                <a16:creationId xmlns:a16="http://schemas.microsoft.com/office/drawing/2014/main" id="{989E0478-946C-44B3-9830-F3D377C7450C}"/>
              </a:ext>
            </a:extLst>
          </p:cNvPr>
          <p:cNvSpPr>
            <a:spLocks noGrp="1"/>
          </p:cNvSpPr>
          <p:nvPr>
            <p:ph type="sldNum" sz="quarter" idx="4"/>
          </p:nvPr>
        </p:nvSpPr>
        <p:spPr>
          <a:xfrm>
            <a:off x="11906110" y="6565819"/>
            <a:ext cx="139862" cy="135796"/>
          </a:xfrm>
          <a:prstGeom prst="rect">
            <a:avLst/>
          </a:prstGeom>
        </p:spPr>
        <p:txBody>
          <a:bodyPr vert="horz" wrap="none" lIns="0" tIns="0" rIns="0" bIns="0" rtlCol="0" anchor="ctr">
            <a:noAutofit/>
          </a:bodyPr>
          <a:lstStyle>
            <a:lvl1pPr>
              <a:defRPr lang="en-US" sz="882" smtClean="0">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IN" sz="882" b="0" i="0" u="none" strike="noStrike" kern="1200" cap="none" spc="0" normalizeH="0" baseline="0" noProof="0">
              <a:ln>
                <a:noFill/>
              </a:ln>
              <a:solidFill>
                <a:srgbClr val="505050"/>
              </a:solidFill>
              <a:effectLst/>
              <a:uLnTx/>
              <a:uFillTx/>
              <a:latin typeface="Segoe UI"/>
              <a:ea typeface="+mn-ea"/>
              <a:cs typeface="+mn-cs"/>
            </a:endParaRPr>
          </a:p>
        </p:txBody>
      </p:sp>
      <p:pic>
        <p:nvPicPr>
          <p:cNvPr id="8" name="Picture 7">
            <a:extLst>
              <a:ext uri="{FF2B5EF4-FFF2-40B4-BE49-F238E27FC236}">
                <a16:creationId xmlns:a16="http://schemas.microsoft.com/office/drawing/2014/main" id="{D04A85D5-861A-F246-86D1-862EF8912237}"/>
              </a:ext>
            </a:extLst>
          </p:cNvPr>
          <p:cNvPicPr>
            <a:picLocks noChangeAspect="1"/>
          </p:cNvPicPr>
          <p:nvPr userDrawn="1"/>
        </p:nvPicPr>
        <p:blipFill rotWithShape="1">
          <a:blip r:embed="rId7">
            <a:extLst>
              <a:ext uri="{28A0092B-C50C-407E-A947-70E740481C1C}">
                <a14:useLocalDpi xmlns:a14="http://schemas.microsoft.com/office/drawing/2010/main" val="0"/>
              </a:ext>
            </a:extLst>
          </a:blip>
          <a:srcRect l="3505" t="322" r="800" b="86487"/>
          <a:stretch/>
        </p:blipFill>
        <p:spPr>
          <a:xfrm>
            <a:off x="0" y="1"/>
            <a:ext cx="12192000" cy="1090268"/>
          </a:xfrm>
          <a:prstGeom prst="rect">
            <a:avLst/>
          </a:prstGeom>
        </p:spPr>
      </p:pic>
      <p:cxnSp>
        <p:nvCxnSpPr>
          <p:cNvPr id="11" name="Straight Connector 10">
            <a:extLst>
              <a:ext uri="{FF2B5EF4-FFF2-40B4-BE49-F238E27FC236}">
                <a16:creationId xmlns:a16="http://schemas.microsoft.com/office/drawing/2014/main" id="{8B595FB2-82AD-7C4D-8190-F72FB93AF5FC}"/>
              </a:ext>
            </a:extLst>
          </p:cNvPr>
          <p:cNvCxnSpPr>
            <a:cxnSpLocks/>
          </p:cNvCxnSpPr>
          <p:nvPr userDrawn="1"/>
        </p:nvCxnSpPr>
        <p:spPr>
          <a:xfrm>
            <a:off x="838475" y="435526"/>
            <a:ext cx="10428066" cy="0"/>
          </a:xfrm>
          <a:prstGeom prst="line">
            <a:avLst/>
          </a:prstGeom>
          <a:ln w="190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7" name="Oval 16">
            <a:extLst>
              <a:ext uri="{FF2B5EF4-FFF2-40B4-BE49-F238E27FC236}">
                <a16:creationId xmlns:a16="http://schemas.microsoft.com/office/drawing/2014/main" id="{5E6FD1AB-036F-314F-A9D6-F58FD3879965}"/>
              </a:ext>
            </a:extLst>
          </p:cNvPr>
          <p:cNvSpPr/>
          <p:nvPr userDrawn="1"/>
        </p:nvSpPr>
        <p:spPr bwMode="auto">
          <a:xfrm>
            <a:off x="760507" y="357458"/>
            <a:ext cx="156136" cy="156136"/>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6" name="Oval 35">
            <a:extLst>
              <a:ext uri="{FF2B5EF4-FFF2-40B4-BE49-F238E27FC236}">
                <a16:creationId xmlns:a16="http://schemas.microsoft.com/office/drawing/2014/main" id="{96AA3618-1331-B549-8343-BAE0B4548377}"/>
              </a:ext>
            </a:extLst>
          </p:cNvPr>
          <p:cNvSpPr/>
          <p:nvPr userDrawn="1"/>
        </p:nvSpPr>
        <p:spPr bwMode="auto">
          <a:xfrm>
            <a:off x="5971530" y="357458"/>
            <a:ext cx="156136" cy="156136"/>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2" name="Oval 41">
            <a:extLst>
              <a:ext uri="{FF2B5EF4-FFF2-40B4-BE49-F238E27FC236}">
                <a16:creationId xmlns:a16="http://schemas.microsoft.com/office/drawing/2014/main" id="{EBFFE2C1-B01F-7345-9200-C7EEBC19EDF3}"/>
              </a:ext>
            </a:extLst>
          </p:cNvPr>
          <p:cNvSpPr/>
          <p:nvPr userDrawn="1"/>
        </p:nvSpPr>
        <p:spPr bwMode="auto">
          <a:xfrm>
            <a:off x="2499128" y="357458"/>
            <a:ext cx="156136" cy="156136"/>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3" name="Oval 42">
            <a:extLst>
              <a:ext uri="{FF2B5EF4-FFF2-40B4-BE49-F238E27FC236}">
                <a16:creationId xmlns:a16="http://schemas.microsoft.com/office/drawing/2014/main" id="{CBFBA5A0-7B1C-554C-9E8F-5B5B04053198}"/>
              </a:ext>
            </a:extLst>
          </p:cNvPr>
          <p:cNvSpPr/>
          <p:nvPr userDrawn="1"/>
        </p:nvSpPr>
        <p:spPr bwMode="auto">
          <a:xfrm>
            <a:off x="4235329" y="357458"/>
            <a:ext cx="156136" cy="156136"/>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8" name="Oval 47">
            <a:extLst>
              <a:ext uri="{FF2B5EF4-FFF2-40B4-BE49-F238E27FC236}">
                <a16:creationId xmlns:a16="http://schemas.microsoft.com/office/drawing/2014/main" id="{946581A6-FB18-3F45-9DB6-A99DB895306A}"/>
              </a:ext>
            </a:extLst>
          </p:cNvPr>
          <p:cNvSpPr/>
          <p:nvPr userDrawn="1"/>
        </p:nvSpPr>
        <p:spPr bwMode="auto">
          <a:xfrm>
            <a:off x="11188573" y="357458"/>
            <a:ext cx="156136" cy="156136"/>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9" name="Oval 48">
            <a:extLst>
              <a:ext uri="{FF2B5EF4-FFF2-40B4-BE49-F238E27FC236}">
                <a16:creationId xmlns:a16="http://schemas.microsoft.com/office/drawing/2014/main" id="{8CEF55A9-2FC3-EA49-A186-F419000F47B8}"/>
              </a:ext>
            </a:extLst>
          </p:cNvPr>
          <p:cNvSpPr/>
          <p:nvPr userDrawn="1"/>
        </p:nvSpPr>
        <p:spPr bwMode="auto">
          <a:xfrm>
            <a:off x="7716171" y="357458"/>
            <a:ext cx="156136" cy="156136"/>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0" name="Oval 49">
            <a:extLst>
              <a:ext uri="{FF2B5EF4-FFF2-40B4-BE49-F238E27FC236}">
                <a16:creationId xmlns:a16="http://schemas.microsoft.com/office/drawing/2014/main" id="{4B6A7218-1F6C-014E-8B47-74E46D211E9D}"/>
              </a:ext>
            </a:extLst>
          </p:cNvPr>
          <p:cNvSpPr/>
          <p:nvPr userDrawn="1"/>
        </p:nvSpPr>
        <p:spPr bwMode="auto">
          <a:xfrm>
            <a:off x="9452372" y="357458"/>
            <a:ext cx="156136" cy="156136"/>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2" name="TextBox 21">
            <a:extLst>
              <a:ext uri="{FF2B5EF4-FFF2-40B4-BE49-F238E27FC236}">
                <a16:creationId xmlns:a16="http://schemas.microsoft.com/office/drawing/2014/main" id="{A84BD532-2B30-418B-A9FB-2E9421CBEC2E}"/>
              </a:ext>
            </a:extLst>
          </p:cNvPr>
          <p:cNvSpPr txBox="1"/>
          <p:nvPr userDrawn="1"/>
        </p:nvSpPr>
        <p:spPr>
          <a:xfrm>
            <a:off x="5292837" y="6445396"/>
            <a:ext cx="1776307" cy="433965"/>
          </a:xfrm>
          <a:prstGeom prst="rect">
            <a:avLst/>
          </a:prstGeom>
          <a:noFill/>
        </p:spPr>
        <p:txBody>
          <a:bodyPr wrap="square" lIns="182880" tIns="146304" rIns="182880" bIns="146304" rtlCol="0">
            <a:spAutoFit/>
          </a:bodyPr>
          <a:lstStyle/>
          <a:p>
            <a:pPr>
              <a:lnSpc>
                <a:spcPct val="90000"/>
              </a:lnSpc>
              <a:spcAft>
                <a:spcPts val="600"/>
              </a:spcAft>
            </a:pPr>
            <a:r>
              <a:rPr lang="en-US" sz="1000">
                <a:solidFill>
                  <a:schemeClr val="accent4"/>
                </a:solidFill>
              </a:rPr>
              <a:t>Microsoft Services Hub</a:t>
            </a:r>
          </a:p>
        </p:txBody>
      </p:sp>
    </p:spTree>
    <p:extLst>
      <p:ext uri="{BB962C8B-B14F-4D97-AF65-F5344CB8AC3E}">
        <p14:creationId xmlns:p14="http://schemas.microsoft.com/office/powerpoint/2010/main" val="3633029344"/>
      </p:ext>
    </p:extLst>
  </p:cSld>
  <p:clrMapOvr>
    <a:masterClrMapping/>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5_Onboarding assessment slide">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118845" name="think-cell Slide" r:id="rId4" imgW="378" imgH="377" progId="TCLayout.ActiveDocument.1">
                  <p:embed/>
                </p:oleObj>
              </mc:Choice>
              <mc:Fallback>
                <p:oleObj name="think-cell Slide" r:id="rId4" imgW="378" imgH="377" progId="TCLayout.ActiveDocument.1">
                  <p:embed/>
                  <p:pic>
                    <p:nvPicPr>
                      <p:cNvPr id="2" name="Object 1"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19" name="Slide Number Placeholder 7">
            <a:extLst>
              <a:ext uri="{FF2B5EF4-FFF2-40B4-BE49-F238E27FC236}">
                <a16:creationId xmlns:a16="http://schemas.microsoft.com/office/drawing/2014/main" id="{708F30EC-5C0E-47A8-84E7-734973F828E6}"/>
              </a:ext>
            </a:extLst>
          </p:cNvPr>
          <p:cNvSpPr>
            <a:spLocks noGrp="1"/>
          </p:cNvSpPr>
          <p:nvPr>
            <p:ph type="sldNum" sz="quarter" idx="11"/>
          </p:nvPr>
        </p:nvSpPr>
        <p:spPr>
          <a:xfrm>
            <a:off x="11906110" y="6558207"/>
            <a:ext cx="139862" cy="135796"/>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6BF59E-C7AB-4D2C-B602-9844A5FEE556}" type="slidenum">
              <a:rPr kumimoji="0" lang="en-IN" sz="882" b="0" i="0" u="none" strike="noStrike" kern="1200" cap="none" spc="0" normalizeH="0" baseline="0" noProof="0" smtClean="0">
                <a:ln>
                  <a:noFill/>
                </a:ln>
                <a:solidFill>
                  <a:srgbClr val="505050"/>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IN" sz="882" b="0" i="0" u="none" strike="noStrike" kern="1200" cap="none" spc="0" normalizeH="0" baseline="0" noProof="0">
              <a:ln>
                <a:noFill/>
              </a:ln>
              <a:solidFill>
                <a:srgbClr val="505050"/>
              </a:solidFill>
              <a:effectLst/>
              <a:uLnTx/>
              <a:uFillTx/>
              <a:latin typeface="Segoe UI"/>
              <a:ea typeface="+mn-ea"/>
              <a:cs typeface="+mn-cs"/>
            </a:endParaRPr>
          </a:p>
        </p:txBody>
      </p:sp>
      <p:pic>
        <p:nvPicPr>
          <p:cNvPr id="20" name="Picture 19"/>
          <p:cNvPicPr>
            <a:picLocks noChangeAspect="1"/>
          </p:cNvPicPr>
          <p:nvPr userDrawn="1"/>
        </p:nvPicPr>
        <p:blipFill rotWithShape="1">
          <a:blip r:embed="rId6">
            <a:extLst>
              <a:ext uri="{28A0092B-C50C-407E-A947-70E740481C1C}">
                <a14:useLocalDpi xmlns:a14="http://schemas.microsoft.com/office/drawing/2010/main" val="0"/>
              </a:ext>
            </a:extLst>
          </a:blip>
          <a:srcRect l="17474" t="13232" b="15152"/>
          <a:stretch/>
        </p:blipFill>
        <p:spPr>
          <a:xfrm>
            <a:off x="0" y="-16042"/>
            <a:ext cx="12227053" cy="6866022"/>
          </a:xfrm>
          <a:prstGeom prst="rect">
            <a:avLst/>
          </a:prstGeom>
        </p:spPr>
      </p:pic>
      <p:sp>
        <p:nvSpPr>
          <p:cNvPr id="21" name="Rectangle 20"/>
          <p:cNvSpPr/>
          <p:nvPr userDrawn="1"/>
        </p:nvSpPr>
        <p:spPr>
          <a:xfrm>
            <a:off x="-578" y="3274827"/>
            <a:ext cx="12224949" cy="357515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1" b="1" i="0" u="none" strike="noStrike" kern="1200" cap="none" spc="0" normalizeH="0" baseline="0" noProof="0">
              <a:ln>
                <a:noFill/>
              </a:ln>
              <a:solidFill>
                <a:srgbClr val="FFFFFF"/>
              </a:solidFill>
              <a:effectLst/>
              <a:uLnTx/>
              <a:uFillTx/>
              <a:latin typeface="Segoe UI"/>
              <a:ea typeface="+mn-ea"/>
              <a:cs typeface="+mn-cs"/>
            </a:endParaRPr>
          </a:p>
        </p:txBody>
      </p:sp>
      <p:sp>
        <p:nvSpPr>
          <p:cNvPr id="22" name="Rectangle 21"/>
          <p:cNvSpPr/>
          <p:nvPr userDrawn="1"/>
        </p:nvSpPr>
        <p:spPr bwMode="auto">
          <a:xfrm>
            <a:off x="0" y="6439990"/>
            <a:ext cx="12224686" cy="423669"/>
          </a:xfrm>
          <a:prstGeom prst="rect">
            <a:avLst/>
          </a:prstGeom>
          <a:solidFill>
            <a:schemeClr val="tx1">
              <a:lumMod val="95000"/>
            </a:schemeClr>
          </a:solidFill>
          <a:ln>
            <a:noFill/>
            <a:headEnd type="none" w="med" len="med"/>
            <a:tailEnd type="none" w="med" len="med"/>
          </a:ln>
          <a:effectLst/>
          <a:scene3d>
            <a:camera prst="orthographicFront">
              <a:rot lat="0" lon="0" rev="0"/>
            </a:camera>
            <a:lightRig rig="flat" dir="t"/>
          </a:scene3d>
          <a:sp3d prstMaterial="matte"/>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05AA1"/>
              </a:solidFill>
              <a:effectLst/>
              <a:uLnTx/>
              <a:uFillTx/>
              <a:latin typeface="Segoe UI"/>
              <a:ea typeface="Segoe UI" pitchFamily="34" charset="0"/>
              <a:cs typeface="Segoe UI" pitchFamily="34" charset="0"/>
            </a:endParaRPr>
          </a:p>
        </p:txBody>
      </p:sp>
      <p:pic>
        <p:nvPicPr>
          <p:cNvPr id="23" name="Picture 22"/>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10589338" y="6520507"/>
            <a:ext cx="989091" cy="211717"/>
          </a:xfrm>
          <a:prstGeom prst="rect">
            <a:avLst/>
          </a:prstGeom>
        </p:spPr>
      </p:pic>
      <p:sp>
        <p:nvSpPr>
          <p:cNvPr id="9" name="TextBox 8">
            <a:extLst>
              <a:ext uri="{FF2B5EF4-FFF2-40B4-BE49-F238E27FC236}">
                <a16:creationId xmlns:a16="http://schemas.microsoft.com/office/drawing/2014/main" id="{7D77958F-9218-4932-98EF-E48CD18FC3EB}"/>
              </a:ext>
            </a:extLst>
          </p:cNvPr>
          <p:cNvSpPr txBox="1"/>
          <p:nvPr userDrawn="1"/>
        </p:nvSpPr>
        <p:spPr>
          <a:xfrm>
            <a:off x="5292837" y="6445396"/>
            <a:ext cx="1776307" cy="433965"/>
          </a:xfrm>
          <a:prstGeom prst="rect">
            <a:avLst/>
          </a:prstGeom>
          <a:noFill/>
        </p:spPr>
        <p:txBody>
          <a:bodyPr wrap="square" lIns="182880" tIns="146304" rIns="182880" bIns="146304" rtlCol="0">
            <a:spAutoFit/>
          </a:bodyPr>
          <a:lstStyle/>
          <a:p>
            <a:pPr>
              <a:lnSpc>
                <a:spcPct val="90000"/>
              </a:lnSpc>
              <a:spcAft>
                <a:spcPts val="600"/>
              </a:spcAft>
            </a:pPr>
            <a:r>
              <a:rPr lang="en-US" sz="1000">
                <a:solidFill>
                  <a:schemeClr val="accent4"/>
                </a:solidFill>
              </a:rPr>
              <a:t>Microsoft Services Hub</a:t>
            </a:r>
          </a:p>
        </p:txBody>
      </p:sp>
    </p:spTree>
    <p:extLst>
      <p:ext uri="{BB962C8B-B14F-4D97-AF65-F5344CB8AC3E}">
        <p14:creationId xmlns:p14="http://schemas.microsoft.com/office/powerpoint/2010/main" val="30285855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Role card with divider line">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l="17474" t="13232" b="15152"/>
          <a:stretch/>
        </p:blipFill>
        <p:spPr>
          <a:xfrm>
            <a:off x="0" y="-16042"/>
            <a:ext cx="12227053" cy="6866022"/>
          </a:xfrm>
          <a:prstGeom prst="rect">
            <a:avLst/>
          </a:prstGeom>
        </p:spPr>
      </p:pic>
      <p:sp>
        <p:nvSpPr>
          <p:cNvPr id="2" name="Date Placeholder 1"/>
          <p:cNvSpPr>
            <a:spLocks noGrp="1"/>
          </p:cNvSpPr>
          <p:nvPr>
            <p:ph type="dt" sz="half" idx="10"/>
          </p:nvPr>
        </p:nvSpPr>
        <p:spPr>
          <a:xfrm>
            <a:off x="838200" y="6356350"/>
            <a:ext cx="2743200" cy="365125"/>
          </a:xfrm>
          <a:prstGeom prst="rect">
            <a:avLst/>
          </a:prstGeom>
        </p:spPr>
        <p:txBody>
          <a:bodyPr/>
          <a:lstStyle/>
          <a:p>
            <a:pPr marL="0" marR="0" lvl="0" indent="0" algn="l" defTabSz="914342" rtl="0" eaLnBrk="1" fontAlgn="auto" latinLnBrk="0" hangingPunct="1">
              <a:lnSpc>
                <a:spcPct val="100000"/>
              </a:lnSpc>
              <a:spcBef>
                <a:spcPts val="0"/>
              </a:spcBef>
              <a:spcAft>
                <a:spcPts val="0"/>
              </a:spcAft>
              <a:buClrTx/>
              <a:buSzTx/>
              <a:buFontTx/>
              <a:buNone/>
              <a:tabLst/>
              <a:defRPr/>
            </a:pPr>
            <a:fld id="{7DB1EA33-3EA3-40CB-B57A-650502959A20}"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342" rtl="0" eaLnBrk="1" fontAlgn="auto" latinLnBrk="0" hangingPunct="1">
                <a:lnSpc>
                  <a:spcPct val="100000"/>
                </a:lnSpc>
                <a:spcBef>
                  <a:spcPts val="0"/>
                </a:spcBef>
                <a:spcAft>
                  <a:spcPts val="0"/>
                </a:spcAft>
                <a:buClrTx/>
                <a:buSzTx/>
                <a:buFontTx/>
                <a:buNone/>
                <a:tabLst/>
                <a:defRPr/>
              </a:pPr>
              <a:t>3/15/2019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a:xfrm>
            <a:off x="5153025" y="6555504"/>
            <a:ext cx="1885950" cy="138499"/>
          </a:xfrm>
          <a:prstGeom prst="rect">
            <a:avLst/>
          </a:prstGeom>
        </p:spPr>
        <p:txBody>
          <a:bodyPr/>
          <a:lstStyle/>
          <a:p>
            <a:pPr marL="0" marR="0" lvl="0" indent="0" algn="ctr" defTabSz="9143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342" rtl="0" eaLnBrk="1" fontAlgn="auto" latinLnBrk="0" hangingPunct="1">
              <a:lnSpc>
                <a:spcPct val="100000"/>
              </a:lnSpc>
              <a:spcBef>
                <a:spcPts val="0"/>
              </a:spcBef>
              <a:spcAft>
                <a:spcPts val="0"/>
              </a:spcAft>
              <a:buClrTx/>
              <a:buSzTx/>
              <a:buFontTx/>
              <a:buNone/>
              <a:tabLst/>
              <a:defRPr/>
            </a:pPr>
            <a:fld id="{098A35C8-A3F9-4FF2-8CC3-C4EAF65AD2C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342"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Rectangle 8"/>
          <p:cNvSpPr/>
          <p:nvPr userDrawn="1"/>
        </p:nvSpPr>
        <p:spPr>
          <a:xfrm>
            <a:off x="-577" y="2966484"/>
            <a:ext cx="12227630" cy="38895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42" rtl="0" eaLnBrk="1" fontAlgn="auto" latinLnBrk="0" hangingPunct="1">
              <a:lnSpc>
                <a:spcPct val="100000"/>
              </a:lnSpc>
              <a:spcBef>
                <a:spcPts val="0"/>
              </a:spcBef>
              <a:spcAft>
                <a:spcPts val="0"/>
              </a:spcAft>
              <a:buClrTx/>
              <a:buSzTx/>
              <a:buFontTx/>
              <a:buNone/>
              <a:tabLst/>
              <a:defRPr/>
            </a:pPr>
            <a:endParaRPr kumimoji="0" lang="en-US" sz="1051" b="1"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0" name="Straight Connector 9"/>
          <p:cNvCxnSpPr/>
          <p:nvPr userDrawn="1"/>
        </p:nvCxnSpPr>
        <p:spPr>
          <a:xfrm>
            <a:off x="584791" y="4804031"/>
            <a:ext cx="1098343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Slide Number Placeholder 7">
            <a:extLst>
              <a:ext uri="{FF2B5EF4-FFF2-40B4-BE49-F238E27FC236}">
                <a16:creationId xmlns:a16="http://schemas.microsoft.com/office/drawing/2014/main" id="{708F30EC-5C0E-47A8-84E7-734973F828E6}"/>
              </a:ext>
            </a:extLst>
          </p:cNvPr>
          <p:cNvSpPr txBox="1">
            <a:spLocks/>
          </p:cNvSpPr>
          <p:nvPr userDrawn="1"/>
        </p:nvSpPr>
        <p:spPr>
          <a:xfrm>
            <a:off x="11906110" y="6558207"/>
            <a:ext cx="139862" cy="135796"/>
          </a:xfrm>
          <a:prstGeom prst="rect">
            <a:avLst/>
          </a:prstGeom>
        </p:spPr>
        <p:txBody>
          <a:bodyPr vert="horz" wrap="none" lIns="0" tIns="0" rIns="0" bIns="0" rtlCol="0" anchor="ctr">
            <a:noAutofit/>
          </a:bodyPr>
          <a:lstStyle>
            <a:defPPr>
              <a:defRPr lang="en-US"/>
            </a:defPPr>
            <a:lvl1pPr marL="0" algn="l" defTabSz="914400" rtl="0" eaLnBrk="1" latinLnBrk="0" hangingPunct="1">
              <a:defRPr lang="en-US" sz="882" kern="1200" smtClean="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4F6BF59E-C7AB-4D2C-B602-9844A5FEE556}" type="slidenum">
              <a:rPr kumimoji="0" lang="en-IN" sz="882" b="0" i="0" u="none" strike="noStrike" kern="1200" cap="none" spc="0" normalizeH="0" baseline="0" noProof="0" smtClean="0">
                <a:ln>
                  <a:noFill/>
                </a:ln>
                <a:solidFill>
                  <a:srgbClr val="505050"/>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IN" sz="882" b="0" i="0" u="none" strike="noStrike" kern="1200" cap="none" spc="0" normalizeH="0" baseline="0" noProof="0">
              <a:ln>
                <a:noFill/>
              </a:ln>
              <a:solidFill>
                <a:srgbClr val="505050"/>
              </a:solidFill>
              <a:effectLst/>
              <a:uLnTx/>
              <a:uFillTx/>
              <a:latin typeface="Segoe UI"/>
              <a:ea typeface="+mn-ea"/>
              <a:cs typeface="+mn-cs"/>
            </a:endParaRPr>
          </a:p>
        </p:txBody>
      </p:sp>
      <p:sp>
        <p:nvSpPr>
          <p:cNvPr id="17" name="Rectangle 16"/>
          <p:cNvSpPr/>
          <p:nvPr userDrawn="1"/>
        </p:nvSpPr>
        <p:spPr bwMode="auto">
          <a:xfrm>
            <a:off x="0" y="6439990"/>
            <a:ext cx="12224686" cy="423669"/>
          </a:xfrm>
          <a:prstGeom prst="rect">
            <a:avLst/>
          </a:prstGeom>
          <a:solidFill>
            <a:srgbClr val="FFFFFF">
              <a:lumMod val="95000"/>
            </a:srgbClr>
          </a:solidFill>
          <a:ln w="9525" cap="flat" cmpd="sng" algn="ctr">
            <a:noFill/>
            <a:prstDash val="solid"/>
            <a:headEnd type="none" w="med" len="med"/>
            <a:tailEnd type="none" w="med" len="med"/>
          </a:ln>
          <a:effectLst/>
          <a:scene3d>
            <a:camera prst="orthographicFront">
              <a:rot lat="0" lon="0" rev="0"/>
            </a:camera>
            <a:lightRig rig="flat" dir="t"/>
          </a:scene3d>
          <a:sp3d prstMaterial="matte"/>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err="1">
              <a:ln>
                <a:noFill/>
              </a:ln>
              <a:solidFill>
                <a:srgbClr val="005AA1"/>
              </a:solidFill>
              <a:effectLst/>
              <a:uLnTx/>
              <a:uFillTx/>
              <a:latin typeface="Segoe UI"/>
              <a:ea typeface="Segoe UI" pitchFamily="34" charset="0"/>
              <a:cs typeface="Segoe UI" pitchFamily="34" charset="0"/>
            </a:endParaRPr>
          </a:p>
        </p:txBody>
      </p:sp>
      <p:pic>
        <p:nvPicPr>
          <p:cNvPr id="18" name="Picture 1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589338" y="6520507"/>
            <a:ext cx="989091" cy="211717"/>
          </a:xfrm>
          <a:prstGeom prst="rect">
            <a:avLst/>
          </a:prstGeom>
        </p:spPr>
      </p:pic>
      <p:sp>
        <p:nvSpPr>
          <p:cNvPr id="12" name="TextBox 11">
            <a:extLst>
              <a:ext uri="{FF2B5EF4-FFF2-40B4-BE49-F238E27FC236}">
                <a16:creationId xmlns:a16="http://schemas.microsoft.com/office/drawing/2014/main" id="{B85CC516-94A9-43F1-92B0-5B273AF091F0}"/>
              </a:ext>
            </a:extLst>
          </p:cNvPr>
          <p:cNvSpPr txBox="1"/>
          <p:nvPr userDrawn="1"/>
        </p:nvSpPr>
        <p:spPr>
          <a:xfrm>
            <a:off x="5292837" y="6445396"/>
            <a:ext cx="1776307" cy="433965"/>
          </a:xfrm>
          <a:prstGeom prst="rect">
            <a:avLst/>
          </a:prstGeom>
          <a:noFill/>
        </p:spPr>
        <p:txBody>
          <a:bodyPr wrap="square" lIns="182880" tIns="146304" rIns="182880" bIns="146304" rtlCol="0">
            <a:spAutoFit/>
          </a:bodyPr>
          <a:lstStyle/>
          <a:p>
            <a:pPr>
              <a:lnSpc>
                <a:spcPct val="90000"/>
              </a:lnSpc>
              <a:spcAft>
                <a:spcPts val="600"/>
              </a:spcAft>
            </a:pPr>
            <a:r>
              <a:rPr lang="en-US" sz="1000">
                <a:solidFill>
                  <a:schemeClr val="accent4"/>
                </a:solidFill>
              </a:rPr>
              <a:t>Microsoft Services Hub</a:t>
            </a:r>
          </a:p>
        </p:txBody>
      </p:sp>
    </p:spTree>
    <p:extLst>
      <p:ext uri="{BB962C8B-B14F-4D97-AF65-F5344CB8AC3E}">
        <p14:creationId xmlns:p14="http://schemas.microsoft.com/office/powerpoint/2010/main" val="1447351385"/>
      </p:ext>
    </p:extLst>
  </p:cSld>
  <p:clrMapOvr>
    <a:masterClrMapping/>
  </p:clrMapOvr>
  <p:transition>
    <p:fade/>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121917" name="think-cell Slide" r:id="rId4" imgW="378" imgH="377" progId="TCLayout.ActiveDocument.1">
                  <p:embed/>
                </p:oleObj>
              </mc:Choice>
              <mc:Fallback>
                <p:oleObj name="think-cell Slide" r:id="rId4" imgW="378" imgH="377" progId="TCLayout.ActiveDocument.1">
                  <p:embed/>
                  <p:pic>
                    <p:nvPicPr>
                      <p:cNvPr id="2" name="Object 1"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4" name="Text Placeholder 3"/>
          <p:cNvSpPr>
            <a:spLocks noGrp="1"/>
          </p:cNvSpPr>
          <p:nvPr>
            <p:ph type="body" sz="quarter" idx="10"/>
          </p:nvPr>
        </p:nvSpPr>
        <p:spPr>
          <a:xfrm>
            <a:off x="288517" y="1409910"/>
            <a:ext cx="11653523" cy="1566056"/>
          </a:xfrm>
        </p:spPr>
        <p:txBody>
          <a:bodyPr>
            <a:spAutoFit/>
          </a:bodyPr>
          <a:lstStyle>
            <a:lvl1pPr>
              <a:defRPr sz="3528">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a:xfrm>
            <a:off x="288518" y="253713"/>
            <a:ext cx="11655840" cy="935463"/>
          </a:xfrm>
        </p:spPr>
        <p:txBody>
          <a:bodyPr/>
          <a:lstStyle>
            <a:lvl1pPr>
              <a:defRPr>
                <a:solidFill>
                  <a:schemeClr val="bg1"/>
                </a:solidFill>
              </a:defRPr>
            </a:lvl1pPr>
          </a:lstStyle>
          <a:p>
            <a:r>
              <a:rPr lang="en-US"/>
              <a:t>Click to edit Master title style</a:t>
            </a:r>
          </a:p>
        </p:txBody>
      </p:sp>
      <p:sp>
        <p:nvSpPr>
          <p:cNvPr id="5" name="Text Placeholder 4"/>
          <p:cNvSpPr>
            <a:spLocks noGrp="1"/>
          </p:cNvSpPr>
          <p:nvPr>
            <p:ph type="body" sz="quarter" idx="11"/>
          </p:nvPr>
        </p:nvSpPr>
        <p:spPr>
          <a:xfrm>
            <a:off x="288516" y="957257"/>
            <a:ext cx="11653523" cy="482831"/>
          </a:xfrm>
        </p:spPr>
        <p:txBody>
          <a:bodyPr/>
          <a:lstStyle>
            <a:lvl1pPr marL="0" indent="0">
              <a:lnSpc>
                <a:spcPct val="100000"/>
              </a:lnSpc>
              <a:spcBef>
                <a:spcPts val="0"/>
              </a:spcBef>
              <a:buNone/>
              <a:defRPr sz="1961">
                <a:solidFill>
                  <a:schemeClr val="bg1"/>
                </a:solidFill>
                <a:latin typeface="+mn-lt"/>
              </a:defRPr>
            </a:lvl1pPr>
            <a:lvl2pPr>
              <a:defRPr sz="1961">
                <a:latin typeface="+mn-lt"/>
              </a:defRPr>
            </a:lvl2pPr>
            <a:lvl3pPr>
              <a:defRPr sz="1765">
                <a:latin typeface="+mn-lt"/>
              </a:defRPr>
            </a:lvl3pPr>
            <a:lvl4pPr>
              <a:defRPr sz="1568">
                <a:latin typeface="+mn-lt"/>
              </a:defRPr>
            </a:lvl4pPr>
            <a:lvl5pPr>
              <a:defRPr sz="1568">
                <a:latin typeface="+mn-lt"/>
              </a:defRPr>
            </a:lvl5pPr>
          </a:lstStyle>
          <a:p>
            <a:pPr lvl="0"/>
            <a:r>
              <a:rPr lang="en-US"/>
              <a:t>Edit Master text styles</a:t>
            </a:r>
          </a:p>
        </p:txBody>
      </p:sp>
      <p:sp>
        <p:nvSpPr>
          <p:cNvPr id="9" name="Footer Placeholder 6">
            <a:extLst>
              <a:ext uri="{FF2B5EF4-FFF2-40B4-BE49-F238E27FC236}">
                <a16:creationId xmlns:a16="http://schemas.microsoft.com/office/drawing/2014/main" id="{AAC16437-67F0-483D-BD8D-2681ABC68240}"/>
              </a:ext>
            </a:extLst>
          </p:cNvPr>
          <p:cNvSpPr>
            <a:spLocks noGrp="1"/>
          </p:cNvSpPr>
          <p:nvPr>
            <p:ph type="ftr" sz="quarter" idx="3"/>
          </p:nvPr>
        </p:nvSpPr>
        <p:spPr>
          <a:xfrm>
            <a:off x="5154960" y="6526583"/>
            <a:ext cx="1882080" cy="138500"/>
          </a:xfrm>
          <a:prstGeom prst="rect">
            <a:avLst/>
          </a:prstGeom>
        </p:spPr>
        <p:txBody>
          <a:bodyPr vert="horz" wrap="square" lIns="0" tIns="0" rIns="0" bIns="0" rtlCol="0" anchor="ctr">
            <a:spAutoFit/>
          </a:bodyPr>
          <a:lstStyle>
            <a:lvl1pPr>
              <a:defRPr lang="en-US" sz="882" smtClean="0">
                <a:solidFill>
                  <a:schemeClr val="bg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882" b="0" i="0" u="none" strike="noStrike" kern="1200" cap="none" spc="0" normalizeH="0" baseline="0" noProof="0">
                <a:ln>
                  <a:noFill/>
                </a:ln>
                <a:solidFill>
                  <a:srgbClr val="505050"/>
                </a:solidFill>
                <a:effectLst/>
                <a:uLnTx/>
                <a:uFillTx/>
                <a:latin typeface="Segoe UI"/>
                <a:ea typeface="+mn-ea"/>
                <a:cs typeface="+mn-cs"/>
              </a:rPr>
              <a:t>Microsoft Confidential – Internal Only </a:t>
            </a:r>
          </a:p>
        </p:txBody>
      </p:sp>
      <p:sp>
        <p:nvSpPr>
          <p:cNvPr id="10" name="Slide Number Placeholder 4">
            <a:extLst>
              <a:ext uri="{FF2B5EF4-FFF2-40B4-BE49-F238E27FC236}">
                <a16:creationId xmlns:a16="http://schemas.microsoft.com/office/drawing/2014/main" id="{989E0478-946C-44B3-9830-F3D377C7450C}"/>
              </a:ext>
            </a:extLst>
          </p:cNvPr>
          <p:cNvSpPr>
            <a:spLocks noGrp="1"/>
          </p:cNvSpPr>
          <p:nvPr>
            <p:ph type="sldNum" sz="quarter" idx="4"/>
          </p:nvPr>
        </p:nvSpPr>
        <p:spPr>
          <a:xfrm>
            <a:off x="11906110" y="6526583"/>
            <a:ext cx="139862" cy="135796"/>
          </a:xfrm>
          <a:prstGeom prst="rect">
            <a:avLst/>
          </a:prstGeom>
        </p:spPr>
        <p:txBody>
          <a:bodyPr vert="horz" wrap="none" lIns="0" tIns="0" rIns="0" bIns="0" rtlCol="0" anchor="ctr">
            <a:noAutofit/>
          </a:bodyPr>
          <a:lstStyle>
            <a:lvl1pPr>
              <a:defRPr lang="en-US" sz="882" smtClean="0">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F6BF59E-C7AB-4D2C-B602-9844A5FEE556}" type="slidenum">
              <a:rPr kumimoji="0" lang="en-IN" sz="882" b="0" i="0" u="none" strike="noStrike" kern="1200" cap="none" spc="0" normalizeH="0" baseline="0" noProof="0" smtClean="0">
                <a:ln>
                  <a:noFill/>
                </a:ln>
                <a:solidFill>
                  <a:srgbClr val="505050"/>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IN" sz="882" b="0" i="0" u="none" strike="noStrike" kern="1200" cap="none" spc="0" normalizeH="0" baseline="0" noProof="0">
              <a:ln>
                <a:noFill/>
              </a:ln>
              <a:solidFill>
                <a:srgbClr val="505050"/>
              </a:solidFill>
              <a:effectLst/>
              <a:uLnTx/>
              <a:uFillTx/>
              <a:latin typeface="Segoe UI"/>
              <a:ea typeface="+mn-ea"/>
              <a:cs typeface="+mn-cs"/>
            </a:endParaRPr>
          </a:p>
        </p:txBody>
      </p:sp>
    </p:spTree>
    <p:extLst>
      <p:ext uri="{BB962C8B-B14F-4D97-AF65-F5344CB8AC3E}">
        <p14:creationId xmlns:p14="http://schemas.microsoft.com/office/powerpoint/2010/main" val="211861766"/>
      </p:ext>
    </p:extLst>
  </p:cSld>
  <p:clrMapOvr>
    <a:masterClrMapping/>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122941" name="think-cell Slide" r:id="rId4" imgW="378" imgH="377" progId="TCLayout.ActiveDocument.1">
                  <p:embed/>
                </p:oleObj>
              </mc:Choice>
              <mc:Fallback>
                <p:oleObj name="think-cell Slide" r:id="rId4" imgW="378" imgH="377" progId="TCLayout.ActiveDocument.1">
                  <p:embed/>
                  <p:pic>
                    <p:nvPicPr>
                      <p:cNvPr id="3" name="Object 2"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4" name="Title 3"/>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6" name="Footer Placeholder 6">
            <a:extLst>
              <a:ext uri="{FF2B5EF4-FFF2-40B4-BE49-F238E27FC236}">
                <a16:creationId xmlns:a16="http://schemas.microsoft.com/office/drawing/2014/main" id="{FE07F129-B8D3-44CF-A4DA-BC674855B963}"/>
              </a:ext>
            </a:extLst>
          </p:cNvPr>
          <p:cNvSpPr>
            <a:spLocks noGrp="1"/>
          </p:cNvSpPr>
          <p:nvPr>
            <p:ph type="ftr" sz="quarter" idx="3"/>
          </p:nvPr>
        </p:nvSpPr>
        <p:spPr>
          <a:xfrm>
            <a:off x="5154960" y="6526583"/>
            <a:ext cx="1882080" cy="138500"/>
          </a:xfrm>
          <a:prstGeom prst="rect">
            <a:avLst/>
          </a:prstGeom>
        </p:spPr>
        <p:txBody>
          <a:bodyPr vert="horz" wrap="square" lIns="0" tIns="0" rIns="0" bIns="0" rtlCol="0" anchor="ctr">
            <a:spAutoFit/>
          </a:bodyPr>
          <a:lstStyle>
            <a:lvl1pPr>
              <a:defRPr lang="en-US" sz="882" smtClean="0">
                <a:solidFill>
                  <a:schemeClr val="bg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882" b="0" i="0" u="none" strike="noStrike" kern="1200" cap="none" spc="0" normalizeH="0" baseline="0" noProof="0">
                <a:ln>
                  <a:noFill/>
                </a:ln>
                <a:solidFill>
                  <a:srgbClr val="505050"/>
                </a:solidFill>
                <a:effectLst/>
                <a:uLnTx/>
                <a:uFillTx/>
                <a:latin typeface="Segoe UI"/>
                <a:ea typeface="+mn-ea"/>
                <a:cs typeface="+mn-cs"/>
              </a:rPr>
              <a:t>Microsoft Confidential – Internal Only </a:t>
            </a:r>
          </a:p>
        </p:txBody>
      </p:sp>
      <p:sp>
        <p:nvSpPr>
          <p:cNvPr id="8" name="Slide Number Placeholder 4">
            <a:extLst>
              <a:ext uri="{FF2B5EF4-FFF2-40B4-BE49-F238E27FC236}">
                <a16:creationId xmlns:a16="http://schemas.microsoft.com/office/drawing/2014/main" id="{D490C41F-04D1-4776-A63D-ED56FF4D407F}"/>
              </a:ext>
            </a:extLst>
          </p:cNvPr>
          <p:cNvSpPr>
            <a:spLocks noGrp="1"/>
          </p:cNvSpPr>
          <p:nvPr>
            <p:ph type="sldNum" sz="quarter" idx="4"/>
          </p:nvPr>
        </p:nvSpPr>
        <p:spPr>
          <a:xfrm>
            <a:off x="11906110" y="6526583"/>
            <a:ext cx="139862" cy="135796"/>
          </a:xfrm>
          <a:prstGeom prst="rect">
            <a:avLst/>
          </a:prstGeom>
        </p:spPr>
        <p:txBody>
          <a:bodyPr vert="horz" wrap="none" lIns="0" tIns="0" rIns="0" bIns="0" rtlCol="0" anchor="ctr">
            <a:noAutofit/>
          </a:bodyPr>
          <a:lstStyle>
            <a:lvl1pPr>
              <a:defRPr lang="en-US" sz="882" smtClean="0">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F6BF59E-C7AB-4D2C-B602-9844A5FEE556}" type="slidenum">
              <a:rPr kumimoji="0" lang="en-IN" sz="882" b="0" i="0" u="none" strike="noStrike" kern="1200" cap="none" spc="0" normalizeH="0" baseline="0" noProof="0" smtClean="0">
                <a:ln>
                  <a:noFill/>
                </a:ln>
                <a:solidFill>
                  <a:srgbClr val="505050"/>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IN" sz="882" b="0" i="0" u="none" strike="noStrike" kern="1200" cap="none" spc="0" normalizeH="0" baseline="0" noProof="0">
              <a:ln>
                <a:noFill/>
              </a:ln>
              <a:solidFill>
                <a:srgbClr val="505050"/>
              </a:solidFill>
              <a:effectLst/>
              <a:uLnTx/>
              <a:uFillTx/>
              <a:latin typeface="Segoe UI"/>
              <a:ea typeface="+mn-ea"/>
              <a:cs typeface="+mn-cs"/>
            </a:endParaRPr>
          </a:p>
        </p:txBody>
      </p:sp>
    </p:spTree>
    <p:extLst>
      <p:ext uri="{BB962C8B-B14F-4D97-AF65-F5344CB8AC3E}">
        <p14:creationId xmlns:p14="http://schemas.microsoft.com/office/powerpoint/2010/main" val="3307489655"/>
      </p:ext>
    </p:extLst>
  </p:cSld>
  <p:clrMapOvr>
    <a:masterClrMapping/>
  </p:clrMapOvr>
  <p:transition>
    <p:fade/>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123965" name="think-cell Slide" r:id="rId4" imgW="378" imgH="377" progId="TCLayout.ActiveDocument.1">
                  <p:embed/>
                </p:oleObj>
              </mc:Choice>
              <mc:Fallback>
                <p:oleObj name="think-cell Slide" r:id="rId4" imgW="378" imgH="377" progId="TCLayout.ActiveDocument.1">
                  <p:embed/>
                  <p:pic>
                    <p:nvPicPr>
                      <p:cNvPr id="3" name="Object 2"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7" name="Text Placeholder 4"/>
          <p:cNvSpPr>
            <a:spLocks noGrp="1"/>
          </p:cNvSpPr>
          <p:nvPr>
            <p:ph type="body" sz="quarter" idx="11"/>
          </p:nvPr>
        </p:nvSpPr>
        <p:spPr>
          <a:xfrm>
            <a:off x="269239" y="957257"/>
            <a:ext cx="11653523" cy="482831"/>
          </a:xfrm>
        </p:spPr>
        <p:txBody>
          <a:bodyPr/>
          <a:lstStyle>
            <a:lvl1pPr marL="0" indent="0">
              <a:lnSpc>
                <a:spcPct val="100000"/>
              </a:lnSpc>
              <a:spcBef>
                <a:spcPts val="0"/>
              </a:spcBef>
              <a:buNone/>
              <a:defRPr sz="1961">
                <a:solidFill>
                  <a:schemeClr val="bg1"/>
                </a:solidFill>
                <a:latin typeface="+mn-lt"/>
              </a:defRPr>
            </a:lvl1pPr>
            <a:lvl2pPr>
              <a:defRPr sz="1961">
                <a:latin typeface="+mn-lt"/>
              </a:defRPr>
            </a:lvl2pPr>
            <a:lvl3pPr>
              <a:defRPr sz="1765">
                <a:latin typeface="+mn-lt"/>
              </a:defRPr>
            </a:lvl3pPr>
            <a:lvl4pPr>
              <a:defRPr sz="1568">
                <a:latin typeface="+mn-lt"/>
              </a:defRPr>
            </a:lvl4pPr>
            <a:lvl5pPr>
              <a:defRPr sz="1568">
                <a:latin typeface="+mn-lt"/>
              </a:defRPr>
            </a:lvl5pPr>
          </a:lstStyle>
          <a:p>
            <a:pPr lvl="0"/>
            <a:r>
              <a:rPr lang="en-US"/>
              <a:t>Edit Master text styles</a:t>
            </a:r>
          </a:p>
        </p:txBody>
      </p:sp>
      <p:sp>
        <p:nvSpPr>
          <p:cNvPr id="11" name="Footer Placeholder 6">
            <a:extLst>
              <a:ext uri="{FF2B5EF4-FFF2-40B4-BE49-F238E27FC236}">
                <a16:creationId xmlns:a16="http://schemas.microsoft.com/office/drawing/2014/main" id="{3095EC74-3FDB-4038-A156-7669DFD9637F}"/>
              </a:ext>
            </a:extLst>
          </p:cNvPr>
          <p:cNvSpPr>
            <a:spLocks noGrp="1"/>
          </p:cNvSpPr>
          <p:nvPr>
            <p:ph type="ftr" sz="quarter" idx="3"/>
          </p:nvPr>
        </p:nvSpPr>
        <p:spPr>
          <a:xfrm>
            <a:off x="5154960" y="6526583"/>
            <a:ext cx="1882080" cy="138500"/>
          </a:xfrm>
          <a:prstGeom prst="rect">
            <a:avLst/>
          </a:prstGeom>
        </p:spPr>
        <p:txBody>
          <a:bodyPr vert="horz" wrap="square" lIns="0" tIns="0" rIns="0" bIns="0" rtlCol="0" anchor="ctr">
            <a:spAutoFit/>
          </a:bodyPr>
          <a:lstStyle>
            <a:lvl1pPr>
              <a:defRPr lang="en-US" sz="882" smtClean="0">
                <a:solidFill>
                  <a:schemeClr val="bg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882" b="0" i="0" u="none" strike="noStrike" kern="1200" cap="none" spc="0" normalizeH="0" baseline="0" noProof="0">
                <a:ln>
                  <a:noFill/>
                </a:ln>
                <a:solidFill>
                  <a:srgbClr val="505050"/>
                </a:solidFill>
                <a:effectLst/>
                <a:uLnTx/>
                <a:uFillTx/>
                <a:latin typeface="Segoe UI"/>
                <a:ea typeface="+mn-ea"/>
                <a:cs typeface="+mn-cs"/>
              </a:rPr>
              <a:t>Microsoft Confidential – Internal Only </a:t>
            </a:r>
          </a:p>
        </p:txBody>
      </p:sp>
      <p:sp>
        <p:nvSpPr>
          <p:cNvPr id="12" name="Slide Number Placeholder 4">
            <a:extLst>
              <a:ext uri="{FF2B5EF4-FFF2-40B4-BE49-F238E27FC236}">
                <a16:creationId xmlns:a16="http://schemas.microsoft.com/office/drawing/2014/main" id="{46470CB3-0D64-4E54-95DC-61343F35885E}"/>
              </a:ext>
            </a:extLst>
          </p:cNvPr>
          <p:cNvSpPr>
            <a:spLocks noGrp="1"/>
          </p:cNvSpPr>
          <p:nvPr>
            <p:ph type="sldNum" sz="quarter" idx="4"/>
          </p:nvPr>
        </p:nvSpPr>
        <p:spPr>
          <a:xfrm>
            <a:off x="11906110" y="6526583"/>
            <a:ext cx="139862" cy="135796"/>
          </a:xfrm>
          <a:prstGeom prst="rect">
            <a:avLst/>
          </a:prstGeom>
        </p:spPr>
        <p:txBody>
          <a:bodyPr vert="horz" wrap="none" lIns="0" tIns="0" rIns="0" bIns="0" rtlCol="0" anchor="ctr">
            <a:noAutofit/>
          </a:bodyPr>
          <a:lstStyle>
            <a:lvl1pPr>
              <a:defRPr lang="en-US" sz="882" smtClean="0">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F6BF59E-C7AB-4D2C-B602-9844A5FEE556}" type="slidenum">
              <a:rPr kumimoji="0" lang="en-IN" sz="882" b="0" i="0" u="none" strike="noStrike" kern="1200" cap="none" spc="0" normalizeH="0" baseline="0" noProof="0" smtClean="0">
                <a:ln>
                  <a:noFill/>
                </a:ln>
                <a:solidFill>
                  <a:srgbClr val="505050"/>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IN" sz="882" b="0" i="0" u="none" strike="noStrike" kern="1200" cap="none" spc="0" normalizeH="0" baseline="0" noProof="0">
              <a:ln>
                <a:noFill/>
              </a:ln>
              <a:solidFill>
                <a:srgbClr val="505050"/>
              </a:solidFill>
              <a:effectLst/>
              <a:uLnTx/>
              <a:uFillTx/>
              <a:latin typeface="Segoe UI"/>
              <a:ea typeface="+mn-ea"/>
              <a:cs typeface="+mn-cs"/>
            </a:endParaRPr>
          </a:p>
        </p:txBody>
      </p:sp>
    </p:spTree>
    <p:extLst>
      <p:ext uri="{BB962C8B-B14F-4D97-AF65-F5344CB8AC3E}">
        <p14:creationId xmlns:p14="http://schemas.microsoft.com/office/powerpoint/2010/main" val="1970544772"/>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13373" name="think-cell Slide" r:id="rId4" imgW="378" imgH="377" progId="TCLayout.ActiveDocument.1">
                  <p:embed/>
                </p:oleObj>
              </mc:Choice>
              <mc:Fallback>
                <p:oleObj name="think-cell Slide" r:id="rId4" imgW="378" imgH="377" progId="TCLayout.ActiveDocument.1">
                  <p:embed/>
                  <p:pic>
                    <p:nvPicPr>
                      <p:cNvPr id="2" name="Object 1"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6" name="Text Placeholder 5"/>
          <p:cNvSpPr>
            <a:spLocks noGrp="1"/>
          </p:cNvSpPr>
          <p:nvPr>
            <p:ph type="body" sz="quarter" idx="10" hasCustomPrompt="1"/>
          </p:nvPr>
        </p:nvSpPr>
        <p:spPr bwMode="white">
          <a:xfrm>
            <a:off x="269242" y="1189178"/>
            <a:ext cx="11653523" cy="2396047"/>
          </a:xfrm>
          <a:prstGeom prst="rect">
            <a:avLst/>
          </a:prstGeom>
        </p:spPr>
        <p:txBody>
          <a:bodyPr/>
          <a:lstStyle>
            <a:lvl1pPr marL="284625" indent="-284625">
              <a:buClr>
                <a:schemeClr val="tx1"/>
              </a:buClr>
              <a:buSzPct val="90000"/>
              <a:buFont typeface="Arial" pitchFamily="34" charset="0"/>
              <a:buChar char="•"/>
              <a:defRPr sz="3526">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59920" indent="-275295">
              <a:buClr>
                <a:schemeClr val="tx1"/>
              </a:buClr>
              <a:buSzPct val="90000"/>
              <a:buFont typeface="Arial" pitchFamily="34" charset="0"/>
              <a:buChar char="•"/>
              <a:defRPr sz="3134">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4545" indent="-284625">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8512" indent="-223968">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2478" indent="-223968">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4" name="Text Placeholder 6"/>
          <p:cNvSpPr>
            <a:spLocks noGrp="1"/>
          </p:cNvSpPr>
          <p:nvPr>
            <p:ph type="body" sz="quarter" idx="11" hasCustomPrompt="1"/>
          </p:nvPr>
        </p:nvSpPr>
        <p:spPr>
          <a:xfrm>
            <a:off x="4"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4"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Tree>
    <p:extLst>
      <p:ext uri="{BB962C8B-B14F-4D97-AF65-F5344CB8AC3E}">
        <p14:creationId xmlns:p14="http://schemas.microsoft.com/office/powerpoint/2010/main" val="700644712"/>
      </p:ext>
    </p:extLst>
  </p:cSld>
  <p:clrMapOvr>
    <a:masterClrMapping/>
  </p:clrMapOvr>
  <p:transition>
    <p:fade/>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2"/>
        </a:solid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4" cstate="screen">
            <a:extLst>
              <a:ext uri="{28A0092B-C50C-407E-A947-70E740481C1C}">
                <a14:useLocalDpi xmlns:a14="http://schemas.microsoft.com/office/drawing/2010/main"/>
              </a:ext>
            </a:extLst>
          </a:blip>
          <a:srcRect t="6061" r="365" b="9747"/>
          <a:stretch/>
        </p:blipFill>
        <p:spPr>
          <a:xfrm flipH="1">
            <a:off x="0" y="68"/>
            <a:ext cx="12192000" cy="6864096"/>
          </a:xfrm>
          <a:prstGeom prst="rect">
            <a:avLst/>
          </a:prstGeom>
        </p:spPr>
      </p:pic>
      <p:sp>
        <p:nvSpPr>
          <p:cNvPr id="8" name="Rectangle 7"/>
          <p:cNvSpPr/>
          <p:nvPr userDrawn="1"/>
        </p:nvSpPr>
        <p:spPr bwMode="auto">
          <a:xfrm>
            <a:off x="0" y="0"/>
            <a:ext cx="12192000" cy="6858000"/>
          </a:xfrm>
          <a:prstGeom prst="rect">
            <a:avLst/>
          </a:prstGeom>
          <a:gradFill flip="none" rotWithShape="1">
            <a:gsLst>
              <a:gs pos="0">
                <a:srgbClr val="000000">
                  <a:alpha val="0"/>
                </a:srgbClr>
              </a:gs>
              <a:gs pos="100000">
                <a:srgbClr val="000000">
                  <a:alpha val="59000"/>
                </a:srgbClr>
              </a:gs>
            </a:gsLst>
            <a:lin ang="108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124989" name="think-cell Slide" r:id="rId5" imgW="378" imgH="377" progId="TCLayout.ActiveDocument.1">
                  <p:embed/>
                </p:oleObj>
              </mc:Choice>
              <mc:Fallback>
                <p:oleObj name="think-cell Slide" r:id="rId5" imgW="378" imgH="377" progId="TCLayout.ActiveDocument.1">
                  <p:embed/>
                  <p:pic>
                    <p:nvPicPr>
                      <p:cNvPr id="2" name="Object 1" hidden="1"/>
                      <p:cNvPicPr/>
                      <p:nvPr/>
                    </p:nvPicPr>
                    <p:blipFill>
                      <a:blip r:embed="rId6"/>
                      <a:stretch>
                        <a:fillRect/>
                      </a:stretch>
                    </p:blipFill>
                    <p:spPr>
                      <a:xfrm>
                        <a:off x="1557" y="1558"/>
                        <a:ext cx="1556" cy="1556"/>
                      </a:xfrm>
                      <a:prstGeom prst="rect">
                        <a:avLst/>
                      </a:prstGeom>
                    </p:spPr>
                  </p:pic>
                </p:oleObj>
              </mc:Fallback>
            </mc:AlternateContent>
          </a:graphicData>
        </a:graphic>
      </p:graphicFrame>
      <p:sp>
        <p:nvSpPr>
          <p:cNvPr id="9" name="Title 1"/>
          <p:cNvSpPr>
            <a:spLocks noGrp="1"/>
          </p:cNvSpPr>
          <p:nvPr>
            <p:ph type="title" hasCustomPrompt="1"/>
          </p:nvPr>
        </p:nvSpPr>
        <p:spPr>
          <a:xfrm>
            <a:off x="269302" y="2505004"/>
            <a:ext cx="8964185" cy="1793090"/>
          </a:xfrm>
          <a:noFill/>
        </p:spPr>
        <p:txBody>
          <a:bodyPr lIns="146304" tIns="91440" rIns="146304" bIns="91440" anchor="b" anchorCtr="0"/>
          <a:lstStyle>
            <a:lvl1pPr>
              <a:defRPr sz="5293" spc="-98" baseline="0">
                <a:solidFill>
                  <a:schemeClr val="tx1"/>
                </a:solidFill>
              </a:defRPr>
            </a:lvl1pPr>
          </a:lstStyle>
          <a:p>
            <a:r>
              <a:rPr lang="en-US"/>
              <a:t>Presentation title</a:t>
            </a:r>
          </a:p>
        </p:txBody>
      </p:sp>
      <p:sp>
        <p:nvSpPr>
          <p:cNvPr id="5" name="Text Placeholder 4"/>
          <p:cNvSpPr>
            <a:spLocks noGrp="1"/>
          </p:cNvSpPr>
          <p:nvPr>
            <p:ph type="body" sz="quarter" idx="12" hasCustomPrompt="1"/>
          </p:nvPr>
        </p:nvSpPr>
        <p:spPr>
          <a:xfrm>
            <a:off x="269302" y="4299392"/>
            <a:ext cx="7171337" cy="1792326"/>
          </a:xfrm>
          <a:noFill/>
        </p:spPr>
        <p:txBody>
          <a:bodyPr lIns="146304" tIns="109728" rIns="146304" bIns="109728">
            <a:noAutofit/>
          </a:bodyPr>
          <a:lstStyle>
            <a:lvl1pPr marL="0" indent="0">
              <a:spcBef>
                <a:spcPts val="0"/>
              </a:spcBef>
              <a:buNone/>
              <a:defRPr sz="2745" spc="0" baseline="0">
                <a:solidFill>
                  <a:schemeClr val="tx1"/>
                </a:solidFill>
                <a:latin typeface="Segoe UI Semilight" panose="020B0402040204020203" pitchFamily="34" charset="0"/>
                <a:cs typeface="Segoe UI Semilight" panose="020B0402040204020203" pitchFamily="34" charset="0"/>
              </a:defRPr>
            </a:lvl1pPr>
          </a:lstStyle>
          <a:p>
            <a:pPr lvl="0"/>
            <a:r>
              <a:rPr lang="en-US"/>
              <a:t>Speaker Name</a:t>
            </a:r>
          </a:p>
        </p:txBody>
      </p:sp>
      <p:pic>
        <p:nvPicPr>
          <p:cNvPr id="7" name="Picture 6"/>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bwMode="invGray">
          <a:xfrm>
            <a:off x="448212" y="297562"/>
            <a:ext cx="1613565" cy="345698"/>
          </a:xfrm>
          <a:prstGeom prst="rect">
            <a:avLst/>
          </a:prstGeom>
        </p:spPr>
      </p:pic>
      <p:sp>
        <p:nvSpPr>
          <p:cNvPr id="6" name="Text Placeholder 2"/>
          <p:cNvSpPr txBox="1">
            <a:spLocks/>
          </p:cNvSpPr>
          <p:nvPr userDrawn="1"/>
        </p:nvSpPr>
        <p:spPr bwMode="auto">
          <a:xfrm>
            <a:off x="287231" y="6015723"/>
            <a:ext cx="2958170" cy="537925"/>
          </a:xfrm>
          <a:prstGeom prst="rect">
            <a:avLst/>
          </a:prstGeom>
        </p:spPr>
        <p:txBody>
          <a:bodyPr vert="horz" wrap="square" lIns="143407" tIns="107555" rIns="143407" bIns="107555" rtlCol="0">
            <a:noAutofit/>
          </a:bodyPr>
          <a:lstStyle>
            <a:lvl1pPr marL="0" marR="0" indent="0" algn="l" defTabSz="932742" rtl="0" eaLnBrk="1" fontAlgn="auto" latinLnBrk="0" hangingPunct="1">
              <a:lnSpc>
                <a:spcPct val="90000"/>
              </a:lnSpc>
              <a:spcBef>
                <a:spcPts val="0"/>
              </a:spcBef>
              <a:spcAft>
                <a:spcPts val="0"/>
              </a:spcAft>
              <a:buClrTx/>
              <a:buSzPct val="90000"/>
              <a:buFont typeface="Arial" pitchFamily="34" charset="0"/>
              <a:buNone/>
              <a:tabLst/>
              <a:defRPr sz="3200" kern="1200" spc="0" baseline="0">
                <a:gradFill>
                  <a:gsLst>
                    <a:gs pos="4040">
                      <a:srgbClr val="525252"/>
                    </a:gs>
                    <a:gs pos="17000">
                      <a:srgbClr val="52525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defRPr/>
            </a:pPr>
            <a:r>
              <a:rPr kumimoji="0" lang="en-US" sz="2353" b="0" i="0" u="none" strike="noStrike" kern="1200" cap="none" spc="0" normalizeH="0" baseline="0" noProof="0">
                <a:ln>
                  <a:noFill/>
                </a:ln>
                <a:solidFill>
                  <a:srgbClr val="FFFFFF"/>
                </a:solidFill>
                <a:effectLst/>
                <a:uLnTx/>
                <a:uFillTx/>
                <a:latin typeface="Segoe UI Light"/>
                <a:ea typeface="+mn-ea"/>
                <a:cs typeface="+mn-cs"/>
              </a:rPr>
              <a:t>Microsoft Services</a:t>
            </a:r>
            <a:endParaRPr kumimoji="0" lang="en-US" sz="2353" b="0" i="0" u="none" strike="noStrike" kern="1200" cap="none" spc="0" normalizeH="0" baseline="0" noProof="0">
              <a:ln>
                <a:noFill/>
              </a:ln>
              <a:solidFill>
                <a:srgbClr val="FFFFFF"/>
              </a:solidFill>
              <a:effectLst/>
              <a:uLnTx/>
              <a:uFillTx/>
              <a:latin typeface="Segoe UI"/>
              <a:ea typeface="+mn-ea"/>
              <a:cs typeface="+mn-cs"/>
            </a:endParaRPr>
          </a:p>
        </p:txBody>
      </p:sp>
    </p:spTree>
    <p:extLst>
      <p:ext uri="{BB962C8B-B14F-4D97-AF65-F5344CB8AC3E}">
        <p14:creationId xmlns:p14="http://schemas.microsoft.com/office/powerpoint/2010/main" val="20378680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bg2"/>
        </a:solidFill>
        <a:effectLst/>
      </p:bgPr>
    </p:bg>
    <p:spTree>
      <p:nvGrpSpPr>
        <p:cNvPr id="1" name=""/>
        <p:cNvGrpSpPr/>
        <p:nvPr/>
      </p:nvGrpSpPr>
      <p:grpSpPr>
        <a:xfrm>
          <a:off x="0" y="0"/>
          <a:ext cx="0" cy="0"/>
          <a:chOff x="0" y="0"/>
          <a:chExt cx="0" cy="0"/>
        </a:xfrm>
      </p:grpSpPr>
      <p:pic>
        <p:nvPicPr>
          <p:cNvPr id="4" name="Picture 3" descr="A person sitting at a table using a computer&#10;&#10;Description generated with very high confidence">
            <a:extLst>
              <a:ext uri="{FF2B5EF4-FFF2-40B4-BE49-F238E27FC236}">
                <a16:creationId xmlns:a16="http://schemas.microsoft.com/office/drawing/2014/main" id="{79C718DC-118E-49F4-941D-0D22949DFB2E}"/>
              </a:ext>
            </a:extLst>
          </p:cNvPr>
          <p:cNvPicPr>
            <a:picLocks noChangeAspect="1"/>
          </p:cNvPicPr>
          <p:nvPr userDrawn="1"/>
        </p:nvPicPr>
        <p:blipFill rotWithShape="1">
          <a:blip r:embed="rId4"/>
          <a:srcRect l="383" t="13354" b="2585"/>
          <a:stretch/>
        </p:blipFill>
        <p:spPr>
          <a:xfrm>
            <a:off x="0" y="0"/>
            <a:ext cx="12192000" cy="6858000"/>
          </a:xfrm>
          <a:prstGeom prst="rect">
            <a:avLst/>
          </a:prstGeom>
        </p:spPr>
      </p:pic>
      <p:sp>
        <p:nvSpPr>
          <p:cNvPr id="8" name="Rectangle 7"/>
          <p:cNvSpPr/>
          <p:nvPr userDrawn="1"/>
        </p:nvSpPr>
        <p:spPr bwMode="auto">
          <a:xfrm>
            <a:off x="0" y="0"/>
            <a:ext cx="12192000" cy="6858000"/>
          </a:xfrm>
          <a:prstGeom prst="rect">
            <a:avLst/>
          </a:prstGeom>
          <a:gradFill flip="none" rotWithShape="1">
            <a:gsLst>
              <a:gs pos="0">
                <a:srgbClr val="000000">
                  <a:alpha val="0"/>
                </a:srgbClr>
              </a:gs>
              <a:gs pos="100000">
                <a:srgbClr val="000000">
                  <a:alpha val="59000"/>
                </a:srgbClr>
              </a:gs>
            </a:gsLst>
            <a:lin ang="108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126013" name="think-cell Slide" r:id="rId5" imgW="378" imgH="377" progId="TCLayout.ActiveDocument.1">
                  <p:embed/>
                </p:oleObj>
              </mc:Choice>
              <mc:Fallback>
                <p:oleObj name="think-cell Slide" r:id="rId5" imgW="378" imgH="377" progId="TCLayout.ActiveDocument.1">
                  <p:embed/>
                  <p:pic>
                    <p:nvPicPr>
                      <p:cNvPr id="2" name="Object 1" hidden="1"/>
                      <p:cNvPicPr/>
                      <p:nvPr/>
                    </p:nvPicPr>
                    <p:blipFill>
                      <a:blip r:embed="rId6"/>
                      <a:stretch>
                        <a:fillRect/>
                      </a:stretch>
                    </p:blipFill>
                    <p:spPr>
                      <a:xfrm>
                        <a:off x="1557" y="1558"/>
                        <a:ext cx="1556" cy="1556"/>
                      </a:xfrm>
                      <a:prstGeom prst="rect">
                        <a:avLst/>
                      </a:prstGeom>
                    </p:spPr>
                  </p:pic>
                </p:oleObj>
              </mc:Fallback>
            </mc:AlternateContent>
          </a:graphicData>
        </a:graphic>
      </p:graphicFrame>
      <p:sp>
        <p:nvSpPr>
          <p:cNvPr id="9" name="Title 1"/>
          <p:cNvSpPr>
            <a:spLocks noGrp="1"/>
          </p:cNvSpPr>
          <p:nvPr>
            <p:ph type="title" hasCustomPrompt="1"/>
          </p:nvPr>
        </p:nvSpPr>
        <p:spPr>
          <a:xfrm>
            <a:off x="269302" y="2505004"/>
            <a:ext cx="8964185" cy="1793090"/>
          </a:xfrm>
          <a:noFill/>
        </p:spPr>
        <p:txBody>
          <a:bodyPr lIns="146304" tIns="91440" rIns="146304" bIns="91440" anchor="b" anchorCtr="0"/>
          <a:lstStyle>
            <a:lvl1pPr>
              <a:defRPr sz="5293" spc="-98" baseline="0">
                <a:solidFill>
                  <a:schemeClr val="tx1"/>
                </a:solidFill>
              </a:defRPr>
            </a:lvl1pPr>
          </a:lstStyle>
          <a:p>
            <a:r>
              <a:rPr lang="en-US"/>
              <a:t>Presentation title</a:t>
            </a:r>
          </a:p>
        </p:txBody>
      </p:sp>
      <p:sp>
        <p:nvSpPr>
          <p:cNvPr id="5" name="Text Placeholder 4"/>
          <p:cNvSpPr>
            <a:spLocks noGrp="1"/>
          </p:cNvSpPr>
          <p:nvPr>
            <p:ph type="body" sz="quarter" idx="12" hasCustomPrompt="1"/>
          </p:nvPr>
        </p:nvSpPr>
        <p:spPr>
          <a:xfrm>
            <a:off x="269302" y="4299392"/>
            <a:ext cx="7171337" cy="1792326"/>
          </a:xfrm>
          <a:noFill/>
        </p:spPr>
        <p:txBody>
          <a:bodyPr lIns="146304" tIns="109728" rIns="146304" bIns="109728">
            <a:noAutofit/>
          </a:bodyPr>
          <a:lstStyle>
            <a:lvl1pPr marL="0" indent="0">
              <a:spcBef>
                <a:spcPts val="0"/>
              </a:spcBef>
              <a:buNone/>
              <a:defRPr sz="2745" spc="0" baseline="0">
                <a:solidFill>
                  <a:schemeClr val="tx1"/>
                </a:solidFill>
                <a:latin typeface="Segoe UI Semilight" panose="020B0402040204020203" pitchFamily="34" charset="0"/>
                <a:cs typeface="Segoe UI Semilight" panose="020B0402040204020203" pitchFamily="34" charset="0"/>
              </a:defRPr>
            </a:lvl1pPr>
          </a:lstStyle>
          <a:p>
            <a:pPr lvl="0"/>
            <a:r>
              <a:rPr lang="en-US"/>
              <a:t>Speaker Name</a:t>
            </a:r>
          </a:p>
        </p:txBody>
      </p:sp>
      <p:pic>
        <p:nvPicPr>
          <p:cNvPr id="7" name="Picture 6"/>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bwMode="invGray">
          <a:xfrm>
            <a:off x="448212" y="297562"/>
            <a:ext cx="1613565" cy="345698"/>
          </a:xfrm>
          <a:prstGeom prst="rect">
            <a:avLst/>
          </a:prstGeom>
        </p:spPr>
      </p:pic>
      <p:sp>
        <p:nvSpPr>
          <p:cNvPr id="6" name="Text Placeholder 2"/>
          <p:cNvSpPr txBox="1">
            <a:spLocks/>
          </p:cNvSpPr>
          <p:nvPr userDrawn="1"/>
        </p:nvSpPr>
        <p:spPr bwMode="auto">
          <a:xfrm>
            <a:off x="287231" y="6015723"/>
            <a:ext cx="2958170" cy="537925"/>
          </a:xfrm>
          <a:prstGeom prst="rect">
            <a:avLst/>
          </a:prstGeom>
        </p:spPr>
        <p:txBody>
          <a:bodyPr vert="horz" wrap="square" lIns="143407" tIns="107555" rIns="143407" bIns="107555" rtlCol="0">
            <a:noAutofit/>
          </a:bodyPr>
          <a:lstStyle>
            <a:lvl1pPr marL="0" marR="0" indent="0" algn="l" defTabSz="932742" rtl="0" eaLnBrk="1" fontAlgn="auto" latinLnBrk="0" hangingPunct="1">
              <a:lnSpc>
                <a:spcPct val="90000"/>
              </a:lnSpc>
              <a:spcBef>
                <a:spcPts val="0"/>
              </a:spcBef>
              <a:spcAft>
                <a:spcPts val="0"/>
              </a:spcAft>
              <a:buClrTx/>
              <a:buSzPct val="90000"/>
              <a:buFont typeface="Arial" pitchFamily="34" charset="0"/>
              <a:buNone/>
              <a:tabLst/>
              <a:defRPr sz="3200" kern="1200" spc="0" baseline="0">
                <a:gradFill>
                  <a:gsLst>
                    <a:gs pos="4040">
                      <a:srgbClr val="525252"/>
                    </a:gs>
                    <a:gs pos="17000">
                      <a:srgbClr val="52525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defRPr/>
            </a:pPr>
            <a:r>
              <a:rPr kumimoji="0" lang="en-US" sz="2353" b="0" i="0" u="none" strike="noStrike" kern="1200" cap="none" spc="0" normalizeH="0" baseline="0" noProof="0">
                <a:ln>
                  <a:noFill/>
                </a:ln>
                <a:solidFill>
                  <a:srgbClr val="FFFFFF"/>
                </a:solidFill>
                <a:effectLst/>
                <a:uLnTx/>
                <a:uFillTx/>
                <a:latin typeface="Segoe UI Light"/>
                <a:ea typeface="+mn-ea"/>
                <a:cs typeface="+mn-cs"/>
              </a:rPr>
              <a:t>Microsoft Services</a:t>
            </a:r>
            <a:endParaRPr kumimoji="0" lang="en-US" sz="2353" b="0" i="0" u="none" strike="noStrike" kern="1200" cap="none" spc="0" normalizeH="0" baseline="0" noProof="0">
              <a:ln>
                <a:noFill/>
              </a:ln>
              <a:solidFill>
                <a:srgbClr val="FFFFFF"/>
              </a:solidFill>
              <a:effectLst/>
              <a:uLnTx/>
              <a:uFillTx/>
              <a:latin typeface="Segoe UI"/>
              <a:ea typeface="+mn-ea"/>
              <a:cs typeface="+mn-cs"/>
            </a:endParaRPr>
          </a:p>
        </p:txBody>
      </p:sp>
    </p:spTree>
    <p:extLst>
      <p:ext uri="{BB962C8B-B14F-4D97-AF65-F5344CB8AC3E}">
        <p14:creationId xmlns:p14="http://schemas.microsoft.com/office/powerpoint/2010/main" val="104636128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chemeClr val="bg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57C2D0D-5861-4B5B-AE4E-FA818EECF895}"/>
              </a:ext>
            </a:extLst>
          </p:cNvPr>
          <p:cNvPicPr>
            <a:picLocks noChangeAspect="1"/>
          </p:cNvPicPr>
          <p:nvPr userDrawn="1"/>
        </p:nvPicPr>
        <p:blipFill>
          <a:blip r:embed="rId4"/>
          <a:stretch>
            <a:fillRect/>
          </a:stretch>
        </p:blipFill>
        <p:spPr>
          <a:xfrm>
            <a:off x="0" y="0"/>
            <a:ext cx="12190271" cy="6858000"/>
          </a:xfrm>
          <a:prstGeom prst="rect">
            <a:avLst/>
          </a:prstGeom>
        </p:spPr>
      </p:pic>
      <p:sp>
        <p:nvSpPr>
          <p:cNvPr id="13" name="Rectangle 12">
            <a:extLst>
              <a:ext uri="{FF2B5EF4-FFF2-40B4-BE49-F238E27FC236}">
                <a16:creationId xmlns:a16="http://schemas.microsoft.com/office/drawing/2014/main" id="{2C828190-20ED-4722-9755-8C27898E0F5F}"/>
              </a:ext>
            </a:extLst>
          </p:cNvPr>
          <p:cNvSpPr/>
          <p:nvPr userDrawn="1"/>
        </p:nvSpPr>
        <p:spPr bwMode="auto">
          <a:xfrm>
            <a:off x="0" y="0"/>
            <a:ext cx="12192000" cy="6858000"/>
          </a:xfrm>
          <a:prstGeom prst="rect">
            <a:avLst/>
          </a:prstGeom>
          <a:solidFill>
            <a:schemeClr val="accent3">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127037" name="think-cell Slide" r:id="rId5" imgW="378" imgH="377" progId="TCLayout.ActiveDocument.1">
                  <p:embed/>
                </p:oleObj>
              </mc:Choice>
              <mc:Fallback>
                <p:oleObj name="think-cell Slide" r:id="rId5" imgW="378" imgH="377" progId="TCLayout.ActiveDocument.1">
                  <p:embed/>
                  <p:pic>
                    <p:nvPicPr>
                      <p:cNvPr id="2" name="Object 1" hidden="1"/>
                      <p:cNvPicPr/>
                      <p:nvPr/>
                    </p:nvPicPr>
                    <p:blipFill>
                      <a:blip r:embed="rId6"/>
                      <a:stretch>
                        <a:fillRect/>
                      </a:stretch>
                    </p:blipFill>
                    <p:spPr>
                      <a:xfrm>
                        <a:off x="1557" y="1558"/>
                        <a:ext cx="1556" cy="1556"/>
                      </a:xfrm>
                      <a:prstGeom prst="rect">
                        <a:avLst/>
                      </a:prstGeom>
                    </p:spPr>
                  </p:pic>
                </p:oleObj>
              </mc:Fallback>
            </mc:AlternateContent>
          </a:graphicData>
        </a:graphic>
      </p:graphicFrame>
      <p:sp>
        <p:nvSpPr>
          <p:cNvPr id="9" name="Title 1"/>
          <p:cNvSpPr>
            <a:spLocks noGrp="1"/>
          </p:cNvSpPr>
          <p:nvPr>
            <p:ph type="title" hasCustomPrompt="1"/>
          </p:nvPr>
        </p:nvSpPr>
        <p:spPr>
          <a:xfrm>
            <a:off x="269302" y="2505004"/>
            <a:ext cx="8964185" cy="1793090"/>
          </a:xfrm>
          <a:noFill/>
        </p:spPr>
        <p:txBody>
          <a:bodyPr lIns="146304" tIns="91440" rIns="146304" bIns="91440" anchor="b" anchorCtr="0"/>
          <a:lstStyle>
            <a:lvl1pPr>
              <a:defRPr sz="5293" spc="-98" baseline="0">
                <a:solidFill>
                  <a:schemeClr val="tx1"/>
                </a:solidFill>
              </a:defRPr>
            </a:lvl1pPr>
          </a:lstStyle>
          <a:p>
            <a:r>
              <a:rPr lang="en-US"/>
              <a:t>Presentation title</a:t>
            </a:r>
          </a:p>
        </p:txBody>
      </p:sp>
      <p:sp>
        <p:nvSpPr>
          <p:cNvPr id="5" name="Text Placeholder 4"/>
          <p:cNvSpPr>
            <a:spLocks noGrp="1"/>
          </p:cNvSpPr>
          <p:nvPr>
            <p:ph type="body" sz="quarter" idx="12" hasCustomPrompt="1"/>
          </p:nvPr>
        </p:nvSpPr>
        <p:spPr>
          <a:xfrm>
            <a:off x="269302" y="4299392"/>
            <a:ext cx="7171337" cy="1792326"/>
          </a:xfrm>
          <a:noFill/>
        </p:spPr>
        <p:txBody>
          <a:bodyPr lIns="146304" tIns="109728" rIns="146304" bIns="109728">
            <a:noAutofit/>
          </a:bodyPr>
          <a:lstStyle>
            <a:lvl1pPr marL="0" indent="0">
              <a:spcBef>
                <a:spcPts val="0"/>
              </a:spcBef>
              <a:buNone/>
              <a:defRPr sz="2745" spc="0" baseline="0">
                <a:solidFill>
                  <a:schemeClr val="tx1"/>
                </a:solidFill>
                <a:latin typeface="Segoe UI Semilight" panose="020B0402040204020203" pitchFamily="34" charset="0"/>
                <a:cs typeface="Segoe UI Semilight" panose="020B0402040204020203" pitchFamily="34" charset="0"/>
              </a:defRPr>
            </a:lvl1pPr>
          </a:lstStyle>
          <a:p>
            <a:pPr lvl="0"/>
            <a:r>
              <a:rPr lang="en-US"/>
              <a:t>Speaker Name</a:t>
            </a:r>
          </a:p>
        </p:txBody>
      </p:sp>
      <p:pic>
        <p:nvPicPr>
          <p:cNvPr id="7" name="Picture 6"/>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bwMode="invGray">
          <a:xfrm>
            <a:off x="448212" y="448276"/>
            <a:ext cx="1613565" cy="345698"/>
          </a:xfrm>
          <a:prstGeom prst="rect">
            <a:avLst/>
          </a:prstGeom>
        </p:spPr>
      </p:pic>
      <p:sp>
        <p:nvSpPr>
          <p:cNvPr id="6" name="Text Placeholder 2"/>
          <p:cNvSpPr txBox="1">
            <a:spLocks/>
          </p:cNvSpPr>
          <p:nvPr userDrawn="1"/>
        </p:nvSpPr>
        <p:spPr bwMode="auto">
          <a:xfrm>
            <a:off x="287231" y="6015723"/>
            <a:ext cx="2958170" cy="537925"/>
          </a:xfrm>
          <a:prstGeom prst="rect">
            <a:avLst/>
          </a:prstGeom>
        </p:spPr>
        <p:txBody>
          <a:bodyPr vert="horz" wrap="square" lIns="143407" tIns="107555" rIns="143407" bIns="107555" rtlCol="0">
            <a:noAutofit/>
          </a:bodyPr>
          <a:lstStyle>
            <a:lvl1pPr marL="0" marR="0" indent="0" algn="l" defTabSz="932742" rtl="0" eaLnBrk="1" fontAlgn="auto" latinLnBrk="0" hangingPunct="1">
              <a:lnSpc>
                <a:spcPct val="90000"/>
              </a:lnSpc>
              <a:spcBef>
                <a:spcPts val="0"/>
              </a:spcBef>
              <a:spcAft>
                <a:spcPts val="0"/>
              </a:spcAft>
              <a:buClrTx/>
              <a:buSzPct val="90000"/>
              <a:buFont typeface="Arial" pitchFamily="34" charset="0"/>
              <a:buNone/>
              <a:tabLst/>
              <a:defRPr sz="3200" kern="1200" spc="0" baseline="0">
                <a:gradFill>
                  <a:gsLst>
                    <a:gs pos="4040">
                      <a:srgbClr val="525252"/>
                    </a:gs>
                    <a:gs pos="17000">
                      <a:srgbClr val="52525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defRPr/>
            </a:pPr>
            <a:r>
              <a:rPr kumimoji="0" lang="en-US" sz="2353" b="0" i="0" u="none" strike="noStrike" kern="1200" cap="none" spc="0" normalizeH="0" baseline="0" noProof="0">
                <a:ln>
                  <a:noFill/>
                </a:ln>
                <a:solidFill>
                  <a:srgbClr val="FFFFFF"/>
                </a:solidFill>
                <a:effectLst/>
                <a:uLnTx/>
                <a:uFillTx/>
                <a:latin typeface="Segoe UI Light"/>
                <a:ea typeface="+mn-ea"/>
                <a:cs typeface="+mn-cs"/>
              </a:rPr>
              <a:t>Microsoft Services</a:t>
            </a:r>
            <a:endParaRPr kumimoji="0" lang="en-US" sz="2353" b="0" i="0" u="none" strike="noStrike" kern="1200" cap="none" spc="0" normalizeH="0" baseline="0" noProof="0">
              <a:ln>
                <a:noFill/>
              </a:ln>
              <a:solidFill>
                <a:srgbClr val="FFFFFF"/>
              </a:solidFill>
              <a:effectLst/>
              <a:uLnTx/>
              <a:uFillTx/>
              <a:latin typeface="Segoe UI"/>
              <a:ea typeface="+mn-ea"/>
              <a:cs typeface="+mn-cs"/>
            </a:endParaRPr>
          </a:p>
        </p:txBody>
      </p:sp>
    </p:spTree>
    <p:extLst>
      <p:ext uri="{BB962C8B-B14F-4D97-AF65-F5344CB8AC3E}">
        <p14:creationId xmlns:p14="http://schemas.microsoft.com/office/powerpoint/2010/main" val="31964942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1_Divider">
    <p:bg>
      <p:bgPr>
        <a:solidFill>
          <a:schemeClr val="bg2"/>
        </a:solidFill>
        <a:effectLst/>
      </p:bgPr>
    </p:bg>
    <p:spTree>
      <p:nvGrpSpPr>
        <p:cNvPr id="1" name=""/>
        <p:cNvGrpSpPr/>
        <p:nvPr/>
      </p:nvGrpSpPr>
      <p:grpSpPr>
        <a:xfrm>
          <a:off x="0" y="0"/>
          <a:ext cx="0" cy="0"/>
          <a:chOff x="0" y="0"/>
          <a:chExt cx="0" cy="0"/>
        </a:xfrm>
      </p:grpSpPr>
      <p:sp>
        <p:nvSpPr>
          <p:cNvPr id="5" name="Picture Placeholder 4"/>
          <p:cNvSpPr>
            <a:spLocks noGrp="1"/>
          </p:cNvSpPr>
          <p:nvPr>
            <p:ph type="pic" sz="quarter" idx="11"/>
          </p:nvPr>
        </p:nvSpPr>
        <p:spPr>
          <a:xfrm>
            <a:off x="0" y="0"/>
            <a:ext cx="12192000" cy="561290"/>
          </a:xfrm>
        </p:spPr>
        <p:txBody>
          <a:bodyPr/>
          <a:lstStyle>
            <a:lvl1pPr>
              <a:defRPr>
                <a:solidFill>
                  <a:schemeClr val="tx1"/>
                </a:solidFill>
              </a:defRPr>
            </a:lvl1pPr>
          </a:lstStyle>
          <a:p>
            <a:endParaRPr lang="en-US"/>
          </a:p>
        </p:txBody>
      </p:sp>
      <p:graphicFrame>
        <p:nvGraphicFramePr>
          <p:cNvPr id="3" name="Object 2"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128061" name="think-cell Slide" r:id="rId4" imgW="378" imgH="377" progId="TCLayout.ActiveDocument.1">
                  <p:embed/>
                </p:oleObj>
              </mc:Choice>
              <mc:Fallback>
                <p:oleObj name="think-cell Slide" r:id="rId4" imgW="378" imgH="377" progId="TCLayout.ActiveDocument.1">
                  <p:embed/>
                  <p:pic>
                    <p:nvPicPr>
                      <p:cNvPr id="3" name="Object 2"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2" name="Title 1"/>
          <p:cNvSpPr>
            <a:spLocks noGrp="1"/>
          </p:cNvSpPr>
          <p:nvPr>
            <p:ph type="title" hasCustomPrompt="1"/>
          </p:nvPr>
        </p:nvSpPr>
        <p:spPr>
          <a:xfrm>
            <a:off x="445766" y="2148277"/>
            <a:ext cx="5429582" cy="1434116"/>
          </a:xfrm>
          <a:noFill/>
        </p:spPr>
        <p:txBody>
          <a:bodyPr wrap="square" tIns="91440" bIns="91440" anchor="t" anchorCtr="0">
            <a:noAutofit/>
          </a:bodyPr>
          <a:lstStyle>
            <a:lvl1pPr>
              <a:defRPr sz="4705" spc="-98" baseline="0">
                <a:solidFill>
                  <a:schemeClr val="tx1"/>
                </a:solidFill>
              </a:defRPr>
            </a:lvl1pPr>
          </a:lstStyle>
          <a:p>
            <a:r>
              <a:rPr lang="en-US"/>
              <a:t>Section title</a:t>
            </a:r>
          </a:p>
        </p:txBody>
      </p:sp>
      <p:pic>
        <p:nvPicPr>
          <p:cNvPr id="4" name="Picture 3"/>
          <p:cNvPicPr>
            <a:picLocks noChangeAspect="1"/>
          </p:cNvPicPr>
          <p:nvPr userDrawn="1"/>
        </p:nvPicPr>
        <p:blipFill rotWithShape="1">
          <a:blip r:embed="rId6">
            <a:extLst>
              <a:ext uri="{28A0092B-C50C-407E-A947-70E740481C1C}">
                <a14:useLocalDpi xmlns:a14="http://schemas.microsoft.com/office/drawing/2010/main" val="0"/>
              </a:ext>
            </a:extLst>
          </a:blip>
          <a:srcRect b="13068"/>
          <a:stretch/>
        </p:blipFill>
        <p:spPr>
          <a:xfrm>
            <a:off x="0" y="-10634"/>
            <a:ext cx="12192000" cy="6858001"/>
          </a:xfrm>
          <a:prstGeom prst="rect">
            <a:avLst/>
          </a:prstGeom>
        </p:spPr>
      </p:pic>
    </p:spTree>
    <p:extLst>
      <p:ext uri="{BB962C8B-B14F-4D97-AF65-F5344CB8AC3E}">
        <p14:creationId xmlns:p14="http://schemas.microsoft.com/office/powerpoint/2010/main" val="1302355927"/>
      </p:ext>
    </p:extLst>
  </p:cSld>
  <p:clrMapOvr>
    <a:masterClrMapping/>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3"/>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129085" name="think-cell Slide" r:id="rId4" imgW="378" imgH="377" progId="TCLayout.ActiveDocument.1">
                  <p:embed/>
                </p:oleObj>
              </mc:Choice>
              <mc:Fallback>
                <p:oleObj name="think-cell Slide" r:id="rId4" imgW="378" imgH="377" progId="TCLayout.ActiveDocument.1">
                  <p:embed/>
                  <p:pic>
                    <p:nvPicPr>
                      <p:cNvPr id="3" name="Object 2"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2" name="Title 1"/>
          <p:cNvSpPr>
            <a:spLocks noGrp="1"/>
          </p:cNvSpPr>
          <p:nvPr>
            <p:ph type="title" hasCustomPrompt="1"/>
          </p:nvPr>
        </p:nvSpPr>
        <p:spPr>
          <a:xfrm>
            <a:off x="269240" y="1186357"/>
            <a:ext cx="9859116" cy="1158793"/>
          </a:xfrm>
          <a:noFill/>
        </p:spPr>
        <p:txBody>
          <a:bodyPr tIns="91440" bIns="91440" anchor="t" anchorCtr="0">
            <a:spAutoFit/>
          </a:bodyPr>
          <a:lstStyle>
            <a:lvl1pPr>
              <a:defRPr sz="7056" spc="-98" baseline="0">
                <a:solidFill>
                  <a:schemeClr val="tx1"/>
                </a:solidFill>
              </a:defRPr>
            </a:lvl1pPr>
          </a:lstStyle>
          <a:p>
            <a:r>
              <a:rPr lang="en-US"/>
              <a:t>Demo title</a:t>
            </a:r>
          </a:p>
        </p:txBody>
      </p:sp>
      <p:sp>
        <p:nvSpPr>
          <p:cNvPr id="5" name="Text Placeholder 4"/>
          <p:cNvSpPr>
            <a:spLocks noGrp="1"/>
          </p:cNvSpPr>
          <p:nvPr>
            <p:ph type="body" sz="quarter" idx="12" hasCustomPrompt="1"/>
          </p:nvPr>
        </p:nvSpPr>
        <p:spPr>
          <a:xfrm>
            <a:off x="269241" y="3877276"/>
            <a:ext cx="9860674" cy="778565"/>
          </a:xfrm>
          <a:noFill/>
        </p:spPr>
        <p:txBody>
          <a:bodyPr lIns="182880" tIns="146304" rIns="182880" bIns="146304">
            <a:spAutoFit/>
          </a:bodyPr>
          <a:lstStyle>
            <a:lvl1pPr marL="0" indent="0">
              <a:spcBef>
                <a:spcPts val="0"/>
              </a:spcBef>
              <a:buNone/>
              <a:defRPr sz="3528" spc="0" baseline="0">
                <a:solidFill>
                  <a:schemeClr val="tx1"/>
                </a:solidFill>
                <a:latin typeface="+mj-lt"/>
              </a:defRPr>
            </a:lvl1pPr>
          </a:lstStyle>
          <a:p>
            <a:pPr lvl="0"/>
            <a:r>
              <a:rPr lang="en-US"/>
              <a:t>Speaker Name</a:t>
            </a:r>
          </a:p>
        </p:txBody>
      </p:sp>
    </p:spTree>
    <p:extLst>
      <p:ext uri="{BB962C8B-B14F-4D97-AF65-F5344CB8AC3E}">
        <p14:creationId xmlns:p14="http://schemas.microsoft.com/office/powerpoint/2010/main" val="14539800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6_Section Title">
    <p:bg>
      <p:bgPr>
        <a:solidFill>
          <a:schemeClr val="bg2"/>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130109" name="think-cell Slide" r:id="rId4" imgW="378" imgH="377" progId="TCLayout.ActiveDocument.1">
                  <p:embed/>
                </p:oleObj>
              </mc:Choice>
              <mc:Fallback>
                <p:oleObj name="think-cell Slide" r:id="rId4" imgW="378" imgH="377" progId="TCLayout.ActiveDocument.1">
                  <p:embed/>
                  <p:pic>
                    <p:nvPicPr>
                      <p:cNvPr id="3" name="Object 2"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2" name="Title 1"/>
          <p:cNvSpPr>
            <a:spLocks noGrp="1"/>
          </p:cNvSpPr>
          <p:nvPr>
            <p:ph type="title" hasCustomPrompt="1"/>
          </p:nvPr>
        </p:nvSpPr>
        <p:spPr>
          <a:xfrm>
            <a:off x="455682" y="2624915"/>
            <a:ext cx="8949308" cy="1608170"/>
          </a:xfrm>
          <a:noFill/>
        </p:spPr>
        <p:txBody>
          <a:bodyPr wrap="square" lIns="0" tIns="91440" bIns="91440" anchor="ctr" anchorCtr="0">
            <a:noAutofit/>
          </a:bodyPr>
          <a:lstStyle>
            <a:lvl1pPr>
              <a:defRPr sz="6470" spc="-98" baseline="0">
                <a:solidFill>
                  <a:schemeClr val="tx1"/>
                </a:solidFill>
              </a:defRPr>
            </a:lvl1pPr>
          </a:lstStyle>
          <a:p>
            <a:r>
              <a:rPr lang="en-US"/>
              <a:t>Section title</a:t>
            </a:r>
          </a:p>
        </p:txBody>
      </p:sp>
    </p:spTree>
    <p:extLst>
      <p:ext uri="{BB962C8B-B14F-4D97-AF65-F5344CB8AC3E}">
        <p14:creationId xmlns:p14="http://schemas.microsoft.com/office/powerpoint/2010/main" val="2583003901"/>
      </p:ext>
    </p:extLst>
  </p:cSld>
  <p:clrMapOvr>
    <a:masterClrMapping/>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7_Section Title">
    <p:bg>
      <p:bgPr>
        <a:solidFill>
          <a:schemeClr val="accent2"/>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131133" name="think-cell Slide" r:id="rId4" imgW="378" imgH="377" progId="TCLayout.ActiveDocument.1">
                  <p:embed/>
                </p:oleObj>
              </mc:Choice>
              <mc:Fallback>
                <p:oleObj name="think-cell Slide" r:id="rId4" imgW="378" imgH="377" progId="TCLayout.ActiveDocument.1">
                  <p:embed/>
                  <p:pic>
                    <p:nvPicPr>
                      <p:cNvPr id="3" name="Object 2"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2" name="Title 1"/>
          <p:cNvSpPr>
            <a:spLocks noGrp="1"/>
          </p:cNvSpPr>
          <p:nvPr>
            <p:ph type="title" hasCustomPrompt="1"/>
          </p:nvPr>
        </p:nvSpPr>
        <p:spPr>
          <a:xfrm>
            <a:off x="455682" y="2624915"/>
            <a:ext cx="8949308" cy="1608170"/>
          </a:xfrm>
          <a:noFill/>
        </p:spPr>
        <p:txBody>
          <a:bodyPr wrap="square" lIns="0" tIns="91440" bIns="91440" anchor="ctr" anchorCtr="0">
            <a:noAutofit/>
          </a:bodyPr>
          <a:lstStyle>
            <a:lvl1pPr>
              <a:defRPr sz="7056" spc="-98" baseline="0">
                <a:solidFill>
                  <a:schemeClr val="tx1"/>
                </a:solidFill>
              </a:defRPr>
            </a:lvl1pPr>
          </a:lstStyle>
          <a:p>
            <a:r>
              <a:rPr lang="en-US"/>
              <a:t>Section title</a:t>
            </a:r>
          </a:p>
        </p:txBody>
      </p:sp>
    </p:spTree>
    <p:extLst>
      <p:ext uri="{BB962C8B-B14F-4D97-AF65-F5344CB8AC3E}">
        <p14:creationId xmlns:p14="http://schemas.microsoft.com/office/powerpoint/2010/main" val="2986683058"/>
      </p:ext>
    </p:extLst>
  </p:cSld>
  <p:clrMapOvr>
    <a:masterClrMapping/>
  </p:clrMapOvr>
  <p:transition>
    <p:fad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8_Section Title">
    <p:bg>
      <p:bgPr>
        <a:solidFill>
          <a:schemeClr val="accent3"/>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132157" name="think-cell Slide" r:id="rId4" imgW="378" imgH="377" progId="TCLayout.ActiveDocument.1">
                  <p:embed/>
                </p:oleObj>
              </mc:Choice>
              <mc:Fallback>
                <p:oleObj name="think-cell Slide" r:id="rId4" imgW="378" imgH="377" progId="TCLayout.ActiveDocument.1">
                  <p:embed/>
                  <p:pic>
                    <p:nvPicPr>
                      <p:cNvPr id="3" name="Object 2"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2" name="Title 1"/>
          <p:cNvSpPr>
            <a:spLocks noGrp="1"/>
          </p:cNvSpPr>
          <p:nvPr>
            <p:ph type="title" hasCustomPrompt="1"/>
          </p:nvPr>
        </p:nvSpPr>
        <p:spPr>
          <a:xfrm>
            <a:off x="455682" y="2624915"/>
            <a:ext cx="8949308" cy="1608170"/>
          </a:xfrm>
          <a:noFill/>
        </p:spPr>
        <p:txBody>
          <a:bodyPr wrap="square" lIns="0" tIns="91440" bIns="91440" anchor="ctr" anchorCtr="0">
            <a:noAutofit/>
          </a:bodyPr>
          <a:lstStyle>
            <a:lvl1pPr>
              <a:defRPr sz="7056" spc="-98" baseline="0">
                <a:solidFill>
                  <a:schemeClr val="tx1"/>
                </a:solidFill>
              </a:defRPr>
            </a:lvl1pPr>
          </a:lstStyle>
          <a:p>
            <a:r>
              <a:rPr lang="en-US"/>
              <a:t>Section title</a:t>
            </a:r>
          </a:p>
        </p:txBody>
      </p:sp>
    </p:spTree>
    <p:extLst>
      <p:ext uri="{BB962C8B-B14F-4D97-AF65-F5344CB8AC3E}">
        <p14:creationId xmlns:p14="http://schemas.microsoft.com/office/powerpoint/2010/main" val="3157926673"/>
      </p:ext>
    </p:extLst>
  </p:cSld>
  <p:clrMapOvr>
    <a:masterClrMapping/>
  </p:clrMapOvr>
  <p:transition>
    <p:fade/>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133181" name="think-cell Slide" r:id="rId4" imgW="378" imgH="377" progId="TCLayout.ActiveDocument.1">
                  <p:embed/>
                </p:oleObj>
              </mc:Choice>
              <mc:Fallback>
                <p:oleObj name="think-cell Slide" r:id="rId4" imgW="378" imgH="377" progId="TCLayout.ActiveDocument.1">
                  <p:embed/>
                  <p:pic>
                    <p:nvPicPr>
                      <p:cNvPr id="2" name="Object 1"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6" name="Footer Placeholder 6">
            <a:extLst>
              <a:ext uri="{FF2B5EF4-FFF2-40B4-BE49-F238E27FC236}">
                <a16:creationId xmlns:a16="http://schemas.microsoft.com/office/drawing/2014/main" id="{464956A9-8B79-4BCC-8DC8-5AAA70CCBDB3}"/>
              </a:ext>
            </a:extLst>
          </p:cNvPr>
          <p:cNvSpPr>
            <a:spLocks noGrp="1"/>
          </p:cNvSpPr>
          <p:nvPr>
            <p:ph type="ftr" sz="quarter" idx="3"/>
          </p:nvPr>
        </p:nvSpPr>
        <p:spPr>
          <a:xfrm>
            <a:off x="5154960" y="6526583"/>
            <a:ext cx="1882080" cy="138500"/>
          </a:xfrm>
          <a:prstGeom prst="rect">
            <a:avLst/>
          </a:prstGeom>
        </p:spPr>
        <p:txBody>
          <a:bodyPr vert="horz" wrap="square" lIns="0" tIns="0" rIns="0" bIns="0" rtlCol="0" anchor="ctr">
            <a:spAutoFit/>
          </a:bodyPr>
          <a:lstStyle>
            <a:lvl1pPr>
              <a:defRPr lang="en-US" sz="882" smtClean="0">
                <a:solidFill>
                  <a:schemeClr val="bg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82" b="0" i="0" u="none" strike="noStrike" kern="1200" cap="none" spc="0" normalizeH="0" baseline="0" noProof="0">
                <a:ln>
                  <a:noFill/>
                </a:ln>
                <a:solidFill>
                  <a:srgbClr val="505050"/>
                </a:solidFill>
                <a:effectLst/>
                <a:uLnTx/>
                <a:uFillTx/>
                <a:latin typeface="Segoe UI"/>
                <a:ea typeface="+mn-ea"/>
                <a:cs typeface="+mn-cs"/>
              </a:rPr>
              <a:t>Microsoft Confidential – Internal Only </a:t>
            </a:r>
          </a:p>
        </p:txBody>
      </p:sp>
      <p:sp>
        <p:nvSpPr>
          <p:cNvPr id="7" name="Slide Number Placeholder 4">
            <a:extLst>
              <a:ext uri="{FF2B5EF4-FFF2-40B4-BE49-F238E27FC236}">
                <a16:creationId xmlns:a16="http://schemas.microsoft.com/office/drawing/2014/main" id="{C96ABA1B-B4FF-4F89-BAAD-377605A9ACA5}"/>
              </a:ext>
            </a:extLst>
          </p:cNvPr>
          <p:cNvSpPr>
            <a:spLocks noGrp="1"/>
          </p:cNvSpPr>
          <p:nvPr>
            <p:ph type="sldNum" sz="quarter" idx="4"/>
          </p:nvPr>
        </p:nvSpPr>
        <p:spPr>
          <a:xfrm>
            <a:off x="11906110" y="6526583"/>
            <a:ext cx="139862" cy="135796"/>
          </a:xfrm>
          <a:prstGeom prst="rect">
            <a:avLst/>
          </a:prstGeom>
        </p:spPr>
        <p:txBody>
          <a:bodyPr vert="horz" wrap="none" lIns="0" tIns="0" rIns="0" bIns="0" rtlCol="0" anchor="ctr">
            <a:noAutofit/>
          </a:bodyPr>
          <a:lstStyle>
            <a:lvl1pPr>
              <a:defRPr lang="en-US" sz="882" smtClean="0">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F6BF59E-C7AB-4D2C-B602-9844A5FEE556}" type="slidenum">
              <a:rPr kumimoji="0" lang="en-US" sz="882" b="0" i="0" u="none" strike="noStrike" kern="1200" cap="none" spc="0" normalizeH="0" baseline="0" noProof="0" smtClean="0">
                <a:ln>
                  <a:noFill/>
                </a:ln>
                <a:solidFill>
                  <a:srgbClr val="505050"/>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882" b="0" i="0" u="none" strike="noStrike" kern="1200" cap="none" spc="0" normalizeH="0" baseline="0" noProof="0">
              <a:ln>
                <a:noFill/>
              </a:ln>
              <a:solidFill>
                <a:srgbClr val="505050"/>
              </a:solidFill>
              <a:effectLst/>
              <a:uLnTx/>
              <a:uFillTx/>
              <a:latin typeface="Segoe UI"/>
              <a:ea typeface="+mn-ea"/>
              <a:cs typeface="+mn-cs"/>
            </a:endParaRPr>
          </a:p>
        </p:txBody>
      </p:sp>
    </p:spTree>
    <p:extLst>
      <p:ext uri="{BB962C8B-B14F-4D97-AF65-F5344CB8AC3E}">
        <p14:creationId xmlns:p14="http://schemas.microsoft.com/office/powerpoint/2010/main" val="2539810056"/>
      </p:ext>
    </p:extLst>
  </p:cSld>
  <p:clrMapOvr>
    <a:masterClrMapping/>
  </p:clrMapOvr>
  <p:transition>
    <p:fade/>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chemeClr val="accent1"/>
        </a:solidFill>
        <a:effectLst/>
      </p:bgPr>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134205" name="think-cell Slide" r:id="rId4" imgW="378" imgH="377" progId="TCLayout.ActiveDocument.1">
                  <p:embed/>
                </p:oleObj>
              </mc:Choice>
              <mc:Fallback>
                <p:oleObj name="think-cell Slide" r:id="rId4" imgW="378" imgH="377" progId="TCLayout.ActiveDocument.1">
                  <p:embed/>
                  <p:pic>
                    <p:nvPicPr>
                      <p:cNvPr id="4" name="Object 3"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2" name="Text Box 3"/>
          <p:cNvSpPr txBox="1">
            <a:spLocks noChangeArrowheads="1"/>
          </p:cNvSpPr>
          <p:nvPr userDrawn="1"/>
        </p:nvSpPr>
        <p:spPr bwMode="blackWhite">
          <a:xfrm>
            <a:off x="269239" y="6171617"/>
            <a:ext cx="11653522" cy="395317"/>
          </a:xfrm>
          <a:prstGeom prst="rect">
            <a:avLst/>
          </a:prstGeom>
          <a:noFill/>
          <a:ln w="12700">
            <a:noFill/>
            <a:miter lim="800000"/>
            <a:headEnd type="none" w="sm" len="sm"/>
            <a:tailEnd type="none" w="sm" len="sm"/>
          </a:ln>
          <a:effectLst/>
        </p:spPr>
        <p:txBody>
          <a:bodyPr vert="horz" wrap="square" lIns="179259" tIns="143407" rIns="179259" bIns="143407" numCol="1" anchor="t" anchorCtr="0" compatLnSpc="1">
            <a:prstTxWarp prst="textNoShape">
              <a:avLst/>
            </a:prstTxWarp>
            <a:spAutoFit/>
          </a:bodyPr>
          <a:lstStyle/>
          <a:p>
            <a:pPr marL="0" marR="0" lvl="0" indent="0" algn="l" defTabSz="913748" rtl="0" eaLnBrk="0" fontAlgn="auto" latinLnBrk="0" hangingPunct="0">
              <a:lnSpc>
                <a:spcPct val="100000"/>
              </a:lnSpc>
              <a:spcBef>
                <a:spcPts val="0"/>
              </a:spcBef>
              <a:spcAft>
                <a:spcPts val="0"/>
              </a:spcAft>
              <a:buClrTx/>
              <a:buSzTx/>
              <a:buFontTx/>
              <a:buNone/>
              <a:tabLst/>
              <a:defRPr/>
            </a:pPr>
            <a:r>
              <a:rPr kumimoji="0" lang="en-US" sz="686" b="0" i="0" u="none" strike="noStrike" kern="1200" cap="none" spc="0" normalizeH="0" baseline="0" noProof="0">
                <a:ln>
                  <a:noFill/>
                </a:ln>
                <a:solidFill>
                  <a:srgbClr val="FFFFFF"/>
                </a:solidFill>
                <a:effectLst/>
                <a:uLnTx/>
                <a:uFillTx/>
                <a:latin typeface="Segoe UI"/>
                <a:ea typeface="+mn-ea"/>
                <a:cs typeface="Segoe UI" pitchFamily="34" charset="0"/>
              </a:rPr>
              <a:t>© 2017 Microsoft Corporation. All rights reserved. </a:t>
            </a:r>
          </a:p>
        </p:txBody>
      </p:sp>
      <p:pic>
        <p:nvPicPr>
          <p:cNvPr id="3" name="Picture 2"/>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bwMode="invGray">
          <a:xfrm>
            <a:off x="450202" y="3083654"/>
            <a:ext cx="3223861" cy="690695"/>
          </a:xfrm>
          <a:prstGeom prst="rect">
            <a:avLst/>
          </a:prstGeom>
        </p:spPr>
      </p:pic>
    </p:spTree>
    <p:extLst>
      <p:ext uri="{BB962C8B-B14F-4D97-AF65-F5344CB8AC3E}">
        <p14:creationId xmlns:p14="http://schemas.microsoft.com/office/powerpoint/2010/main" val="302232984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14397" name="think-cell Slide" r:id="rId4" imgW="378" imgH="377" progId="TCLayout.ActiveDocument.1">
                  <p:embed/>
                </p:oleObj>
              </mc:Choice>
              <mc:Fallback>
                <p:oleObj name="think-cell Slide" r:id="rId4" imgW="378" imgH="377" progId="TCLayout.ActiveDocument.1">
                  <p:embed/>
                  <p:pic>
                    <p:nvPicPr>
                      <p:cNvPr id="3" name="Object 2"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7" name="Text Placeholder 4"/>
          <p:cNvSpPr>
            <a:spLocks noGrp="1"/>
          </p:cNvSpPr>
          <p:nvPr>
            <p:ph type="body" sz="quarter" idx="11"/>
          </p:nvPr>
        </p:nvSpPr>
        <p:spPr>
          <a:xfrm>
            <a:off x="269239" y="957257"/>
            <a:ext cx="11653523" cy="482831"/>
          </a:xfrm>
        </p:spPr>
        <p:txBody>
          <a:bodyPr/>
          <a:lstStyle>
            <a:lvl1pPr marL="0" indent="0">
              <a:lnSpc>
                <a:spcPct val="100000"/>
              </a:lnSpc>
              <a:spcBef>
                <a:spcPts val="0"/>
              </a:spcBef>
              <a:buNone/>
              <a:defRPr sz="1961">
                <a:solidFill>
                  <a:schemeClr val="bg1"/>
                </a:solidFill>
                <a:latin typeface="+mn-lt"/>
              </a:defRPr>
            </a:lvl1pPr>
            <a:lvl2pPr>
              <a:defRPr sz="1961">
                <a:latin typeface="+mn-lt"/>
              </a:defRPr>
            </a:lvl2pPr>
            <a:lvl3pPr>
              <a:defRPr sz="1765">
                <a:latin typeface="+mn-lt"/>
              </a:defRPr>
            </a:lvl3pPr>
            <a:lvl4pPr>
              <a:defRPr sz="1568">
                <a:latin typeface="+mn-lt"/>
              </a:defRPr>
            </a:lvl4pPr>
            <a:lvl5pPr>
              <a:defRPr sz="1568">
                <a:latin typeface="+mn-lt"/>
              </a:defRPr>
            </a:lvl5pPr>
          </a:lstStyle>
          <a:p>
            <a:pPr lvl="0"/>
            <a:r>
              <a:rPr lang="en-US"/>
              <a:t>Edit Master text styles</a:t>
            </a:r>
          </a:p>
        </p:txBody>
      </p:sp>
      <p:sp>
        <p:nvSpPr>
          <p:cNvPr id="11" name="Footer Placeholder 6">
            <a:extLst>
              <a:ext uri="{FF2B5EF4-FFF2-40B4-BE49-F238E27FC236}">
                <a16:creationId xmlns:a16="http://schemas.microsoft.com/office/drawing/2014/main" id="{3095EC74-3FDB-4038-A156-7669DFD9637F}"/>
              </a:ext>
            </a:extLst>
          </p:cNvPr>
          <p:cNvSpPr>
            <a:spLocks noGrp="1"/>
          </p:cNvSpPr>
          <p:nvPr>
            <p:ph type="ftr" sz="quarter" idx="3"/>
          </p:nvPr>
        </p:nvSpPr>
        <p:spPr>
          <a:xfrm>
            <a:off x="5154960" y="6526583"/>
            <a:ext cx="1882080" cy="138500"/>
          </a:xfrm>
          <a:prstGeom prst="rect">
            <a:avLst/>
          </a:prstGeom>
        </p:spPr>
        <p:txBody>
          <a:bodyPr vert="horz" wrap="square" lIns="0" tIns="0" rIns="0" bIns="0" rtlCol="0" anchor="ctr">
            <a:spAutoFit/>
          </a:bodyPr>
          <a:lstStyle>
            <a:lvl1pPr>
              <a:defRPr lang="en-US" sz="882" smtClean="0">
                <a:solidFill>
                  <a:schemeClr val="bg1"/>
                </a:solidFill>
              </a:defRPr>
            </a:lvl1pPr>
          </a:lstStyle>
          <a:p>
            <a:pPr algn="ctr"/>
            <a:r>
              <a:rPr lang="en-IN"/>
              <a:t>Microsoft Confidential – Internal Only </a:t>
            </a:r>
          </a:p>
        </p:txBody>
      </p:sp>
    </p:spTree>
    <p:extLst>
      <p:ext uri="{BB962C8B-B14F-4D97-AF65-F5344CB8AC3E}">
        <p14:creationId xmlns:p14="http://schemas.microsoft.com/office/powerpoint/2010/main" val="1317518318"/>
      </p:ext>
    </p:extLst>
  </p:cSld>
  <p:clrMapOvr>
    <a:masterClrMapping/>
  </p:clrMapOvr>
  <p:transition>
    <p:fade/>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135229" name="think-cell Slide" r:id="rId4" imgW="378" imgH="377" progId="TCLayout.ActiveDocument.1">
                  <p:embed/>
                </p:oleObj>
              </mc:Choice>
              <mc:Fallback>
                <p:oleObj name="think-cell Slide" r:id="rId4" imgW="378" imgH="377" progId="TCLayout.ActiveDocument.1">
                  <p:embed/>
                  <p:pic>
                    <p:nvPicPr>
                      <p:cNvPr id="2" name="Object 1"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6" name="Text Placeholder 5"/>
          <p:cNvSpPr>
            <a:spLocks noGrp="1"/>
          </p:cNvSpPr>
          <p:nvPr>
            <p:ph type="body" sz="quarter" idx="10" hasCustomPrompt="1"/>
          </p:nvPr>
        </p:nvSpPr>
        <p:spPr bwMode="white">
          <a:xfrm>
            <a:off x="269241" y="1189178"/>
            <a:ext cx="11653523" cy="2396047"/>
          </a:xfrm>
          <a:prstGeom prst="rect">
            <a:avLst/>
          </a:prstGeom>
        </p:spPr>
        <p:txBody>
          <a:bodyPr/>
          <a:lstStyle>
            <a:lvl1pPr marL="284680" indent="-284680">
              <a:buClr>
                <a:schemeClr val="tx1"/>
              </a:buClr>
              <a:buSzPct val="90000"/>
              <a:buFont typeface="Arial" pitchFamily="34" charset="0"/>
              <a:buChar char="•"/>
              <a:defRPr sz="3527">
                <a:solidFill>
                  <a:schemeClr val="tx1"/>
                </a:solidFill>
                <a:latin typeface="Segoe UI" pitchFamily="34" charset="0"/>
                <a:ea typeface="Segoe UI" pitchFamily="34" charset="0"/>
                <a:cs typeface="Segoe UI" pitchFamily="34" charset="0"/>
              </a:defRPr>
            </a:lvl1pPr>
            <a:lvl2pPr marL="560027" indent="-275348">
              <a:buClr>
                <a:schemeClr val="tx1"/>
              </a:buClr>
              <a:buSzPct val="90000"/>
              <a:buFont typeface="Arial" pitchFamily="34" charset="0"/>
              <a:buChar char="•"/>
              <a:defRPr sz="3135">
                <a:solidFill>
                  <a:schemeClr val="tx1"/>
                </a:solidFill>
                <a:latin typeface="Segoe UI" pitchFamily="34" charset="0"/>
                <a:ea typeface="Segoe UI" pitchFamily="34" charset="0"/>
                <a:cs typeface="Segoe UI" pitchFamily="34" charset="0"/>
              </a:defRPr>
            </a:lvl2pPr>
            <a:lvl3pPr marL="844707" indent="-284680">
              <a:buClr>
                <a:schemeClr val="tx1"/>
              </a:buClr>
              <a:buSzPct val="90000"/>
              <a:buFont typeface="Arial" pitchFamily="34" charset="0"/>
              <a:buChar char="•"/>
              <a:defRPr sz="2745">
                <a:solidFill>
                  <a:schemeClr val="tx1"/>
                </a:solidFill>
                <a:latin typeface="Segoe UI" pitchFamily="34" charset="0"/>
                <a:ea typeface="Segoe UI" pitchFamily="34" charset="0"/>
                <a:cs typeface="Segoe UI" pitchFamily="34" charset="0"/>
              </a:defRPr>
            </a:lvl3pPr>
            <a:lvl4pPr marL="1068718" indent="-224011">
              <a:buClr>
                <a:schemeClr val="tx1"/>
              </a:buClr>
              <a:buSzPct val="90000"/>
              <a:buFont typeface="Arial" pitchFamily="34" charset="0"/>
              <a:buChar char="•"/>
              <a:defRPr sz="2353">
                <a:solidFill>
                  <a:schemeClr val="tx1"/>
                </a:solidFill>
                <a:latin typeface="Segoe UI" pitchFamily="34" charset="0"/>
                <a:ea typeface="Segoe UI" pitchFamily="34" charset="0"/>
                <a:cs typeface="Segoe UI" pitchFamily="34" charset="0"/>
              </a:defRPr>
            </a:lvl4pPr>
            <a:lvl5pPr marL="1292727" indent="-224011">
              <a:buClr>
                <a:schemeClr val="tx1"/>
              </a:buClr>
              <a:buSzPct val="90000"/>
              <a:buFont typeface="Arial" pitchFamily="34" charset="0"/>
              <a:buChar char="•"/>
              <a:defRPr sz="1961">
                <a:solidFill>
                  <a:schemeClr val="tx1"/>
                </a:soli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4" name="Text Placeholder 6"/>
          <p:cNvSpPr>
            <a:spLocks noGrp="1"/>
          </p:cNvSpPr>
          <p:nvPr>
            <p:ph type="body" sz="quarter" idx="11" hasCustomPrompt="1"/>
          </p:nvPr>
        </p:nvSpPr>
        <p:spPr>
          <a:xfrm>
            <a:off x="3"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5"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3" name="Title 2"/>
          <p:cNvSpPr>
            <a:spLocks noGrp="1"/>
          </p:cNvSpPr>
          <p:nvPr>
            <p:ph type="title"/>
          </p:nvPr>
        </p:nvSpPr>
        <p:spPr bwMode="white"/>
        <p:txBody>
          <a:bodyPr/>
          <a:lstStyle>
            <a:lvl1pPr>
              <a:defRPr>
                <a:solidFill>
                  <a:schemeClr val="tx1"/>
                </a:solidFill>
                <a:latin typeface="Segoe UI" pitchFamily="34" charset="0"/>
                <a:ea typeface="Segoe UI" pitchFamily="34" charset="0"/>
                <a:cs typeface="Segoe UI" pitchFamily="34" charset="0"/>
              </a:defRPr>
            </a:lvl1pPr>
          </a:lstStyle>
          <a:p>
            <a:r>
              <a:rPr lang="en-US"/>
              <a:t>Click to edit Master title style</a:t>
            </a:r>
          </a:p>
        </p:txBody>
      </p:sp>
    </p:spTree>
    <p:extLst>
      <p:ext uri="{BB962C8B-B14F-4D97-AF65-F5344CB8AC3E}">
        <p14:creationId xmlns:p14="http://schemas.microsoft.com/office/powerpoint/2010/main" val="805966814"/>
      </p:ext>
    </p:extLst>
  </p:cSld>
  <p:clrMapOvr>
    <a:masterClrMapping/>
  </p:clrMapOvr>
  <p:transition>
    <p:fade/>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tx2"/>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C08AF46-C4BF-4328-B1B5-0BB48DEDA08A}"/>
              </a:ext>
            </a:extLst>
          </p:cNvPr>
          <p:cNvPicPr>
            <a:picLocks noChangeAspect="1"/>
          </p:cNvPicPr>
          <p:nvPr userDrawn="1"/>
        </p:nvPicPr>
        <p:blipFill rotWithShape="1">
          <a:blip r:embed="rId2"/>
          <a:srcRect r="29035" b="2195"/>
          <a:stretch/>
        </p:blipFill>
        <p:spPr>
          <a:xfrm>
            <a:off x="8859200" y="1723061"/>
            <a:ext cx="3332800" cy="5134939"/>
          </a:xfrm>
          <a:prstGeom prst="rect">
            <a:avLst/>
          </a:prstGeom>
        </p:spPr>
      </p:pic>
      <p:grpSp>
        <p:nvGrpSpPr>
          <p:cNvPr id="8" name="Group 7"/>
          <p:cNvGrpSpPr/>
          <p:nvPr userDrawn="1"/>
        </p:nvGrpSpPr>
        <p:grpSpPr>
          <a:xfrm>
            <a:off x="5557991" y="0"/>
            <a:ext cx="6631665" cy="6858000"/>
            <a:chOff x="5669440" y="0"/>
            <a:chExt cx="6764644" cy="6994525"/>
          </a:xfrm>
        </p:grpSpPr>
        <p:cxnSp>
          <p:nvCxnSpPr>
            <p:cNvPr id="12" name="Straight Connector 11"/>
            <p:cNvCxnSpPr/>
            <p:nvPr/>
          </p:nvCxnSpPr>
          <p:spPr>
            <a:xfrm>
              <a:off x="12200827" y="0"/>
              <a:ext cx="0" cy="6994525"/>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11967563" y="0"/>
              <a:ext cx="0" cy="6994525"/>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11501035" y="0"/>
              <a:ext cx="0" cy="6994525"/>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1267771" y="0"/>
              <a:ext cx="0" cy="6994525"/>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1734299" y="0"/>
              <a:ext cx="0" cy="6994525"/>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10801242" y="0"/>
              <a:ext cx="0" cy="6994525"/>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10567978" y="0"/>
              <a:ext cx="0" cy="6994525"/>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11023600" y="101600"/>
              <a:ext cx="10907" cy="6892925"/>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10101450" y="0"/>
              <a:ext cx="0" cy="6994525"/>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9868186" y="0"/>
              <a:ext cx="0" cy="6994525"/>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10334714" y="0"/>
              <a:ext cx="0" cy="6994525"/>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8701866" y="0"/>
              <a:ext cx="0" cy="6994525"/>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8468601" y="0"/>
              <a:ext cx="0" cy="6994525"/>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8935130" y="0"/>
              <a:ext cx="0" cy="6994525"/>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9401658" y="0"/>
              <a:ext cx="0" cy="6994525"/>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9168394" y="0"/>
              <a:ext cx="0" cy="6994525"/>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9634922" y="0"/>
              <a:ext cx="0" cy="6994525"/>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8002073" y="0"/>
              <a:ext cx="0" cy="6994525"/>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7768809" y="0"/>
              <a:ext cx="0" cy="6994525"/>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8235337" y="0"/>
              <a:ext cx="0" cy="6994525"/>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7535545" y="0"/>
              <a:ext cx="0" cy="6994525"/>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H="1">
              <a:off x="5669440" y="4665283"/>
              <a:ext cx="6764642" cy="0"/>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H="1">
              <a:off x="5669440" y="4432019"/>
              <a:ext cx="6764642" cy="0"/>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H="1">
              <a:off x="5669440" y="4898539"/>
              <a:ext cx="6764642" cy="0"/>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H="1">
              <a:off x="5669440" y="3965491"/>
              <a:ext cx="6764642" cy="0"/>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H="1">
              <a:off x="5669440" y="3732227"/>
              <a:ext cx="6764642" cy="0"/>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H="1">
              <a:off x="5669440" y="4198755"/>
              <a:ext cx="6764642" cy="0"/>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H="1">
              <a:off x="5669440" y="3265698"/>
              <a:ext cx="6764642" cy="0"/>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H="1">
              <a:off x="5669440" y="3032434"/>
              <a:ext cx="6764642" cy="0"/>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H="1">
              <a:off x="5669440" y="3498963"/>
              <a:ext cx="6764642" cy="0"/>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H="1">
              <a:off x="5669440" y="2565906"/>
              <a:ext cx="6764642" cy="0"/>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a:off x="5669440" y="2332642"/>
              <a:ext cx="6764642" cy="0"/>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H="1">
              <a:off x="5669440" y="2799170"/>
              <a:ext cx="6764642" cy="0"/>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5669440" y="1166321"/>
              <a:ext cx="6764642" cy="0"/>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H="1">
              <a:off x="5669440" y="933057"/>
              <a:ext cx="6764642" cy="0"/>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a:off x="5669440" y="1399586"/>
              <a:ext cx="6764642" cy="0"/>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H="1">
              <a:off x="5669440" y="1866114"/>
              <a:ext cx="6764642" cy="0"/>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flipH="1">
              <a:off x="5669440" y="1632850"/>
              <a:ext cx="6764642" cy="0"/>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H="1">
              <a:off x="5669440" y="2099378"/>
              <a:ext cx="6764642" cy="0"/>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H="1">
              <a:off x="5669440" y="466529"/>
              <a:ext cx="6764642" cy="0"/>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H="1">
              <a:off x="5669440" y="233265"/>
              <a:ext cx="6764642" cy="0"/>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H="1">
              <a:off x="5669440" y="699793"/>
              <a:ext cx="6764642" cy="0"/>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flipH="1">
              <a:off x="5669442" y="6064859"/>
              <a:ext cx="6764642" cy="0"/>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flipH="1">
              <a:off x="5669442" y="5831595"/>
              <a:ext cx="6764642" cy="0"/>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H="1">
              <a:off x="5669442" y="6298124"/>
              <a:ext cx="6764642" cy="0"/>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flipH="1">
              <a:off x="5669442" y="6764652"/>
              <a:ext cx="6764642" cy="0"/>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flipH="1">
              <a:off x="5669442" y="6531388"/>
              <a:ext cx="6764642" cy="0"/>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flipH="1">
              <a:off x="5669442" y="5365067"/>
              <a:ext cx="6764642" cy="0"/>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flipH="1">
              <a:off x="5669442" y="5131803"/>
              <a:ext cx="6764642" cy="0"/>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flipH="1">
              <a:off x="5669442" y="5598331"/>
              <a:ext cx="6764642" cy="0"/>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7302288" y="0"/>
              <a:ext cx="0" cy="6994525"/>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7069024" y="0"/>
              <a:ext cx="0" cy="6994525"/>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6602496" y="0"/>
              <a:ext cx="0" cy="6994525"/>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6369232" y="0"/>
              <a:ext cx="0" cy="6994525"/>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6835760" y="0"/>
              <a:ext cx="0" cy="6994525"/>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5902703" y="0"/>
              <a:ext cx="0" cy="6994525"/>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6135968" y="0"/>
              <a:ext cx="0" cy="6994525"/>
            </a:xfrm>
            <a:prstGeom prst="line">
              <a:avLst/>
            </a:prstGeom>
            <a:ln w="9525">
              <a:solidFill>
                <a:srgbClr val="80BCEB"/>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sp>
        <p:nvSpPr>
          <p:cNvPr id="72" name="Freeform 9"/>
          <p:cNvSpPr>
            <a:spLocks/>
          </p:cNvSpPr>
          <p:nvPr userDrawn="1"/>
        </p:nvSpPr>
        <p:spPr bwMode="auto">
          <a:xfrm>
            <a:off x="7634015" y="1347163"/>
            <a:ext cx="3001693" cy="1835131"/>
          </a:xfrm>
          <a:custGeom>
            <a:avLst/>
            <a:gdLst>
              <a:gd name="T0" fmla="*/ 0 w 968"/>
              <a:gd name="T1" fmla="*/ 586 h 586"/>
              <a:gd name="T2" fmla="*/ 0 w 968"/>
              <a:gd name="T3" fmla="*/ 0 h 586"/>
              <a:gd name="T4" fmla="*/ 795 w 968"/>
              <a:gd name="T5" fmla="*/ 0 h 586"/>
              <a:gd name="T6" fmla="*/ 795 w 968"/>
              <a:gd name="T7" fmla="*/ 413 h 586"/>
              <a:gd name="T8" fmla="*/ 968 w 968"/>
              <a:gd name="T9" fmla="*/ 586 h 586"/>
              <a:gd name="T10" fmla="*/ 0 w 968"/>
              <a:gd name="T11" fmla="*/ 586 h 586"/>
              <a:gd name="connsiteX0" fmla="*/ 174 w 10174"/>
              <a:gd name="connsiteY0" fmla="*/ 10026 h 10026"/>
              <a:gd name="connsiteX1" fmla="*/ 0 w 10174"/>
              <a:gd name="connsiteY1" fmla="*/ 0 h 10026"/>
              <a:gd name="connsiteX2" fmla="*/ 8387 w 10174"/>
              <a:gd name="connsiteY2" fmla="*/ 26 h 10026"/>
              <a:gd name="connsiteX3" fmla="*/ 8387 w 10174"/>
              <a:gd name="connsiteY3" fmla="*/ 7074 h 10026"/>
              <a:gd name="connsiteX4" fmla="*/ 10174 w 10174"/>
              <a:gd name="connsiteY4" fmla="*/ 10026 h 10026"/>
              <a:gd name="connsiteX5" fmla="*/ 174 w 10174"/>
              <a:gd name="connsiteY5" fmla="*/ 10026 h 10026"/>
              <a:gd name="connsiteX0" fmla="*/ 0 w 10190"/>
              <a:gd name="connsiteY0" fmla="*/ 10039 h 10039"/>
              <a:gd name="connsiteX1" fmla="*/ 16 w 10190"/>
              <a:gd name="connsiteY1" fmla="*/ 0 h 10039"/>
              <a:gd name="connsiteX2" fmla="*/ 8403 w 10190"/>
              <a:gd name="connsiteY2" fmla="*/ 26 h 10039"/>
              <a:gd name="connsiteX3" fmla="*/ 8403 w 10190"/>
              <a:gd name="connsiteY3" fmla="*/ 7074 h 10039"/>
              <a:gd name="connsiteX4" fmla="*/ 10190 w 10190"/>
              <a:gd name="connsiteY4" fmla="*/ 10026 h 10039"/>
              <a:gd name="connsiteX5" fmla="*/ 0 w 10190"/>
              <a:gd name="connsiteY5" fmla="*/ 10039 h 10039"/>
              <a:gd name="connsiteX0" fmla="*/ 0 w 10182"/>
              <a:gd name="connsiteY0" fmla="*/ 10039 h 10039"/>
              <a:gd name="connsiteX1" fmla="*/ 8 w 10182"/>
              <a:gd name="connsiteY1" fmla="*/ 0 h 10039"/>
              <a:gd name="connsiteX2" fmla="*/ 8395 w 10182"/>
              <a:gd name="connsiteY2" fmla="*/ 26 h 10039"/>
              <a:gd name="connsiteX3" fmla="*/ 8395 w 10182"/>
              <a:gd name="connsiteY3" fmla="*/ 7074 h 10039"/>
              <a:gd name="connsiteX4" fmla="*/ 10182 w 10182"/>
              <a:gd name="connsiteY4" fmla="*/ 10026 h 10039"/>
              <a:gd name="connsiteX5" fmla="*/ 0 w 10182"/>
              <a:gd name="connsiteY5" fmla="*/ 10039 h 10039"/>
              <a:gd name="connsiteX0" fmla="*/ 9 w 10175"/>
              <a:gd name="connsiteY0" fmla="*/ 10026 h 10026"/>
              <a:gd name="connsiteX1" fmla="*/ 1 w 10175"/>
              <a:gd name="connsiteY1" fmla="*/ 0 h 10026"/>
              <a:gd name="connsiteX2" fmla="*/ 8388 w 10175"/>
              <a:gd name="connsiteY2" fmla="*/ 26 h 10026"/>
              <a:gd name="connsiteX3" fmla="*/ 8388 w 10175"/>
              <a:gd name="connsiteY3" fmla="*/ 7074 h 10026"/>
              <a:gd name="connsiteX4" fmla="*/ 10175 w 10175"/>
              <a:gd name="connsiteY4" fmla="*/ 10026 h 10026"/>
              <a:gd name="connsiteX5" fmla="*/ 9 w 10175"/>
              <a:gd name="connsiteY5" fmla="*/ 10026 h 10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75" h="10026">
                <a:moveTo>
                  <a:pt x="9" y="10026"/>
                </a:moveTo>
                <a:cubicBezTo>
                  <a:pt x="14" y="6680"/>
                  <a:pt x="-4" y="3346"/>
                  <a:pt x="1" y="0"/>
                </a:cubicBezTo>
                <a:lnTo>
                  <a:pt x="8388" y="26"/>
                </a:lnTo>
                <a:lnTo>
                  <a:pt x="8388" y="7074"/>
                </a:lnTo>
                <a:lnTo>
                  <a:pt x="10175" y="10026"/>
                </a:lnTo>
                <a:lnTo>
                  <a:pt x="9" y="10026"/>
                </a:lnTo>
                <a:close/>
              </a:path>
            </a:pathLst>
          </a:custGeom>
          <a:noFill/>
          <a:ln w="44450" cap="flat">
            <a:solidFill>
              <a:srgbClr val="80BCEB"/>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grpSp>
        <p:nvGrpSpPr>
          <p:cNvPr id="73" name="Group 72"/>
          <p:cNvGrpSpPr/>
          <p:nvPr userDrawn="1"/>
        </p:nvGrpSpPr>
        <p:grpSpPr>
          <a:xfrm>
            <a:off x="8077161" y="1805093"/>
            <a:ext cx="1599870" cy="912551"/>
            <a:chOff x="8239124" y="1841027"/>
            <a:chExt cx="1631951" cy="930718"/>
          </a:xfrm>
        </p:grpSpPr>
        <p:cxnSp>
          <p:nvCxnSpPr>
            <p:cNvPr id="74" name="Straight Connector 73"/>
            <p:cNvCxnSpPr/>
            <p:nvPr/>
          </p:nvCxnSpPr>
          <p:spPr>
            <a:xfrm>
              <a:off x="8239124" y="1841027"/>
              <a:ext cx="1631951" cy="0"/>
            </a:xfrm>
            <a:prstGeom prst="line">
              <a:avLst/>
            </a:prstGeom>
            <a:noFill/>
            <a:ln w="44450" cap="flat">
              <a:solidFill>
                <a:srgbClr val="80BCEB"/>
              </a:solidFill>
              <a:prstDash val="solid"/>
              <a:miter lim="800000"/>
              <a:headEnd/>
              <a:tailEnd/>
            </a:ln>
            <a:extLst>
              <a:ext uri="{909E8E84-426E-40DD-AFC4-6F175D3DCCD1}">
                <a14:hiddenFill xmlns:a14="http://schemas.microsoft.com/office/drawing/2010/main">
                  <a:solidFill>
                    <a:srgbClr val="FFFFFF"/>
                  </a:solidFill>
                </a14:hiddenFill>
              </a:ext>
            </a:extLst>
          </p:spPr>
        </p:cxnSp>
        <p:cxnSp>
          <p:nvCxnSpPr>
            <p:cNvPr id="75" name="Straight Connector 74"/>
            <p:cNvCxnSpPr/>
            <p:nvPr/>
          </p:nvCxnSpPr>
          <p:spPr>
            <a:xfrm>
              <a:off x="8239124" y="2306386"/>
              <a:ext cx="1631951" cy="0"/>
            </a:xfrm>
            <a:prstGeom prst="line">
              <a:avLst/>
            </a:prstGeom>
            <a:noFill/>
            <a:ln w="44450" cap="flat">
              <a:solidFill>
                <a:srgbClr val="80BCEB"/>
              </a:solidFill>
              <a:prstDash val="solid"/>
              <a:miter lim="800000"/>
              <a:headEnd/>
              <a:tailEnd/>
            </a:ln>
            <a:extLst>
              <a:ext uri="{909E8E84-426E-40DD-AFC4-6F175D3DCCD1}">
                <a14:hiddenFill xmlns:a14="http://schemas.microsoft.com/office/drawing/2010/main">
                  <a:solidFill>
                    <a:srgbClr val="FFFFFF"/>
                  </a:solidFill>
                </a14:hiddenFill>
              </a:ext>
            </a:extLst>
          </p:spPr>
        </p:cxnSp>
        <p:cxnSp>
          <p:nvCxnSpPr>
            <p:cNvPr id="76" name="Straight Connector 75"/>
            <p:cNvCxnSpPr/>
            <p:nvPr/>
          </p:nvCxnSpPr>
          <p:spPr>
            <a:xfrm flipV="1">
              <a:off x="8239124" y="2771745"/>
              <a:ext cx="927101" cy="0"/>
            </a:xfrm>
            <a:prstGeom prst="line">
              <a:avLst/>
            </a:prstGeom>
            <a:noFill/>
            <a:ln w="44450" cap="flat">
              <a:solidFill>
                <a:srgbClr val="80BCEB"/>
              </a:solidFill>
              <a:prstDash val="solid"/>
              <a:miter lim="800000"/>
              <a:headEnd/>
              <a:tailEnd/>
            </a:ln>
            <a:extLst>
              <a:ext uri="{909E8E84-426E-40DD-AFC4-6F175D3DCCD1}">
                <a14:hiddenFill xmlns:a14="http://schemas.microsoft.com/office/drawing/2010/main">
                  <a:solidFill>
                    <a:srgbClr val="FFFFFF"/>
                  </a:solidFill>
                </a14:hiddenFill>
              </a:ext>
            </a:extLst>
          </p:spPr>
        </p:cxnSp>
      </p:grpSp>
      <p:sp>
        <p:nvSpPr>
          <p:cNvPr id="78" name="Rectangle 77"/>
          <p:cNvSpPr/>
          <p:nvPr userDrawn="1"/>
        </p:nvSpPr>
        <p:spPr bwMode="auto">
          <a:xfrm>
            <a:off x="5557989" y="0"/>
            <a:ext cx="6634011" cy="6861325"/>
          </a:xfrm>
          <a:prstGeom prst="rect">
            <a:avLst/>
          </a:prstGeom>
          <a:gradFill>
            <a:gsLst>
              <a:gs pos="84000">
                <a:schemeClr val="tx2">
                  <a:alpha val="0"/>
                </a:schemeClr>
              </a:gs>
              <a:gs pos="14000">
                <a:schemeClr val="tx2"/>
              </a:gs>
            </a:gsLst>
            <a:lin ang="20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 name="Text Placeholder 4"/>
          <p:cNvSpPr>
            <a:spLocks noGrp="1"/>
          </p:cNvSpPr>
          <p:nvPr>
            <p:ph type="body" sz="quarter" idx="12" hasCustomPrompt="1"/>
          </p:nvPr>
        </p:nvSpPr>
        <p:spPr>
          <a:xfrm>
            <a:off x="271104" y="4029186"/>
            <a:ext cx="6273418" cy="1794661"/>
          </a:xfrm>
          <a:noFill/>
        </p:spPr>
        <p:txBody>
          <a:bodyPr lIns="146304" tIns="109728" rIns="146304" bIns="109728">
            <a:noAutofit/>
          </a:bodyPr>
          <a:lstStyle>
            <a:lvl1pPr marL="0" indent="0">
              <a:spcBef>
                <a:spcPts val="0"/>
              </a:spcBef>
              <a:buNone/>
              <a:defRPr sz="3137" spc="0" baseline="0">
                <a:gradFill>
                  <a:gsLst>
                    <a:gs pos="0">
                      <a:schemeClr val="bg1"/>
                    </a:gs>
                    <a:gs pos="100000">
                      <a:schemeClr val="bg1"/>
                    </a:gs>
                  </a:gsLst>
                  <a:lin ang="5400000" scaled="1"/>
                </a:gradFill>
                <a:latin typeface="+mj-lt"/>
              </a:defRPr>
            </a:lvl1pPr>
          </a:lstStyle>
          <a:p>
            <a:pPr lvl="0"/>
            <a:r>
              <a:rPr lang="en-US"/>
              <a:t>Speaker Name</a:t>
            </a:r>
          </a:p>
        </p:txBody>
      </p:sp>
      <p:sp>
        <p:nvSpPr>
          <p:cNvPr id="9" name="Title 1"/>
          <p:cNvSpPr>
            <a:spLocks noGrp="1"/>
          </p:cNvSpPr>
          <p:nvPr>
            <p:ph type="title" hasCustomPrompt="1"/>
          </p:nvPr>
        </p:nvSpPr>
        <p:spPr>
          <a:xfrm>
            <a:off x="269302" y="1896530"/>
            <a:ext cx="8067760" cy="1801436"/>
          </a:xfrm>
          <a:noFill/>
        </p:spPr>
        <p:txBody>
          <a:bodyPr lIns="146304" tIns="91440" rIns="146304" bIns="91440" anchor="t" anchorCtr="0"/>
          <a:lstStyle>
            <a:lvl1pPr>
              <a:defRPr sz="5294" spc="-98" baseline="0">
                <a:gradFill>
                  <a:gsLst>
                    <a:gs pos="0">
                      <a:schemeClr val="bg1"/>
                    </a:gs>
                    <a:gs pos="100000">
                      <a:schemeClr val="bg1"/>
                    </a:gs>
                  </a:gsLst>
                  <a:lin ang="5400000" scaled="1"/>
                </a:gradFill>
              </a:defRPr>
            </a:lvl1pPr>
          </a:lstStyle>
          <a:p>
            <a:r>
              <a:rPr lang="en-US"/>
              <a:t>Presentation title</a:t>
            </a:r>
            <a:br>
              <a:rPr lang="en-US"/>
            </a:br>
            <a:r>
              <a:rPr lang="en-US"/>
              <a:t>goes here</a:t>
            </a:r>
          </a:p>
        </p:txBody>
      </p:sp>
      <p:grpSp>
        <p:nvGrpSpPr>
          <p:cNvPr id="7" name="Group 6"/>
          <p:cNvGrpSpPr>
            <a:grpSpLocks noChangeAspect="1"/>
          </p:cNvGrpSpPr>
          <p:nvPr userDrawn="1"/>
        </p:nvGrpSpPr>
        <p:grpSpPr bwMode="black">
          <a:xfrm>
            <a:off x="449596" y="446358"/>
            <a:ext cx="1443635" cy="309975"/>
            <a:chOff x="457200" y="1643393"/>
            <a:chExt cx="4492753" cy="964540"/>
          </a:xfrm>
        </p:grpSpPr>
        <p:pic>
          <p:nvPicPr>
            <p:cNvPr id="10" name="Picture 9"/>
            <p:cNvPicPr>
              <a:picLocks noChangeAspect="1"/>
            </p:cNvPicPr>
            <p:nvPr/>
          </p:nvPicPr>
          <p:blipFill>
            <a:blip r:embed="rId3"/>
            <a:stretch>
              <a:fillRect/>
            </a:stretch>
          </p:blipFill>
          <p:spPr bwMode="black">
            <a:xfrm>
              <a:off x="457200" y="1643393"/>
              <a:ext cx="964540" cy="964540"/>
            </a:xfrm>
            <a:prstGeom prst="rect">
              <a:avLst/>
            </a:prstGeom>
          </p:spPr>
        </p:pic>
        <p:sp>
          <p:nvSpPr>
            <p:cNvPr id="11" name="Freeform 12"/>
            <p:cNvSpPr>
              <a:spLocks noEditPoints="1"/>
            </p:cNvSpPr>
            <p:nvPr/>
          </p:nvSpPr>
          <p:spPr bwMode="black">
            <a:xfrm>
              <a:off x="1703514" y="1792710"/>
              <a:ext cx="3246439" cy="635329"/>
            </a:xfrm>
            <a:custGeom>
              <a:avLst/>
              <a:gdLst>
                <a:gd name="T0" fmla="*/ 218 w 1139"/>
                <a:gd name="T1" fmla="*/ 217 h 220"/>
                <a:gd name="T2" fmla="*/ 185 w 1139"/>
                <a:gd name="T3" fmla="*/ 52 h 220"/>
                <a:gd name="T4" fmla="*/ 120 w 1139"/>
                <a:gd name="T5" fmla="*/ 217 h 220"/>
                <a:gd name="T6" fmla="*/ 32 w 1139"/>
                <a:gd name="T7" fmla="*/ 52 h 220"/>
                <a:gd name="T8" fmla="*/ 33 w 1139"/>
                <a:gd name="T9" fmla="*/ 93 h 220"/>
                <a:gd name="T10" fmla="*/ 0 w 1139"/>
                <a:gd name="T11" fmla="*/ 15 h 220"/>
                <a:gd name="T12" fmla="*/ 109 w 1139"/>
                <a:gd name="T13" fmla="*/ 168 h 220"/>
                <a:gd name="T14" fmla="*/ 171 w 1139"/>
                <a:gd name="T15" fmla="*/ 15 h 220"/>
                <a:gd name="T16" fmla="*/ 285 w 1139"/>
                <a:gd name="T17" fmla="*/ 72 h 220"/>
                <a:gd name="T18" fmla="*/ 269 w 1139"/>
                <a:gd name="T19" fmla="*/ 11 h 220"/>
                <a:gd name="T20" fmla="*/ 254 w 1139"/>
                <a:gd name="T21" fmla="*/ 45 h 220"/>
                <a:gd name="T22" fmla="*/ 289 w 1139"/>
                <a:gd name="T23" fmla="*/ 31 h 220"/>
                <a:gd name="T24" fmla="*/ 405 w 1139"/>
                <a:gd name="T25" fmla="*/ 71 h 220"/>
                <a:gd name="T26" fmla="*/ 318 w 1139"/>
                <a:gd name="T27" fmla="*/ 107 h 220"/>
                <a:gd name="T28" fmla="*/ 343 w 1139"/>
                <a:gd name="T29" fmla="*/ 211 h 220"/>
                <a:gd name="T30" fmla="*/ 422 w 1139"/>
                <a:gd name="T31" fmla="*/ 210 h 220"/>
                <a:gd name="T32" fmla="*/ 404 w 1139"/>
                <a:gd name="T33" fmla="*/ 189 h 220"/>
                <a:gd name="T34" fmla="*/ 344 w 1139"/>
                <a:gd name="T35" fmla="*/ 145 h 220"/>
                <a:gd name="T36" fmla="*/ 420 w 1139"/>
                <a:gd name="T37" fmla="*/ 108 h 220"/>
                <a:gd name="T38" fmla="*/ 421 w 1139"/>
                <a:gd name="T39" fmla="*/ 76 h 220"/>
                <a:gd name="T40" fmla="*/ 495 w 1139"/>
                <a:gd name="T41" fmla="*/ 78 h 220"/>
                <a:gd name="T42" fmla="*/ 481 w 1139"/>
                <a:gd name="T43" fmla="*/ 72 h 220"/>
                <a:gd name="T44" fmla="*/ 481 w 1139"/>
                <a:gd name="T45" fmla="*/ 217 h 220"/>
                <a:gd name="T46" fmla="*/ 512 w 1139"/>
                <a:gd name="T47" fmla="*/ 100 h 220"/>
                <a:gd name="T48" fmla="*/ 531 w 1139"/>
                <a:gd name="T49" fmla="*/ 106 h 220"/>
                <a:gd name="T50" fmla="*/ 517 w 1139"/>
                <a:gd name="T51" fmla="*/ 70 h 220"/>
                <a:gd name="T52" fmla="*/ 661 w 1139"/>
                <a:gd name="T53" fmla="*/ 199 h 220"/>
                <a:gd name="T54" fmla="*/ 533 w 1139"/>
                <a:gd name="T55" fmla="*/ 146 h 220"/>
                <a:gd name="T56" fmla="*/ 663 w 1139"/>
                <a:gd name="T57" fmla="*/ 89 h 220"/>
                <a:gd name="T58" fmla="*/ 608 w 1139"/>
                <a:gd name="T59" fmla="*/ 97 h 220"/>
                <a:gd name="T60" fmla="*/ 579 w 1139"/>
                <a:gd name="T61" fmla="*/ 180 h 220"/>
                <a:gd name="T62" fmla="*/ 646 w 1139"/>
                <a:gd name="T63" fmla="*/ 144 h 220"/>
                <a:gd name="T64" fmla="*/ 732 w 1139"/>
                <a:gd name="T65" fmla="*/ 110 h 220"/>
                <a:gd name="T66" fmla="*/ 770 w 1139"/>
                <a:gd name="T67" fmla="*/ 98 h 220"/>
                <a:gd name="T68" fmla="*/ 786 w 1139"/>
                <a:gd name="T69" fmla="*/ 75 h 220"/>
                <a:gd name="T70" fmla="*/ 753 w 1139"/>
                <a:gd name="T71" fmla="*/ 69 h 220"/>
                <a:gd name="T72" fmla="*/ 701 w 1139"/>
                <a:gd name="T73" fmla="*/ 131 h 220"/>
                <a:gd name="T74" fmla="*/ 750 w 1139"/>
                <a:gd name="T75" fmla="*/ 164 h 220"/>
                <a:gd name="T76" fmla="*/ 738 w 1139"/>
                <a:gd name="T77" fmla="*/ 193 h 220"/>
                <a:gd name="T78" fmla="*/ 698 w 1139"/>
                <a:gd name="T79" fmla="*/ 179 h 220"/>
                <a:gd name="T80" fmla="*/ 717 w 1139"/>
                <a:gd name="T81" fmla="*/ 218 h 220"/>
                <a:gd name="T82" fmla="*/ 794 w 1139"/>
                <a:gd name="T83" fmla="*/ 175 h 220"/>
                <a:gd name="T84" fmla="*/ 938 w 1139"/>
                <a:gd name="T85" fmla="*/ 89 h 220"/>
                <a:gd name="T86" fmla="*/ 882 w 1139"/>
                <a:gd name="T87" fmla="*/ 220 h 220"/>
                <a:gd name="T88" fmla="*/ 829 w 1139"/>
                <a:gd name="T89" fmla="*/ 89 h 220"/>
                <a:gd name="T90" fmla="*/ 922 w 1139"/>
                <a:gd name="T91" fmla="*/ 144 h 220"/>
                <a:gd name="T92" fmla="*/ 855 w 1139"/>
                <a:gd name="T93" fmla="*/ 109 h 220"/>
                <a:gd name="T94" fmla="*/ 884 w 1139"/>
                <a:gd name="T95" fmla="*/ 192 h 220"/>
                <a:gd name="T96" fmla="*/ 1139 w 1139"/>
                <a:gd name="T97" fmla="*/ 100 h 220"/>
                <a:gd name="T98" fmla="*/ 1104 w 1139"/>
                <a:gd name="T99" fmla="*/ 29 h 220"/>
                <a:gd name="T100" fmla="*/ 1070 w 1139"/>
                <a:gd name="T101" fmla="*/ 40 h 220"/>
                <a:gd name="T102" fmla="*/ 1019 w 1139"/>
                <a:gd name="T103" fmla="*/ 54 h 220"/>
                <a:gd name="T104" fmla="*/ 1055 w 1139"/>
                <a:gd name="T105" fmla="*/ 32 h 220"/>
                <a:gd name="T106" fmla="*/ 1056 w 1139"/>
                <a:gd name="T107" fmla="*/ 3 h 220"/>
                <a:gd name="T108" fmla="*/ 991 w 1139"/>
                <a:gd name="T109" fmla="*/ 25 h 220"/>
                <a:gd name="T110" fmla="*/ 961 w 1139"/>
                <a:gd name="T111" fmla="*/ 72 h 220"/>
                <a:gd name="T112" fmla="*/ 985 w 1139"/>
                <a:gd name="T113" fmla="*/ 217 h 220"/>
                <a:gd name="T114" fmla="*/ 1070 w 1139"/>
                <a:gd name="T115" fmla="*/ 100 h 220"/>
                <a:gd name="T116" fmla="*/ 1127 w 1139"/>
                <a:gd name="T117" fmla="*/ 219 h 220"/>
                <a:gd name="T118" fmla="*/ 1139 w 1139"/>
                <a:gd name="T119" fmla="*/ 187 h 220"/>
                <a:gd name="T120" fmla="*/ 1123 w 1139"/>
                <a:gd name="T121" fmla="*/ 192 h 220"/>
                <a:gd name="T122" fmla="*/ 1104 w 1139"/>
                <a:gd name="T123" fmla="*/ 10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9" h="220">
                  <a:moveTo>
                    <a:pt x="171" y="15"/>
                  </a:moveTo>
                  <a:cubicBezTo>
                    <a:pt x="218" y="15"/>
                    <a:pt x="218" y="15"/>
                    <a:pt x="218" y="15"/>
                  </a:cubicBezTo>
                  <a:cubicBezTo>
                    <a:pt x="218" y="217"/>
                    <a:pt x="218" y="217"/>
                    <a:pt x="218" y="217"/>
                  </a:cubicBezTo>
                  <a:cubicBezTo>
                    <a:pt x="184" y="217"/>
                    <a:pt x="184" y="217"/>
                    <a:pt x="184" y="217"/>
                  </a:cubicBezTo>
                  <a:cubicBezTo>
                    <a:pt x="184" y="89"/>
                    <a:pt x="184" y="89"/>
                    <a:pt x="184" y="89"/>
                  </a:cubicBezTo>
                  <a:cubicBezTo>
                    <a:pt x="184" y="80"/>
                    <a:pt x="184" y="67"/>
                    <a:pt x="185" y="52"/>
                  </a:cubicBezTo>
                  <a:cubicBezTo>
                    <a:pt x="185" y="52"/>
                    <a:pt x="185" y="52"/>
                    <a:pt x="185" y="52"/>
                  </a:cubicBezTo>
                  <a:cubicBezTo>
                    <a:pt x="183" y="58"/>
                    <a:pt x="182" y="65"/>
                    <a:pt x="180" y="68"/>
                  </a:cubicBezTo>
                  <a:cubicBezTo>
                    <a:pt x="120" y="217"/>
                    <a:pt x="120" y="217"/>
                    <a:pt x="120" y="217"/>
                  </a:cubicBezTo>
                  <a:cubicBezTo>
                    <a:pt x="97" y="217"/>
                    <a:pt x="97" y="217"/>
                    <a:pt x="97" y="217"/>
                  </a:cubicBezTo>
                  <a:cubicBezTo>
                    <a:pt x="37" y="70"/>
                    <a:pt x="37" y="70"/>
                    <a:pt x="37" y="70"/>
                  </a:cubicBezTo>
                  <a:cubicBezTo>
                    <a:pt x="36" y="66"/>
                    <a:pt x="34" y="60"/>
                    <a:pt x="32" y="52"/>
                  </a:cubicBezTo>
                  <a:cubicBezTo>
                    <a:pt x="31" y="52"/>
                    <a:pt x="31" y="52"/>
                    <a:pt x="31" y="52"/>
                  </a:cubicBezTo>
                  <a:cubicBezTo>
                    <a:pt x="32" y="56"/>
                    <a:pt x="32" y="60"/>
                    <a:pt x="32" y="65"/>
                  </a:cubicBezTo>
                  <a:cubicBezTo>
                    <a:pt x="33" y="76"/>
                    <a:pt x="33" y="85"/>
                    <a:pt x="33" y="93"/>
                  </a:cubicBezTo>
                  <a:cubicBezTo>
                    <a:pt x="33" y="217"/>
                    <a:pt x="33" y="217"/>
                    <a:pt x="33" y="217"/>
                  </a:cubicBezTo>
                  <a:cubicBezTo>
                    <a:pt x="0" y="217"/>
                    <a:pt x="0" y="217"/>
                    <a:pt x="0" y="217"/>
                  </a:cubicBezTo>
                  <a:cubicBezTo>
                    <a:pt x="0" y="15"/>
                    <a:pt x="0" y="15"/>
                    <a:pt x="0" y="15"/>
                  </a:cubicBezTo>
                  <a:cubicBezTo>
                    <a:pt x="50" y="15"/>
                    <a:pt x="50" y="15"/>
                    <a:pt x="50" y="15"/>
                  </a:cubicBezTo>
                  <a:cubicBezTo>
                    <a:pt x="100" y="142"/>
                    <a:pt x="100" y="142"/>
                    <a:pt x="100" y="142"/>
                  </a:cubicBezTo>
                  <a:cubicBezTo>
                    <a:pt x="105" y="153"/>
                    <a:pt x="108" y="162"/>
                    <a:pt x="109" y="168"/>
                  </a:cubicBezTo>
                  <a:cubicBezTo>
                    <a:pt x="110" y="168"/>
                    <a:pt x="110" y="168"/>
                    <a:pt x="110" y="168"/>
                  </a:cubicBezTo>
                  <a:cubicBezTo>
                    <a:pt x="119" y="142"/>
                    <a:pt x="119" y="142"/>
                    <a:pt x="119" y="142"/>
                  </a:cubicBezTo>
                  <a:lnTo>
                    <a:pt x="171" y="15"/>
                  </a:lnTo>
                  <a:close/>
                  <a:moveTo>
                    <a:pt x="251" y="217"/>
                  </a:moveTo>
                  <a:cubicBezTo>
                    <a:pt x="285" y="217"/>
                    <a:pt x="285" y="217"/>
                    <a:pt x="285" y="217"/>
                  </a:cubicBezTo>
                  <a:cubicBezTo>
                    <a:pt x="285" y="72"/>
                    <a:pt x="285" y="72"/>
                    <a:pt x="285" y="72"/>
                  </a:cubicBezTo>
                  <a:cubicBezTo>
                    <a:pt x="251" y="72"/>
                    <a:pt x="251" y="72"/>
                    <a:pt x="251" y="72"/>
                  </a:cubicBezTo>
                  <a:lnTo>
                    <a:pt x="251" y="217"/>
                  </a:lnTo>
                  <a:close/>
                  <a:moveTo>
                    <a:pt x="269" y="11"/>
                  </a:moveTo>
                  <a:cubicBezTo>
                    <a:pt x="263" y="11"/>
                    <a:pt x="258" y="13"/>
                    <a:pt x="254" y="17"/>
                  </a:cubicBezTo>
                  <a:cubicBezTo>
                    <a:pt x="250" y="20"/>
                    <a:pt x="248" y="25"/>
                    <a:pt x="248" y="31"/>
                  </a:cubicBezTo>
                  <a:cubicBezTo>
                    <a:pt x="248" y="36"/>
                    <a:pt x="250" y="41"/>
                    <a:pt x="254" y="45"/>
                  </a:cubicBezTo>
                  <a:cubicBezTo>
                    <a:pt x="258" y="48"/>
                    <a:pt x="263" y="50"/>
                    <a:pt x="269" y="50"/>
                  </a:cubicBezTo>
                  <a:cubicBezTo>
                    <a:pt x="274" y="50"/>
                    <a:pt x="279" y="48"/>
                    <a:pt x="283" y="45"/>
                  </a:cubicBezTo>
                  <a:cubicBezTo>
                    <a:pt x="287" y="41"/>
                    <a:pt x="289" y="36"/>
                    <a:pt x="289" y="31"/>
                  </a:cubicBezTo>
                  <a:cubicBezTo>
                    <a:pt x="289" y="25"/>
                    <a:pt x="287" y="21"/>
                    <a:pt x="283" y="17"/>
                  </a:cubicBezTo>
                  <a:cubicBezTo>
                    <a:pt x="279" y="13"/>
                    <a:pt x="274" y="11"/>
                    <a:pt x="269" y="11"/>
                  </a:cubicBezTo>
                  <a:close/>
                  <a:moveTo>
                    <a:pt x="405" y="71"/>
                  </a:moveTo>
                  <a:cubicBezTo>
                    <a:pt x="399" y="69"/>
                    <a:pt x="393" y="69"/>
                    <a:pt x="386" y="69"/>
                  </a:cubicBezTo>
                  <a:cubicBezTo>
                    <a:pt x="371" y="69"/>
                    <a:pt x="357" y="72"/>
                    <a:pt x="345" y="79"/>
                  </a:cubicBezTo>
                  <a:cubicBezTo>
                    <a:pt x="333" y="85"/>
                    <a:pt x="324" y="95"/>
                    <a:pt x="318" y="107"/>
                  </a:cubicBezTo>
                  <a:cubicBezTo>
                    <a:pt x="312" y="119"/>
                    <a:pt x="309" y="133"/>
                    <a:pt x="309" y="148"/>
                  </a:cubicBezTo>
                  <a:cubicBezTo>
                    <a:pt x="309" y="162"/>
                    <a:pt x="312" y="174"/>
                    <a:pt x="318" y="185"/>
                  </a:cubicBezTo>
                  <a:cubicBezTo>
                    <a:pt x="324" y="196"/>
                    <a:pt x="332" y="205"/>
                    <a:pt x="343" y="211"/>
                  </a:cubicBezTo>
                  <a:cubicBezTo>
                    <a:pt x="354" y="217"/>
                    <a:pt x="366" y="220"/>
                    <a:pt x="380" y="220"/>
                  </a:cubicBezTo>
                  <a:cubicBezTo>
                    <a:pt x="396" y="220"/>
                    <a:pt x="410" y="217"/>
                    <a:pt x="421" y="211"/>
                  </a:cubicBezTo>
                  <a:cubicBezTo>
                    <a:pt x="422" y="210"/>
                    <a:pt x="422" y="210"/>
                    <a:pt x="422" y="210"/>
                  </a:cubicBezTo>
                  <a:cubicBezTo>
                    <a:pt x="422" y="179"/>
                    <a:pt x="422" y="179"/>
                    <a:pt x="422" y="179"/>
                  </a:cubicBezTo>
                  <a:cubicBezTo>
                    <a:pt x="420" y="180"/>
                    <a:pt x="420" y="180"/>
                    <a:pt x="420" y="180"/>
                  </a:cubicBezTo>
                  <a:cubicBezTo>
                    <a:pt x="415" y="184"/>
                    <a:pt x="410" y="187"/>
                    <a:pt x="404" y="189"/>
                  </a:cubicBezTo>
                  <a:cubicBezTo>
                    <a:pt x="398" y="191"/>
                    <a:pt x="392" y="192"/>
                    <a:pt x="387" y="192"/>
                  </a:cubicBezTo>
                  <a:cubicBezTo>
                    <a:pt x="374" y="192"/>
                    <a:pt x="363" y="188"/>
                    <a:pt x="355" y="180"/>
                  </a:cubicBezTo>
                  <a:cubicBezTo>
                    <a:pt x="348" y="171"/>
                    <a:pt x="344" y="160"/>
                    <a:pt x="344" y="145"/>
                  </a:cubicBezTo>
                  <a:cubicBezTo>
                    <a:pt x="344" y="131"/>
                    <a:pt x="348" y="119"/>
                    <a:pt x="356" y="110"/>
                  </a:cubicBezTo>
                  <a:cubicBezTo>
                    <a:pt x="364" y="101"/>
                    <a:pt x="375" y="97"/>
                    <a:pt x="388" y="97"/>
                  </a:cubicBezTo>
                  <a:cubicBezTo>
                    <a:pt x="399" y="97"/>
                    <a:pt x="410" y="101"/>
                    <a:pt x="420" y="108"/>
                  </a:cubicBezTo>
                  <a:cubicBezTo>
                    <a:pt x="422" y="109"/>
                    <a:pt x="422" y="109"/>
                    <a:pt x="422" y="109"/>
                  </a:cubicBezTo>
                  <a:cubicBezTo>
                    <a:pt x="422" y="76"/>
                    <a:pt x="422" y="76"/>
                    <a:pt x="422" y="76"/>
                  </a:cubicBezTo>
                  <a:cubicBezTo>
                    <a:pt x="421" y="76"/>
                    <a:pt x="421" y="76"/>
                    <a:pt x="421" y="76"/>
                  </a:cubicBezTo>
                  <a:cubicBezTo>
                    <a:pt x="417" y="74"/>
                    <a:pt x="412" y="72"/>
                    <a:pt x="405" y="71"/>
                  </a:cubicBezTo>
                  <a:close/>
                  <a:moveTo>
                    <a:pt x="517" y="70"/>
                  </a:moveTo>
                  <a:cubicBezTo>
                    <a:pt x="509" y="70"/>
                    <a:pt x="501" y="72"/>
                    <a:pt x="495" y="78"/>
                  </a:cubicBezTo>
                  <a:cubicBezTo>
                    <a:pt x="489" y="83"/>
                    <a:pt x="485" y="89"/>
                    <a:pt x="482" y="97"/>
                  </a:cubicBezTo>
                  <a:cubicBezTo>
                    <a:pt x="481" y="97"/>
                    <a:pt x="481" y="97"/>
                    <a:pt x="481" y="97"/>
                  </a:cubicBezTo>
                  <a:cubicBezTo>
                    <a:pt x="481" y="72"/>
                    <a:pt x="481" y="72"/>
                    <a:pt x="481" y="72"/>
                  </a:cubicBezTo>
                  <a:cubicBezTo>
                    <a:pt x="447" y="72"/>
                    <a:pt x="447" y="72"/>
                    <a:pt x="447" y="72"/>
                  </a:cubicBezTo>
                  <a:cubicBezTo>
                    <a:pt x="447" y="217"/>
                    <a:pt x="447" y="217"/>
                    <a:pt x="447" y="217"/>
                  </a:cubicBezTo>
                  <a:cubicBezTo>
                    <a:pt x="481" y="217"/>
                    <a:pt x="481" y="217"/>
                    <a:pt x="481" y="217"/>
                  </a:cubicBezTo>
                  <a:cubicBezTo>
                    <a:pt x="481" y="143"/>
                    <a:pt x="481" y="143"/>
                    <a:pt x="481" y="143"/>
                  </a:cubicBezTo>
                  <a:cubicBezTo>
                    <a:pt x="481" y="130"/>
                    <a:pt x="484" y="120"/>
                    <a:pt x="490" y="112"/>
                  </a:cubicBezTo>
                  <a:cubicBezTo>
                    <a:pt x="495" y="104"/>
                    <a:pt x="503" y="100"/>
                    <a:pt x="512" y="100"/>
                  </a:cubicBezTo>
                  <a:cubicBezTo>
                    <a:pt x="515" y="100"/>
                    <a:pt x="518" y="101"/>
                    <a:pt x="522" y="102"/>
                  </a:cubicBezTo>
                  <a:cubicBezTo>
                    <a:pt x="526" y="103"/>
                    <a:pt x="528" y="104"/>
                    <a:pt x="530" y="105"/>
                  </a:cubicBezTo>
                  <a:cubicBezTo>
                    <a:pt x="531" y="106"/>
                    <a:pt x="531" y="106"/>
                    <a:pt x="531" y="106"/>
                  </a:cubicBezTo>
                  <a:cubicBezTo>
                    <a:pt x="531" y="72"/>
                    <a:pt x="531" y="72"/>
                    <a:pt x="531" y="72"/>
                  </a:cubicBezTo>
                  <a:cubicBezTo>
                    <a:pt x="531" y="72"/>
                    <a:pt x="531" y="72"/>
                    <a:pt x="531" y="72"/>
                  </a:cubicBezTo>
                  <a:cubicBezTo>
                    <a:pt x="528" y="70"/>
                    <a:pt x="523" y="70"/>
                    <a:pt x="517" y="70"/>
                  </a:cubicBezTo>
                  <a:close/>
                  <a:moveTo>
                    <a:pt x="663" y="89"/>
                  </a:moveTo>
                  <a:cubicBezTo>
                    <a:pt x="675" y="102"/>
                    <a:pt x="682" y="120"/>
                    <a:pt x="682" y="143"/>
                  </a:cubicBezTo>
                  <a:cubicBezTo>
                    <a:pt x="682" y="166"/>
                    <a:pt x="675" y="185"/>
                    <a:pt x="661" y="199"/>
                  </a:cubicBezTo>
                  <a:cubicBezTo>
                    <a:pt x="648" y="213"/>
                    <a:pt x="629" y="220"/>
                    <a:pt x="606" y="220"/>
                  </a:cubicBezTo>
                  <a:cubicBezTo>
                    <a:pt x="584" y="220"/>
                    <a:pt x="566" y="213"/>
                    <a:pt x="553" y="200"/>
                  </a:cubicBezTo>
                  <a:cubicBezTo>
                    <a:pt x="540" y="187"/>
                    <a:pt x="533" y="169"/>
                    <a:pt x="533" y="146"/>
                  </a:cubicBezTo>
                  <a:cubicBezTo>
                    <a:pt x="533" y="122"/>
                    <a:pt x="540" y="103"/>
                    <a:pt x="553" y="89"/>
                  </a:cubicBezTo>
                  <a:cubicBezTo>
                    <a:pt x="567" y="76"/>
                    <a:pt x="586" y="69"/>
                    <a:pt x="610" y="69"/>
                  </a:cubicBezTo>
                  <a:cubicBezTo>
                    <a:pt x="632" y="69"/>
                    <a:pt x="650" y="75"/>
                    <a:pt x="663" y="89"/>
                  </a:cubicBezTo>
                  <a:close/>
                  <a:moveTo>
                    <a:pt x="646" y="144"/>
                  </a:moveTo>
                  <a:cubicBezTo>
                    <a:pt x="646" y="129"/>
                    <a:pt x="643" y="117"/>
                    <a:pt x="636" y="109"/>
                  </a:cubicBezTo>
                  <a:cubicBezTo>
                    <a:pt x="629" y="101"/>
                    <a:pt x="620" y="97"/>
                    <a:pt x="608" y="97"/>
                  </a:cubicBezTo>
                  <a:cubicBezTo>
                    <a:pt x="596" y="97"/>
                    <a:pt x="586" y="101"/>
                    <a:pt x="579" y="109"/>
                  </a:cubicBezTo>
                  <a:cubicBezTo>
                    <a:pt x="572" y="118"/>
                    <a:pt x="568" y="130"/>
                    <a:pt x="568" y="145"/>
                  </a:cubicBezTo>
                  <a:cubicBezTo>
                    <a:pt x="568" y="160"/>
                    <a:pt x="572" y="172"/>
                    <a:pt x="579" y="180"/>
                  </a:cubicBezTo>
                  <a:cubicBezTo>
                    <a:pt x="586" y="188"/>
                    <a:pt x="596" y="192"/>
                    <a:pt x="608" y="192"/>
                  </a:cubicBezTo>
                  <a:cubicBezTo>
                    <a:pt x="621" y="192"/>
                    <a:pt x="630" y="188"/>
                    <a:pt x="637" y="180"/>
                  </a:cubicBezTo>
                  <a:cubicBezTo>
                    <a:pt x="643" y="172"/>
                    <a:pt x="646" y="160"/>
                    <a:pt x="646" y="144"/>
                  </a:cubicBezTo>
                  <a:close/>
                  <a:moveTo>
                    <a:pt x="757" y="132"/>
                  </a:moveTo>
                  <a:cubicBezTo>
                    <a:pt x="746" y="128"/>
                    <a:pt x="739" y="124"/>
                    <a:pt x="737" y="121"/>
                  </a:cubicBezTo>
                  <a:cubicBezTo>
                    <a:pt x="734" y="119"/>
                    <a:pt x="732" y="115"/>
                    <a:pt x="732" y="110"/>
                  </a:cubicBezTo>
                  <a:cubicBezTo>
                    <a:pt x="732" y="106"/>
                    <a:pt x="734" y="103"/>
                    <a:pt x="738" y="100"/>
                  </a:cubicBezTo>
                  <a:cubicBezTo>
                    <a:pt x="741" y="97"/>
                    <a:pt x="746" y="96"/>
                    <a:pt x="752" y="96"/>
                  </a:cubicBezTo>
                  <a:cubicBezTo>
                    <a:pt x="758" y="96"/>
                    <a:pt x="764" y="97"/>
                    <a:pt x="770" y="98"/>
                  </a:cubicBezTo>
                  <a:cubicBezTo>
                    <a:pt x="776" y="100"/>
                    <a:pt x="781" y="103"/>
                    <a:pt x="785" y="105"/>
                  </a:cubicBezTo>
                  <a:cubicBezTo>
                    <a:pt x="786" y="106"/>
                    <a:pt x="786" y="106"/>
                    <a:pt x="786" y="106"/>
                  </a:cubicBezTo>
                  <a:cubicBezTo>
                    <a:pt x="786" y="75"/>
                    <a:pt x="786" y="75"/>
                    <a:pt x="786" y="75"/>
                  </a:cubicBezTo>
                  <a:cubicBezTo>
                    <a:pt x="786" y="75"/>
                    <a:pt x="786" y="75"/>
                    <a:pt x="786" y="75"/>
                  </a:cubicBezTo>
                  <a:cubicBezTo>
                    <a:pt x="782" y="73"/>
                    <a:pt x="777" y="72"/>
                    <a:pt x="770" y="70"/>
                  </a:cubicBezTo>
                  <a:cubicBezTo>
                    <a:pt x="764" y="69"/>
                    <a:pt x="758" y="69"/>
                    <a:pt x="753" y="69"/>
                  </a:cubicBezTo>
                  <a:cubicBezTo>
                    <a:pt x="737" y="69"/>
                    <a:pt x="724" y="73"/>
                    <a:pt x="714" y="81"/>
                  </a:cubicBezTo>
                  <a:cubicBezTo>
                    <a:pt x="703" y="89"/>
                    <a:pt x="698" y="100"/>
                    <a:pt x="698" y="113"/>
                  </a:cubicBezTo>
                  <a:cubicBezTo>
                    <a:pt x="698" y="120"/>
                    <a:pt x="699" y="126"/>
                    <a:pt x="701" y="131"/>
                  </a:cubicBezTo>
                  <a:cubicBezTo>
                    <a:pt x="704" y="136"/>
                    <a:pt x="707" y="141"/>
                    <a:pt x="712" y="144"/>
                  </a:cubicBezTo>
                  <a:cubicBezTo>
                    <a:pt x="716" y="148"/>
                    <a:pt x="723" y="152"/>
                    <a:pt x="733" y="156"/>
                  </a:cubicBezTo>
                  <a:cubicBezTo>
                    <a:pt x="740" y="159"/>
                    <a:pt x="746" y="162"/>
                    <a:pt x="750" y="164"/>
                  </a:cubicBezTo>
                  <a:cubicBezTo>
                    <a:pt x="754" y="166"/>
                    <a:pt x="756" y="168"/>
                    <a:pt x="758" y="171"/>
                  </a:cubicBezTo>
                  <a:cubicBezTo>
                    <a:pt x="759" y="173"/>
                    <a:pt x="760" y="175"/>
                    <a:pt x="760" y="179"/>
                  </a:cubicBezTo>
                  <a:cubicBezTo>
                    <a:pt x="760" y="188"/>
                    <a:pt x="753" y="193"/>
                    <a:pt x="738" y="193"/>
                  </a:cubicBezTo>
                  <a:cubicBezTo>
                    <a:pt x="732" y="193"/>
                    <a:pt x="726" y="192"/>
                    <a:pt x="719" y="190"/>
                  </a:cubicBezTo>
                  <a:cubicBezTo>
                    <a:pt x="712" y="187"/>
                    <a:pt x="705" y="184"/>
                    <a:pt x="700" y="180"/>
                  </a:cubicBezTo>
                  <a:cubicBezTo>
                    <a:pt x="698" y="179"/>
                    <a:pt x="698" y="179"/>
                    <a:pt x="698" y="179"/>
                  </a:cubicBezTo>
                  <a:cubicBezTo>
                    <a:pt x="698" y="212"/>
                    <a:pt x="698" y="212"/>
                    <a:pt x="698" y="212"/>
                  </a:cubicBezTo>
                  <a:cubicBezTo>
                    <a:pt x="699" y="212"/>
                    <a:pt x="699" y="212"/>
                    <a:pt x="699" y="212"/>
                  </a:cubicBezTo>
                  <a:cubicBezTo>
                    <a:pt x="703" y="215"/>
                    <a:pt x="710" y="216"/>
                    <a:pt x="717" y="218"/>
                  </a:cubicBezTo>
                  <a:cubicBezTo>
                    <a:pt x="724" y="219"/>
                    <a:pt x="731" y="220"/>
                    <a:pt x="736" y="220"/>
                  </a:cubicBezTo>
                  <a:cubicBezTo>
                    <a:pt x="754" y="220"/>
                    <a:pt x="768" y="216"/>
                    <a:pt x="778" y="208"/>
                  </a:cubicBezTo>
                  <a:cubicBezTo>
                    <a:pt x="789" y="199"/>
                    <a:pt x="794" y="188"/>
                    <a:pt x="794" y="175"/>
                  </a:cubicBezTo>
                  <a:cubicBezTo>
                    <a:pt x="794" y="165"/>
                    <a:pt x="791" y="157"/>
                    <a:pt x="786" y="150"/>
                  </a:cubicBezTo>
                  <a:cubicBezTo>
                    <a:pt x="780" y="143"/>
                    <a:pt x="770" y="137"/>
                    <a:pt x="757" y="132"/>
                  </a:cubicBezTo>
                  <a:close/>
                  <a:moveTo>
                    <a:pt x="938" y="89"/>
                  </a:moveTo>
                  <a:cubicBezTo>
                    <a:pt x="951" y="102"/>
                    <a:pt x="957" y="120"/>
                    <a:pt x="957" y="143"/>
                  </a:cubicBezTo>
                  <a:cubicBezTo>
                    <a:pt x="957" y="166"/>
                    <a:pt x="951" y="185"/>
                    <a:pt x="937" y="199"/>
                  </a:cubicBezTo>
                  <a:cubicBezTo>
                    <a:pt x="924" y="213"/>
                    <a:pt x="905" y="220"/>
                    <a:pt x="882" y="220"/>
                  </a:cubicBezTo>
                  <a:cubicBezTo>
                    <a:pt x="860" y="220"/>
                    <a:pt x="842" y="213"/>
                    <a:pt x="829" y="200"/>
                  </a:cubicBezTo>
                  <a:cubicBezTo>
                    <a:pt x="816" y="187"/>
                    <a:pt x="809" y="169"/>
                    <a:pt x="809" y="146"/>
                  </a:cubicBezTo>
                  <a:cubicBezTo>
                    <a:pt x="809" y="122"/>
                    <a:pt x="816" y="103"/>
                    <a:pt x="829" y="89"/>
                  </a:cubicBezTo>
                  <a:cubicBezTo>
                    <a:pt x="843" y="76"/>
                    <a:pt x="862" y="69"/>
                    <a:pt x="885" y="69"/>
                  </a:cubicBezTo>
                  <a:cubicBezTo>
                    <a:pt x="908" y="69"/>
                    <a:pt x="926" y="75"/>
                    <a:pt x="938" y="89"/>
                  </a:cubicBezTo>
                  <a:close/>
                  <a:moveTo>
                    <a:pt x="922" y="144"/>
                  </a:moveTo>
                  <a:cubicBezTo>
                    <a:pt x="922" y="129"/>
                    <a:pt x="919" y="117"/>
                    <a:pt x="912" y="109"/>
                  </a:cubicBezTo>
                  <a:cubicBezTo>
                    <a:pt x="905" y="101"/>
                    <a:pt x="896" y="97"/>
                    <a:pt x="884" y="97"/>
                  </a:cubicBezTo>
                  <a:cubicBezTo>
                    <a:pt x="871" y="97"/>
                    <a:pt x="862" y="101"/>
                    <a:pt x="855" y="109"/>
                  </a:cubicBezTo>
                  <a:cubicBezTo>
                    <a:pt x="848" y="118"/>
                    <a:pt x="844" y="130"/>
                    <a:pt x="844" y="145"/>
                  </a:cubicBezTo>
                  <a:cubicBezTo>
                    <a:pt x="844" y="160"/>
                    <a:pt x="848" y="172"/>
                    <a:pt x="855" y="180"/>
                  </a:cubicBezTo>
                  <a:cubicBezTo>
                    <a:pt x="862" y="188"/>
                    <a:pt x="871" y="192"/>
                    <a:pt x="884" y="192"/>
                  </a:cubicBezTo>
                  <a:cubicBezTo>
                    <a:pt x="896" y="192"/>
                    <a:pt x="906" y="188"/>
                    <a:pt x="912" y="180"/>
                  </a:cubicBezTo>
                  <a:cubicBezTo>
                    <a:pt x="919" y="172"/>
                    <a:pt x="922" y="160"/>
                    <a:pt x="922" y="144"/>
                  </a:cubicBezTo>
                  <a:close/>
                  <a:moveTo>
                    <a:pt x="1139" y="100"/>
                  </a:moveTo>
                  <a:cubicBezTo>
                    <a:pt x="1139" y="72"/>
                    <a:pt x="1139" y="72"/>
                    <a:pt x="1139" y="72"/>
                  </a:cubicBezTo>
                  <a:cubicBezTo>
                    <a:pt x="1104" y="72"/>
                    <a:pt x="1104" y="72"/>
                    <a:pt x="1104" y="72"/>
                  </a:cubicBezTo>
                  <a:cubicBezTo>
                    <a:pt x="1104" y="29"/>
                    <a:pt x="1104" y="29"/>
                    <a:pt x="1104" y="29"/>
                  </a:cubicBezTo>
                  <a:cubicBezTo>
                    <a:pt x="1103" y="29"/>
                    <a:pt x="1103" y="29"/>
                    <a:pt x="1103" y="29"/>
                  </a:cubicBezTo>
                  <a:cubicBezTo>
                    <a:pt x="1071" y="39"/>
                    <a:pt x="1071" y="39"/>
                    <a:pt x="1071" y="39"/>
                  </a:cubicBezTo>
                  <a:cubicBezTo>
                    <a:pt x="1070" y="40"/>
                    <a:pt x="1070" y="40"/>
                    <a:pt x="1070" y="40"/>
                  </a:cubicBezTo>
                  <a:cubicBezTo>
                    <a:pt x="1070" y="72"/>
                    <a:pt x="1070" y="72"/>
                    <a:pt x="1070" y="72"/>
                  </a:cubicBezTo>
                  <a:cubicBezTo>
                    <a:pt x="1019" y="72"/>
                    <a:pt x="1019" y="72"/>
                    <a:pt x="1019" y="72"/>
                  </a:cubicBezTo>
                  <a:cubicBezTo>
                    <a:pt x="1019" y="54"/>
                    <a:pt x="1019" y="54"/>
                    <a:pt x="1019" y="54"/>
                  </a:cubicBezTo>
                  <a:cubicBezTo>
                    <a:pt x="1019" y="46"/>
                    <a:pt x="1021" y="39"/>
                    <a:pt x="1025" y="35"/>
                  </a:cubicBezTo>
                  <a:cubicBezTo>
                    <a:pt x="1028" y="30"/>
                    <a:pt x="1034" y="28"/>
                    <a:pt x="1040" y="28"/>
                  </a:cubicBezTo>
                  <a:cubicBezTo>
                    <a:pt x="1045" y="28"/>
                    <a:pt x="1050" y="29"/>
                    <a:pt x="1055" y="32"/>
                  </a:cubicBezTo>
                  <a:cubicBezTo>
                    <a:pt x="1057" y="32"/>
                    <a:pt x="1057" y="32"/>
                    <a:pt x="1057" y="32"/>
                  </a:cubicBezTo>
                  <a:cubicBezTo>
                    <a:pt x="1057" y="3"/>
                    <a:pt x="1057" y="3"/>
                    <a:pt x="1057" y="3"/>
                  </a:cubicBezTo>
                  <a:cubicBezTo>
                    <a:pt x="1056" y="3"/>
                    <a:pt x="1056" y="3"/>
                    <a:pt x="1056" y="3"/>
                  </a:cubicBezTo>
                  <a:cubicBezTo>
                    <a:pt x="1051" y="1"/>
                    <a:pt x="1045" y="0"/>
                    <a:pt x="1037" y="0"/>
                  </a:cubicBezTo>
                  <a:cubicBezTo>
                    <a:pt x="1027" y="0"/>
                    <a:pt x="1018" y="3"/>
                    <a:pt x="1010" y="7"/>
                  </a:cubicBezTo>
                  <a:cubicBezTo>
                    <a:pt x="1002" y="11"/>
                    <a:pt x="996" y="17"/>
                    <a:pt x="991" y="25"/>
                  </a:cubicBezTo>
                  <a:cubicBezTo>
                    <a:pt x="987" y="33"/>
                    <a:pt x="985" y="42"/>
                    <a:pt x="985" y="52"/>
                  </a:cubicBezTo>
                  <a:cubicBezTo>
                    <a:pt x="985" y="72"/>
                    <a:pt x="985" y="72"/>
                    <a:pt x="985" y="72"/>
                  </a:cubicBezTo>
                  <a:cubicBezTo>
                    <a:pt x="961" y="72"/>
                    <a:pt x="961" y="72"/>
                    <a:pt x="961" y="72"/>
                  </a:cubicBezTo>
                  <a:cubicBezTo>
                    <a:pt x="961" y="100"/>
                    <a:pt x="961" y="100"/>
                    <a:pt x="961" y="100"/>
                  </a:cubicBezTo>
                  <a:cubicBezTo>
                    <a:pt x="985" y="100"/>
                    <a:pt x="985" y="100"/>
                    <a:pt x="985" y="100"/>
                  </a:cubicBezTo>
                  <a:cubicBezTo>
                    <a:pt x="985" y="217"/>
                    <a:pt x="985" y="217"/>
                    <a:pt x="985" y="217"/>
                  </a:cubicBezTo>
                  <a:cubicBezTo>
                    <a:pt x="1019" y="217"/>
                    <a:pt x="1019" y="217"/>
                    <a:pt x="1019" y="217"/>
                  </a:cubicBezTo>
                  <a:cubicBezTo>
                    <a:pt x="1019" y="100"/>
                    <a:pt x="1019" y="100"/>
                    <a:pt x="1019" y="100"/>
                  </a:cubicBezTo>
                  <a:cubicBezTo>
                    <a:pt x="1070" y="100"/>
                    <a:pt x="1070" y="100"/>
                    <a:pt x="1070" y="100"/>
                  </a:cubicBezTo>
                  <a:cubicBezTo>
                    <a:pt x="1070" y="174"/>
                    <a:pt x="1070" y="174"/>
                    <a:pt x="1070" y="174"/>
                  </a:cubicBezTo>
                  <a:cubicBezTo>
                    <a:pt x="1070" y="205"/>
                    <a:pt x="1084" y="220"/>
                    <a:pt x="1113" y="220"/>
                  </a:cubicBezTo>
                  <a:cubicBezTo>
                    <a:pt x="1118" y="220"/>
                    <a:pt x="1122" y="220"/>
                    <a:pt x="1127" y="219"/>
                  </a:cubicBezTo>
                  <a:cubicBezTo>
                    <a:pt x="1133" y="217"/>
                    <a:pt x="1136" y="216"/>
                    <a:pt x="1138" y="215"/>
                  </a:cubicBezTo>
                  <a:cubicBezTo>
                    <a:pt x="1139" y="215"/>
                    <a:pt x="1139" y="215"/>
                    <a:pt x="1139" y="215"/>
                  </a:cubicBezTo>
                  <a:cubicBezTo>
                    <a:pt x="1139" y="187"/>
                    <a:pt x="1139" y="187"/>
                    <a:pt x="1139" y="187"/>
                  </a:cubicBezTo>
                  <a:cubicBezTo>
                    <a:pt x="1137" y="188"/>
                    <a:pt x="1137" y="188"/>
                    <a:pt x="1137" y="188"/>
                  </a:cubicBezTo>
                  <a:cubicBezTo>
                    <a:pt x="1135" y="189"/>
                    <a:pt x="1133" y="190"/>
                    <a:pt x="1130" y="191"/>
                  </a:cubicBezTo>
                  <a:cubicBezTo>
                    <a:pt x="1127" y="192"/>
                    <a:pt x="1125" y="192"/>
                    <a:pt x="1123" y="192"/>
                  </a:cubicBezTo>
                  <a:cubicBezTo>
                    <a:pt x="1117" y="192"/>
                    <a:pt x="1112" y="190"/>
                    <a:pt x="1109" y="187"/>
                  </a:cubicBezTo>
                  <a:cubicBezTo>
                    <a:pt x="1106" y="183"/>
                    <a:pt x="1104" y="177"/>
                    <a:pt x="1104" y="168"/>
                  </a:cubicBezTo>
                  <a:cubicBezTo>
                    <a:pt x="1104" y="100"/>
                    <a:pt x="1104" y="100"/>
                    <a:pt x="1104" y="100"/>
                  </a:cubicBezTo>
                  <a:lnTo>
                    <a:pt x="1139" y="100"/>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grpSp>
      <p:sp>
        <p:nvSpPr>
          <p:cNvPr id="2" name="Rectangle 1"/>
          <p:cNvSpPr/>
          <p:nvPr userDrawn="1"/>
        </p:nvSpPr>
        <p:spPr bwMode="auto">
          <a:xfrm>
            <a:off x="449596" y="6297935"/>
            <a:ext cx="2511132" cy="17365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5545803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cxnSp>
        <p:nvCxnSpPr>
          <p:cNvPr id="12" name="Straight Connector 11"/>
          <p:cNvCxnSpPr/>
          <p:nvPr userDrawn="1"/>
        </p:nvCxnSpPr>
        <p:spPr>
          <a:xfrm>
            <a:off x="448213" y="463464"/>
            <a:ext cx="2689274" cy="0"/>
          </a:xfrm>
          <a:prstGeom prst="line">
            <a:avLst/>
          </a:prstGeom>
          <a:ln w="127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a:xfrm>
            <a:off x="3271329" y="463464"/>
            <a:ext cx="8475572" cy="0"/>
          </a:xfrm>
          <a:prstGeom prst="line">
            <a:avLst/>
          </a:prstGeom>
          <a:ln w="12700">
            <a:solidFill>
              <a:schemeClr val="tx1">
                <a:lumMod val="20000"/>
                <a:lumOff val="80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7" name="Rectangle 6"/>
          <p:cNvSpPr/>
          <p:nvPr userDrawn="1"/>
        </p:nvSpPr>
        <p:spPr bwMode="auto">
          <a:xfrm>
            <a:off x="0" y="6434331"/>
            <a:ext cx="12192000" cy="423669"/>
          </a:xfrm>
          <a:prstGeom prst="rect">
            <a:avLst/>
          </a:prstGeom>
          <a:solidFill>
            <a:srgbClr val="FFFFFF">
              <a:lumMod val="95000"/>
            </a:srgbClr>
          </a:solidFill>
          <a:ln w="9525" cap="flat" cmpd="sng" algn="ctr">
            <a:noFill/>
            <a:prstDash val="solid"/>
            <a:headEnd type="none" w="med" len="med"/>
            <a:tailEnd type="none" w="med" len="med"/>
          </a:ln>
          <a:effectLst/>
          <a:scene3d>
            <a:camera prst="orthographicFront">
              <a:rot lat="0" lon="0" rev="0"/>
            </a:camera>
            <a:lightRig rig="flat" dir="t"/>
          </a:scene3d>
          <a:sp3d prstMaterial="matte"/>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err="1">
              <a:ln>
                <a:noFill/>
              </a:ln>
              <a:solidFill>
                <a:srgbClr val="005AA1"/>
              </a:solidFill>
              <a:effectLst/>
              <a:uLnTx/>
              <a:uFillTx/>
              <a:latin typeface="Segoe UI"/>
              <a:ea typeface="Segoe UI" pitchFamily="34" charset="0"/>
              <a:cs typeface="Segoe UI" pitchFamily="34" charset="0"/>
            </a:endParaRPr>
          </a:p>
        </p:txBody>
      </p:sp>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589338" y="6545966"/>
            <a:ext cx="989091" cy="211717"/>
          </a:xfrm>
          <a:prstGeom prst="rect">
            <a:avLst/>
          </a:prstGeom>
        </p:spPr>
      </p:pic>
      <p:sp>
        <p:nvSpPr>
          <p:cNvPr id="9" name="Footer Placeholder 3"/>
          <p:cNvSpPr txBox="1">
            <a:spLocks/>
          </p:cNvSpPr>
          <p:nvPr userDrawn="1"/>
        </p:nvSpPr>
        <p:spPr>
          <a:xfrm>
            <a:off x="5002560" y="6582574"/>
            <a:ext cx="1882080" cy="138500"/>
          </a:xfrm>
          <a:prstGeom prst="rect">
            <a:avLst/>
          </a:prstGeom>
        </p:spPr>
        <p:txBody>
          <a:bodyPr vert="horz" wrap="square" lIns="0" tIns="0" rIns="0" bIns="0" rtlCol="0" anchor="ctr">
            <a:spAutoFit/>
          </a:bodyPr>
          <a:lstStyle>
            <a:defPPr>
              <a:defRPr lang="en-US"/>
            </a:defPPr>
            <a:lvl1pPr marL="0" algn="l" defTabSz="914400" rtl="0" eaLnBrk="1" latinLnBrk="0" hangingPunct="1">
              <a:defRPr lang="en-US" sz="882" kern="1200" smtClean="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882" b="0" i="0" u="none" strike="noStrike" kern="1200" cap="none" spc="0" normalizeH="0" baseline="0" noProof="0">
                <a:ln>
                  <a:noFill/>
                </a:ln>
                <a:solidFill>
                  <a:srgbClr val="505050"/>
                </a:solidFill>
                <a:effectLst/>
                <a:uLnTx/>
                <a:uFillTx/>
                <a:latin typeface="Segoe UI"/>
                <a:ea typeface="+mn-ea"/>
                <a:cs typeface="+mn-cs"/>
              </a:rPr>
              <a:t>Microsoft Services Hub</a:t>
            </a:r>
          </a:p>
        </p:txBody>
      </p:sp>
    </p:spTree>
    <p:extLst>
      <p:ext uri="{BB962C8B-B14F-4D97-AF65-F5344CB8AC3E}">
        <p14:creationId xmlns:p14="http://schemas.microsoft.com/office/powerpoint/2010/main" val="3102709057"/>
      </p:ext>
    </p:extLst>
  </p:cSld>
  <p:clrMapOvr>
    <a:masterClrMapping/>
  </p:clrMapOvr>
  <p:transition>
    <p:fade/>
  </p:transition>
  <p:extLst mod="1">
    <p:ext uri="{DCECCB84-F9BA-43D5-87BE-67443E8EF086}">
      <p15:sldGuideLst xmlns:p15="http://schemas.microsoft.com/office/powerpoint/2012/main"/>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Icon librar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63546" y="431201"/>
            <a:ext cx="5288906" cy="108637"/>
          </a:xfrm>
        </p:spPr>
        <p:txBody>
          <a:bodyPr wrap="square" lIns="0" tIns="0" rIns="0" bIns="0" anchor="ctr">
            <a:spAutoFit/>
          </a:bodyPr>
          <a:lstStyle>
            <a:lvl1pPr>
              <a:defRPr sz="784" spc="0">
                <a:gradFill>
                  <a:gsLst>
                    <a:gs pos="0">
                      <a:schemeClr val="tx1">
                        <a:lumMod val="60000"/>
                        <a:lumOff val="40000"/>
                      </a:schemeClr>
                    </a:gs>
                    <a:gs pos="100000">
                      <a:schemeClr val="tx1">
                        <a:lumMod val="60000"/>
                        <a:lumOff val="40000"/>
                      </a:schemeClr>
                    </a:gs>
                  </a:gsLst>
                  <a:lin ang="5400000" scaled="0"/>
                </a:gradFill>
                <a:latin typeface="Segoe UI Semibold" panose="020B0702040204020203" pitchFamily="34" charset="0"/>
                <a:cs typeface="Segoe UI Semibold" panose="020B0702040204020203" pitchFamily="34" charset="0"/>
              </a:defRPr>
            </a:lvl1pPr>
          </a:lstStyle>
          <a:p>
            <a:r>
              <a:rPr lang="en-US"/>
              <a:t>Section title</a:t>
            </a:r>
          </a:p>
        </p:txBody>
      </p:sp>
      <p:sp>
        <p:nvSpPr>
          <p:cNvPr id="3" name="TextBox 2"/>
          <p:cNvSpPr txBox="1"/>
          <p:nvPr userDrawn="1"/>
        </p:nvSpPr>
        <p:spPr>
          <a:xfrm>
            <a:off x="445198" y="431201"/>
            <a:ext cx="2065142" cy="108637"/>
          </a:xfrm>
          <a:prstGeom prst="rect">
            <a:avLst/>
          </a:prstGeom>
        </p:spPr>
        <p:txBody>
          <a:bodyPr vert="horz" wrap="square" lIns="0" tIns="0" rIns="0" bIns="0" rtlCol="0" anchor="ctr">
            <a:spAutoFit/>
          </a:bodyPr>
          <a:lstStyle>
            <a:lvl1pPr algn="l" defTabSz="932742" eaLnBrk="1" latinLnBrk="0" hangingPunct="1">
              <a:lnSpc>
                <a:spcPct val="90000"/>
              </a:lnSpc>
              <a:spcBef>
                <a:spcPct val="0"/>
              </a:spcBef>
              <a:buNone/>
              <a:defRPr lang="en-US" sz="1000" b="0" cap="none" spc="0" baseline="0" dirty="0" smtClean="0">
                <a:ln w="3175">
                  <a:noFill/>
                </a:ln>
                <a:gradFill>
                  <a:gsLst>
                    <a:gs pos="0">
                      <a:schemeClr val="tx1">
                        <a:lumMod val="60000"/>
                        <a:lumOff val="40000"/>
                      </a:schemeClr>
                    </a:gs>
                    <a:gs pos="100000">
                      <a:schemeClr val="tx1">
                        <a:lumMod val="60000"/>
                        <a:lumOff val="40000"/>
                      </a:schemeClr>
                    </a:gs>
                  </a:gsLst>
                  <a:lin ang="5400000" scaled="0"/>
                </a:gradFill>
                <a:effectLst/>
                <a:cs typeface="Segoe UI" pitchFamily="34" charset="0"/>
              </a:defRPr>
            </a:lvl1pPr>
          </a:lstStyle>
          <a:p>
            <a:pPr marL="0" marR="0" lvl="0" indent="0" algn="l" defTabSz="914367" rtl="0" eaLnBrk="1" fontAlgn="base" latinLnBrk="0" hangingPunct="1">
              <a:lnSpc>
                <a:spcPct val="90000"/>
              </a:lnSpc>
              <a:spcBef>
                <a:spcPct val="0"/>
              </a:spcBef>
              <a:spcAft>
                <a:spcPts val="0"/>
              </a:spcAft>
              <a:buClrTx/>
              <a:buSzTx/>
              <a:buFontTx/>
              <a:buNone/>
              <a:tabLst/>
              <a:defRPr/>
            </a:pPr>
            <a:r>
              <a:rPr kumimoji="0" lang="en-US" sz="784" b="0" i="0" u="none" strike="noStrike" kern="1200" cap="none" spc="0" normalizeH="0" baseline="0" noProof="0">
                <a:ln w="3175">
                  <a:noFill/>
                </a:ln>
                <a:gradFill>
                  <a:gsLst>
                    <a:gs pos="0">
                      <a:srgbClr val="505050">
                        <a:lumMod val="60000"/>
                        <a:lumOff val="40000"/>
                      </a:srgbClr>
                    </a:gs>
                    <a:gs pos="100000">
                      <a:srgbClr val="505050">
                        <a:lumMod val="60000"/>
                        <a:lumOff val="40000"/>
                      </a:srgbClr>
                    </a:gs>
                  </a:gsLst>
                  <a:lin ang="5400000" scaled="0"/>
                </a:gradFill>
                <a:effectLst/>
                <a:uLnTx/>
                <a:uFillTx/>
                <a:latin typeface="Segoe UI Semibold" panose="020B0702040204020203" pitchFamily="34" charset="0"/>
                <a:ea typeface="+mn-ea"/>
                <a:cs typeface="Segoe UI Semibold" panose="020B0702040204020203" pitchFamily="34" charset="0"/>
              </a:rPr>
              <a:t>Monoline icons   </a:t>
            </a:r>
            <a:r>
              <a:rPr kumimoji="0" lang="en-US" sz="784" b="0" i="0" u="none" strike="noStrike" kern="1200" cap="none" spc="0" normalizeH="0" baseline="0" noProof="0">
                <a:ln w="3175">
                  <a:noFill/>
                </a:ln>
                <a:gradFill>
                  <a:gsLst>
                    <a:gs pos="0">
                      <a:srgbClr val="505050">
                        <a:lumMod val="60000"/>
                        <a:lumOff val="40000"/>
                      </a:srgbClr>
                    </a:gs>
                    <a:gs pos="100000">
                      <a:srgbClr val="505050">
                        <a:lumMod val="60000"/>
                        <a:lumOff val="40000"/>
                      </a:srgbClr>
                    </a:gs>
                  </a:gsLst>
                  <a:lin ang="5400000" scaled="0"/>
                </a:gradFill>
                <a:effectLst/>
                <a:uLnTx/>
                <a:uFillTx/>
                <a:latin typeface="Segoe UI"/>
                <a:ea typeface="+mn-ea"/>
                <a:cs typeface="Segoe UI Semibold" panose="020B0702040204020203" pitchFamily="34" charset="0"/>
              </a:rPr>
              <a:t>/   PowerPoint</a:t>
            </a:r>
          </a:p>
        </p:txBody>
      </p:sp>
      <p:grpSp>
        <p:nvGrpSpPr>
          <p:cNvPr id="4" name="Group 3"/>
          <p:cNvGrpSpPr>
            <a:grpSpLocks noChangeAspect="1"/>
          </p:cNvGrpSpPr>
          <p:nvPr userDrawn="1"/>
        </p:nvGrpSpPr>
        <p:grpSpPr>
          <a:xfrm>
            <a:off x="11023167" y="412549"/>
            <a:ext cx="719065" cy="153377"/>
            <a:chOff x="4846638" y="3441700"/>
            <a:chExt cx="5910262" cy="1260475"/>
          </a:xfrm>
        </p:grpSpPr>
        <p:sp>
          <p:nvSpPr>
            <p:cNvPr id="5" name="Freeform 27"/>
            <p:cNvSpPr>
              <a:spLocks noEditPoints="1"/>
            </p:cNvSpPr>
            <p:nvPr/>
          </p:nvSpPr>
          <p:spPr bwMode="auto">
            <a:xfrm>
              <a:off x="6484938" y="3636963"/>
              <a:ext cx="4271962" cy="823913"/>
            </a:xfrm>
            <a:custGeom>
              <a:avLst/>
              <a:gdLst>
                <a:gd name="T0" fmla="*/ 218 w 1139"/>
                <a:gd name="T1" fmla="*/ 217 h 220"/>
                <a:gd name="T2" fmla="*/ 170 w 1139"/>
                <a:gd name="T3" fmla="*/ 15 h 220"/>
                <a:gd name="T4" fmla="*/ 0 w 1139"/>
                <a:gd name="T5" fmla="*/ 15 h 220"/>
                <a:gd name="T6" fmla="*/ 33 w 1139"/>
                <a:gd name="T7" fmla="*/ 62 h 220"/>
                <a:gd name="T8" fmla="*/ 121 w 1139"/>
                <a:gd name="T9" fmla="*/ 217 h 220"/>
                <a:gd name="T10" fmla="*/ 268 w 1139"/>
                <a:gd name="T11" fmla="*/ 11 h 220"/>
                <a:gd name="T12" fmla="*/ 254 w 1139"/>
                <a:gd name="T13" fmla="*/ 44 h 220"/>
                <a:gd name="T14" fmla="*/ 289 w 1139"/>
                <a:gd name="T15" fmla="*/ 31 h 220"/>
                <a:gd name="T16" fmla="*/ 285 w 1139"/>
                <a:gd name="T17" fmla="*/ 72 h 220"/>
                <a:gd name="T18" fmla="*/ 285 w 1139"/>
                <a:gd name="T19" fmla="*/ 217 h 220"/>
                <a:gd name="T20" fmla="*/ 345 w 1139"/>
                <a:gd name="T21" fmla="*/ 79 h 220"/>
                <a:gd name="T22" fmla="*/ 318 w 1139"/>
                <a:gd name="T23" fmla="*/ 185 h 220"/>
                <a:gd name="T24" fmla="*/ 421 w 1139"/>
                <a:gd name="T25" fmla="*/ 211 h 220"/>
                <a:gd name="T26" fmla="*/ 420 w 1139"/>
                <a:gd name="T27" fmla="*/ 180 h 220"/>
                <a:gd name="T28" fmla="*/ 356 w 1139"/>
                <a:gd name="T29" fmla="*/ 180 h 220"/>
                <a:gd name="T30" fmla="*/ 388 w 1139"/>
                <a:gd name="T31" fmla="*/ 97 h 220"/>
                <a:gd name="T32" fmla="*/ 422 w 1139"/>
                <a:gd name="T33" fmla="*/ 76 h 220"/>
                <a:gd name="T34" fmla="*/ 386 w 1139"/>
                <a:gd name="T35" fmla="*/ 69 h 220"/>
                <a:gd name="T36" fmla="*/ 447 w 1139"/>
                <a:gd name="T37" fmla="*/ 72 h 220"/>
                <a:gd name="T38" fmla="*/ 481 w 1139"/>
                <a:gd name="T39" fmla="*/ 143 h 220"/>
                <a:gd name="T40" fmla="*/ 522 w 1139"/>
                <a:gd name="T41" fmla="*/ 102 h 220"/>
                <a:gd name="T42" fmla="*/ 531 w 1139"/>
                <a:gd name="T43" fmla="*/ 72 h 220"/>
                <a:gd name="T44" fmla="*/ 517 w 1139"/>
                <a:gd name="T45" fmla="*/ 70 h 220"/>
                <a:gd name="T46" fmla="*/ 481 w 1139"/>
                <a:gd name="T47" fmla="*/ 97 h 220"/>
                <a:gd name="T48" fmla="*/ 534 w 1139"/>
                <a:gd name="T49" fmla="*/ 146 h 220"/>
                <a:gd name="T50" fmla="*/ 662 w 1139"/>
                <a:gd name="T51" fmla="*/ 199 h 220"/>
                <a:gd name="T52" fmla="*/ 610 w 1139"/>
                <a:gd name="T53" fmla="*/ 69 h 220"/>
                <a:gd name="T54" fmla="*/ 569 w 1139"/>
                <a:gd name="T55" fmla="*/ 145 h 220"/>
                <a:gd name="T56" fmla="*/ 636 w 1139"/>
                <a:gd name="T57" fmla="*/ 109 h 220"/>
                <a:gd name="T58" fmla="*/ 609 w 1139"/>
                <a:gd name="T59" fmla="*/ 192 h 220"/>
                <a:gd name="T60" fmla="*/ 698 w 1139"/>
                <a:gd name="T61" fmla="*/ 113 h 220"/>
                <a:gd name="T62" fmla="*/ 733 w 1139"/>
                <a:gd name="T63" fmla="*/ 156 h 220"/>
                <a:gd name="T64" fmla="*/ 760 w 1139"/>
                <a:gd name="T65" fmla="*/ 179 h 220"/>
                <a:gd name="T66" fmla="*/ 700 w 1139"/>
                <a:gd name="T67" fmla="*/ 180 h 220"/>
                <a:gd name="T68" fmla="*/ 699 w 1139"/>
                <a:gd name="T69" fmla="*/ 212 h 220"/>
                <a:gd name="T70" fmla="*/ 779 w 1139"/>
                <a:gd name="T71" fmla="*/ 208 h 220"/>
                <a:gd name="T72" fmla="*/ 757 w 1139"/>
                <a:gd name="T73" fmla="*/ 132 h 220"/>
                <a:gd name="T74" fmla="*/ 738 w 1139"/>
                <a:gd name="T75" fmla="*/ 100 h 220"/>
                <a:gd name="T76" fmla="*/ 785 w 1139"/>
                <a:gd name="T77" fmla="*/ 105 h 220"/>
                <a:gd name="T78" fmla="*/ 786 w 1139"/>
                <a:gd name="T79" fmla="*/ 75 h 220"/>
                <a:gd name="T80" fmla="*/ 886 w 1139"/>
                <a:gd name="T81" fmla="*/ 69 h 220"/>
                <a:gd name="T82" fmla="*/ 829 w 1139"/>
                <a:gd name="T83" fmla="*/ 200 h 220"/>
                <a:gd name="T84" fmla="*/ 958 w 1139"/>
                <a:gd name="T85" fmla="*/ 143 h 220"/>
                <a:gd name="T86" fmla="*/ 884 w 1139"/>
                <a:gd name="T87" fmla="*/ 192 h 220"/>
                <a:gd name="T88" fmla="*/ 855 w 1139"/>
                <a:gd name="T89" fmla="*/ 109 h 220"/>
                <a:gd name="T90" fmla="*/ 922 w 1139"/>
                <a:gd name="T91" fmla="*/ 144 h 220"/>
                <a:gd name="T92" fmla="*/ 1104 w 1139"/>
                <a:gd name="T93" fmla="*/ 100 h 220"/>
                <a:gd name="T94" fmla="*/ 1124 w 1139"/>
                <a:gd name="T95" fmla="*/ 192 h 220"/>
                <a:gd name="T96" fmla="*/ 1139 w 1139"/>
                <a:gd name="T97" fmla="*/ 187 h 220"/>
                <a:gd name="T98" fmla="*/ 1128 w 1139"/>
                <a:gd name="T99" fmla="*/ 219 h 220"/>
                <a:gd name="T100" fmla="*/ 1070 w 1139"/>
                <a:gd name="T101" fmla="*/ 100 h 220"/>
                <a:gd name="T102" fmla="*/ 985 w 1139"/>
                <a:gd name="T103" fmla="*/ 217 h 220"/>
                <a:gd name="T104" fmla="*/ 961 w 1139"/>
                <a:gd name="T105" fmla="*/ 72 h 220"/>
                <a:gd name="T106" fmla="*/ 991 w 1139"/>
                <a:gd name="T107" fmla="*/ 25 h 220"/>
                <a:gd name="T108" fmla="*/ 1056 w 1139"/>
                <a:gd name="T109" fmla="*/ 3 h 220"/>
                <a:gd name="T110" fmla="*/ 1056 w 1139"/>
                <a:gd name="T111" fmla="*/ 32 h 220"/>
                <a:gd name="T112" fmla="*/ 1019 w 1139"/>
                <a:gd name="T113" fmla="*/ 54 h 220"/>
                <a:gd name="T114" fmla="*/ 1070 w 1139"/>
                <a:gd name="T115" fmla="*/ 40 h 220"/>
                <a:gd name="T116" fmla="*/ 1104 w 1139"/>
                <a:gd name="T117" fmla="*/ 29 h 220"/>
                <a:gd name="T118" fmla="*/ 1139 w 1139"/>
                <a:gd name="T119" fmla="*/ 10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39" h="220">
                  <a:moveTo>
                    <a:pt x="184" y="62"/>
                  </a:moveTo>
                  <a:cubicBezTo>
                    <a:pt x="184" y="217"/>
                    <a:pt x="184" y="217"/>
                    <a:pt x="184" y="217"/>
                  </a:cubicBezTo>
                  <a:cubicBezTo>
                    <a:pt x="218" y="217"/>
                    <a:pt x="218" y="217"/>
                    <a:pt x="218" y="217"/>
                  </a:cubicBezTo>
                  <a:cubicBezTo>
                    <a:pt x="218" y="15"/>
                    <a:pt x="218" y="15"/>
                    <a:pt x="218" y="15"/>
                  </a:cubicBezTo>
                  <a:cubicBezTo>
                    <a:pt x="218" y="15"/>
                    <a:pt x="218" y="15"/>
                    <a:pt x="218" y="15"/>
                  </a:cubicBezTo>
                  <a:cubicBezTo>
                    <a:pt x="170" y="15"/>
                    <a:pt x="170" y="15"/>
                    <a:pt x="170" y="15"/>
                  </a:cubicBezTo>
                  <a:cubicBezTo>
                    <a:pt x="109" y="165"/>
                    <a:pt x="109" y="165"/>
                    <a:pt x="109" y="165"/>
                  </a:cubicBezTo>
                  <a:cubicBezTo>
                    <a:pt x="50" y="15"/>
                    <a:pt x="50" y="15"/>
                    <a:pt x="50" y="15"/>
                  </a:cubicBezTo>
                  <a:cubicBezTo>
                    <a:pt x="0" y="15"/>
                    <a:pt x="0" y="15"/>
                    <a:pt x="0" y="15"/>
                  </a:cubicBezTo>
                  <a:cubicBezTo>
                    <a:pt x="0" y="217"/>
                    <a:pt x="0" y="217"/>
                    <a:pt x="0" y="217"/>
                  </a:cubicBezTo>
                  <a:cubicBezTo>
                    <a:pt x="33" y="217"/>
                    <a:pt x="33" y="217"/>
                    <a:pt x="33" y="217"/>
                  </a:cubicBezTo>
                  <a:cubicBezTo>
                    <a:pt x="33" y="62"/>
                    <a:pt x="33" y="62"/>
                    <a:pt x="33" y="62"/>
                  </a:cubicBezTo>
                  <a:cubicBezTo>
                    <a:pt x="34" y="62"/>
                    <a:pt x="34" y="62"/>
                    <a:pt x="34" y="62"/>
                  </a:cubicBezTo>
                  <a:cubicBezTo>
                    <a:pt x="96" y="217"/>
                    <a:pt x="96" y="217"/>
                    <a:pt x="96" y="217"/>
                  </a:cubicBezTo>
                  <a:cubicBezTo>
                    <a:pt x="121" y="217"/>
                    <a:pt x="121" y="217"/>
                    <a:pt x="121" y="217"/>
                  </a:cubicBezTo>
                  <a:cubicBezTo>
                    <a:pt x="183" y="62"/>
                    <a:pt x="183" y="62"/>
                    <a:pt x="183" y="62"/>
                  </a:cubicBezTo>
                  <a:lnTo>
                    <a:pt x="184" y="62"/>
                  </a:lnTo>
                  <a:close/>
                  <a:moveTo>
                    <a:pt x="268" y="11"/>
                  </a:moveTo>
                  <a:cubicBezTo>
                    <a:pt x="263" y="11"/>
                    <a:pt x="258" y="13"/>
                    <a:pt x="254" y="16"/>
                  </a:cubicBezTo>
                  <a:cubicBezTo>
                    <a:pt x="250" y="20"/>
                    <a:pt x="248" y="25"/>
                    <a:pt x="248" y="31"/>
                  </a:cubicBezTo>
                  <a:cubicBezTo>
                    <a:pt x="248" y="36"/>
                    <a:pt x="250" y="41"/>
                    <a:pt x="254" y="44"/>
                  </a:cubicBezTo>
                  <a:cubicBezTo>
                    <a:pt x="258" y="48"/>
                    <a:pt x="263" y="50"/>
                    <a:pt x="268" y="50"/>
                  </a:cubicBezTo>
                  <a:cubicBezTo>
                    <a:pt x="274" y="50"/>
                    <a:pt x="279" y="48"/>
                    <a:pt x="283" y="44"/>
                  </a:cubicBezTo>
                  <a:cubicBezTo>
                    <a:pt x="287" y="41"/>
                    <a:pt x="289" y="36"/>
                    <a:pt x="289" y="31"/>
                  </a:cubicBezTo>
                  <a:cubicBezTo>
                    <a:pt x="289" y="25"/>
                    <a:pt x="287" y="20"/>
                    <a:pt x="283" y="17"/>
                  </a:cubicBezTo>
                  <a:cubicBezTo>
                    <a:pt x="279" y="13"/>
                    <a:pt x="274" y="11"/>
                    <a:pt x="268" y="11"/>
                  </a:cubicBezTo>
                  <a:close/>
                  <a:moveTo>
                    <a:pt x="285" y="72"/>
                  </a:moveTo>
                  <a:cubicBezTo>
                    <a:pt x="251" y="72"/>
                    <a:pt x="251" y="72"/>
                    <a:pt x="251" y="72"/>
                  </a:cubicBezTo>
                  <a:cubicBezTo>
                    <a:pt x="251" y="217"/>
                    <a:pt x="251" y="217"/>
                    <a:pt x="251" y="217"/>
                  </a:cubicBezTo>
                  <a:cubicBezTo>
                    <a:pt x="285" y="217"/>
                    <a:pt x="285" y="217"/>
                    <a:pt x="285" y="217"/>
                  </a:cubicBezTo>
                  <a:cubicBezTo>
                    <a:pt x="285" y="72"/>
                    <a:pt x="285" y="72"/>
                    <a:pt x="285" y="72"/>
                  </a:cubicBezTo>
                  <a:close/>
                  <a:moveTo>
                    <a:pt x="386" y="69"/>
                  </a:moveTo>
                  <a:cubicBezTo>
                    <a:pt x="371" y="69"/>
                    <a:pt x="357" y="72"/>
                    <a:pt x="345" y="79"/>
                  </a:cubicBezTo>
                  <a:cubicBezTo>
                    <a:pt x="333" y="85"/>
                    <a:pt x="324" y="95"/>
                    <a:pt x="318" y="107"/>
                  </a:cubicBezTo>
                  <a:cubicBezTo>
                    <a:pt x="312" y="119"/>
                    <a:pt x="309" y="133"/>
                    <a:pt x="309" y="148"/>
                  </a:cubicBezTo>
                  <a:cubicBezTo>
                    <a:pt x="309" y="162"/>
                    <a:pt x="312" y="174"/>
                    <a:pt x="318" y="185"/>
                  </a:cubicBezTo>
                  <a:cubicBezTo>
                    <a:pt x="324" y="196"/>
                    <a:pt x="332" y="205"/>
                    <a:pt x="343" y="211"/>
                  </a:cubicBezTo>
                  <a:cubicBezTo>
                    <a:pt x="354" y="217"/>
                    <a:pt x="366" y="220"/>
                    <a:pt x="380" y="220"/>
                  </a:cubicBezTo>
                  <a:cubicBezTo>
                    <a:pt x="396" y="220"/>
                    <a:pt x="410" y="217"/>
                    <a:pt x="421" y="211"/>
                  </a:cubicBezTo>
                  <a:cubicBezTo>
                    <a:pt x="422" y="210"/>
                    <a:pt x="422" y="210"/>
                    <a:pt x="422" y="210"/>
                  </a:cubicBezTo>
                  <a:cubicBezTo>
                    <a:pt x="422" y="179"/>
                    <a:pt x="422" y="179"/>
                    <a:pt x="422" y="179"/>
                  </a:cubicBezTo>
                  <a:cubicBezTo>
                    <a:pt x="420" y="180"/>
                    <a:pt x="420" y="180"/>
                    <a:pt x="420" y="180"/>
                  </a:cubicBezTo>
                  <a:cubicBezTo>
                    <a:pt x="415" y="184"/>
                    <a:pt x="410" y="187"/>
                    <a:pt x="404" y="189"/>
                  </a:cubicBezTo>
                  <a:cubicBezTo>
                    <a:pt x="398" y="191"/>
                    <a:pt x="392" y="192"/>
                    <a:pt x="387" y="192"/>
                  </a:cubicBezTo>
                  <a:cubicBezTo>
                    <a:pt x="374" y="192"/>
                    <a:pt x="363" y="188"/>
                    <a:pt x="356" y="180"/>
                  </a:cubicBezTo>
                  <a:cubicBezTo>
                    <a:pt x="348" y="171"/>
                    <a:pt x="344" y="160"/>
                    <a:pt x="344" y="145"/>
                  </a:cubicBezTo>
                  <a:cubicBezTo>
                    <a:pt x="344" y="131"/>
                    <a:pt x="348" y="119"/>
                    <a:pt x="356" y="110"/>
                  </a:cubicBezTo>
                  <a:cubicBezTo>
                    <a:pt x="364" y="101"/>
                    <a:pt x="375" y="97"/>
                    <a:pt x="388" y="97"/>
                  </a:cubicBezTo>
                  <a:cubicBezTo>
                    <a:pt x="399" y="97"/>
                    <a:pt x="410" y="101"/>
                    <a:pt x="420" y="108"/>
                  </a:cubicBezTo>
                  <a:cubicBezTo>
                    <a:pt x="422" y="109"/>
                    <a:pt x="422" y="109"/>
                    <a:pt x="422" y="109"/>
                  </a:cubicBezTo>
                  <a:cubicBezTo>
                    <a:pt x="422" y="76"/>
                    <a:pt x="422" y="76"/>
                    <a:pt x="422" y="76"/>
                  </a:cubicBezTo>
                  <a:cubicBezTo>
                    <a:pt x="421" y="76"/>
                    <a:pt x="421" y="76"/>
                    <a:pt x="421" y="76"/>
                  </a:cubicBezTo>
                  <a:cubicBezTo>
                    <a:pt x="417" y="74"/>
                    <a:pt x="412" y="72"/>
                    <a:pt x="405" y="71"/>
                  </a:cubicBezTo>
                  <a:cubicBezTo>
                    <a:pt x="399" y="69"/>
                    <a:pt x="393" y="69"/>
                    <a:pt x="386" y="69"/>
                  </a:cubicBezTo>
                  <a:close/>
                  <a:moveTo>
                    <a:pt x="481" y="97"/>
                  </a:moveTo>
                  <a:cubicBezTo>
                    <a:pt x="481" y="72"/>
                    <a:pt x="481" y="72"/>
                    <a:pt x="481" y="72"/>
                  </a:cubicBezTo>
                  <a:cubicBezTo>
                    <a:pt x="447" y="72"/>
                    <a:pt x="447" y="72"/>
                    <a:pt x="447" y="72"/>
                  </a:cubicBezTo>
                  <a:cubicBezTo>
                    <a:pt x="447" y="217"/>
                    <a:pt x="447" y="217"/>
                    <a:pt x="447" y="217"/>
                  </a:cubicBezTo>
                  <a:cubicBezTo>
                    <a:pt x="481" y="217"/>
                    <a:pt x="481" y="217"/>
                    <a:pt x="481" y="217"/>
                  </a:cubicBezTo>
                  <a:cubicBezTo>
                    <a:pt x="481" y="143"/>
                    <a:pt x="481" y="143"/>
                    <a:pt x="481" y="143"/>
                  </a:cubicBezTo>
                  <a:cubicBezTo>
                    <a:pt x="481" y="130"/>
                    <a:pt x="484" y="120"/>
                    <a:pt x="490" y="112"/>
                  </a:cubicBezTo>
                  <a:cubicBezTo>
                    <a:pt x="495" y="104"/>
                    <a:pt x="503" y="100"/>
                    <a:pt x="512" y="100"/>
                  </a:cubicBezTo>
                  <a:cubicBezTo>
                    <a:pt x="515" y="100"/>
                    <a:pt x="518" y="101"/>
                    <a:pt x="522" y="102"/>
                  </a:cubicBezTo>
                  <a:cubicBezTo>
                    <a:pt x="526" y="103"/>
                    <a:pt x="528" y="104"/>
                    <a:pt x="530" y="105"/>
                  </a:cubicBezTo>
                  <a:cubicBezTo>
                    <a:pt x="531" y="106"/>
                    <a:pt x="531" y="106"/>
                    <a:pt x="531" y="106"/>
                  </a:cubicBezTo>
                  <a:cubicBezTo>
                    <a:pt x="531" y="72"/>
                    <a:pt x="531" y="72"/>
                    <a:pt x="531" y="72"/>
                  </a:cubicBezTo>
                  <a:cubicBezTo>
                    <a:pt x="531" y="72"/>
                    <a:pt x="531" y="72"/>
                    <a:pt x="531" y="72"/>
                  </a:cubicBezTo>
                  <a:cubicBezTo>
                    <a:pt x="528" y="70"/>
                    <a:pt x="523" y="70"/>
                    <a:pt x="517" y="70"/>
                  </a:cubicBezTo>
                  <a:cubicBezTo>
                    <a:pt x="517" y="70"/>
                    <a:pt x="517" y="70"/>
                    <a:pt x="517" y="70"/>
                  </a:cubicBezTo>
                  <a:cubicBezTo>
                    <a:pt x="509" y="70"/>
                    <a:pt x="501" y="72"/>
                    <a:pt x="495" y="78"/>
                  </a:cubicBezTo>
                  <a:cubicBezTo>
                    <a:pt x="489" y="83"/>
                    <a:pt x="485" y="89"/>
                    <a:pt x="482" y="97"/>
                  </a:cubicBezTo>
                  <a:lnTo>
                    <a:pt x="481" y="97"/>
                  </a:lnTo>
                  <a:close/>
                  <a:moveTo>
                    <a:pt x="610" y="69"/>
                  </a:moveTo>
                  <a:cubicBezTo>
                    <a:pt x="586" y="69"/>
                    <a:pt x="567" y="76"/>
                    <a:pt x="554" y="89"/>
                  </a:cubicBezTo>
                  <a:cubicBezTo>
                    <a:pt x="540" y="103"/>
                    <a:pt x="534" y="122"/>
                    <a:pt x="534" y="146"/>
                  </a:cubicBezTo>
                  <a:cubicBezTo>
                    <a:pt x="534" y="169"/>
                    <a:pt x="540" y="187"/>
                    <a:pt x="553" y="200"/>
                  </a:cubicBezTo>
                  <a:cubicBezTo>
                    <a:pt x="567" y="213"/>
                    <a:pt x="584" y="220"/>
                    <a:pt x="607" y="220"/>
                  </a:cubicBezTo>
                  <a:cubicBezTo>
                    <a:pt x="630" y="220"/>
                    <a:pt x="648" y="213"/>
                    <a:pt x="662" y="199"/>
                  </a:cubicBezTo>
                  <a:cubicBezTo>
                    <a:pt x="675" y="185"/>
                    <a:pt x="682" y="166"/>
                    <a:pt x="682" y="143"/>
                  </a:cubicBezTo>
                  <a:cubicBezTo>
                    <a:pt x="682" y="120"/>
                    <a:pt x="676" y="102"/>
                    <a:pt x="663" y="89"/>
                  </a:cubicBezTo>
                  <a:cubicBezTo>
                    <a:pt x="650" y="75"/>
                    <a:pt x="632" y="69"/>
                    <a:pt x="610" y="69"/>
                  </a:cubicBezTo>
                  <a:close/>
                  <a:moveTo>
                    <a:pt x="609" y="192"/>
                  </a:moveTo>
                  <a:cubicBezTo>
                    <a:pt x="596" y="192"/>
                    <a:pt x="586" y="188"/>
                    <a:pt x="579" y="180"/>
                  </a:cubicBezTo>
                  <a:cubicBezTo>
                    <a:pt x="572" y="172"/>
                    <a:pt x="569" y="160"/>
                    <a:pt x="569" y="145"/>
                  </a:cubicBezTo>
                  <a:cubicBezTo>
                    <a:pt x="569" y="130"/>
                    <a:pt x="572" y="118"/>
                    <a:pt x="579" y="109"/>
                  </a:cubicBezTo>
                  <a:cubicBezTo>
                    <a:pt x="586" y="101"/>
                    <a:pt x="596" y="97"/>
                    <a:pt x="608" y="97"/>
                  </a:cubicBezTo>
                  <a:cubicBezTo>
                    <a:pt x="620" y="97"/>
                    <a:pt x="630" y="101"/>
                    <a:pt x="636" y="109"/>
                  </a:cubicBezTo>
                  <a:cubicBezTo>
                    <a:pt x="643" y="117"/>
                    <a:pt x="647" y="129"/>
                    <a:pt x="647" y="144"/>
                  </a:cubicBezTo>
                  <a:cubicBezTo>
                    <a:pt x="647" y="160"/>
                    <a:pt x="644" y="172"/>
                    <a:pt x="637" y="180"/>
                  </a:cubicBezTo>
                  <a:cubicBezTo>
                    <a:pt x="631" y="188"/>
                    <a:pt x="621" y="192"/>
                    <a:pt x="609" y="192"/>
                  </a:cubicBezTo>
                  <a:close/>
                  <a:moveTo>
                    <a:pt x="754" y="69"/>
                  </a:moveTo>
                  <a:cubicBezTo>
                    <a:pt x="737" y="69"/>
                    <a:pt x="724" y="73"/>
                    <a:pt x="714" y="81"/>
                  </a:cubicBezTo>
                  <a:cubicBezTo>
                    <a:pt x="703" y="89"/>
                    <a:pt x="698" y="100"/>
                    <a:pt x="698" y="113"/>
                  </a:cubicBezTo>
                  <a:cubicBezTo>
                    <a:pt x="698" y="120"/>
                    <a:pt x="699" y="126"/>
                    <a:pt x="702" y="131"/>
                  </a:cubicBezTo>
                  <a:cubicBezTo>
                    <a:pt x="704" y="136"/>
                    <a:pt x="707" y="141"/>
                    <a:pt x="712" y="144"/>
                  </a:cubicBezTo>
                  <a:cubicBezTo>
                    <a:pt x="716" y="148"/>
                    <a:pt x="723" y="152"/>
                    <a:pt x="733" y="156"/>
                  </a:cubicBezTo>
                  <a:cubicBezTo>
                    <a:pt x="741" y="159"/>
                    <a:pt x="746" y="162"/>
                    <a:pt x="750" y="164"/>
                  </a:cubicBezTo>
                  <a:cubicBezTo>
                    <a:pt x="754" y="166"/>
                    <a:pt x="756" y="168"/>
                    <a:pt x="758" y="171"/>
                  </a:cubicBezTo>
                  <a:cubicBezTo>
                    <a:pt x="759" y="173"/>
                    <a:pt x="760" y="175"/>
                    <a:pt x="760" y="179"/>
                  </a:cubicBezTo>
                  <a:cubicBezTo>
                    <a:pt x="760" y="188"/>
                    <a:pt x="753" y="193"/>
                    <a:pt x="738" y="193"/>
                  </a:cubicBezTo>
                  <a:cubicBezTo>
                    <a:pt x="732" y="193"/>
                    <a:pt x="726" y="192"/>
                    <a:pt x="719" y="190"/>
                  </a:cubicBezTo>
                  <a:cubicBezTo>
                    <a:pt x="712" y="187"/>
                    <a:pt x="705" y="184"/>
                    <a:pt x="700" y="180"/>
                  </a:cubicBezTo>
                  <a:cubicBezTo>
                    <a:pt x="698" y="179"/>
                    <a:pt x="698" y="179"/>
                    <a:pt x="698" y="179"/>
                  </a:cubicBezTo>
                  <a:cubicBezTo>
                    <a:pt x="698" y="212"/>
                    <a:pt x="698" y="212"/>
                    <a:pt x="698" y="212"/>
                  </a:cubicBezTo>
                  <a:cubicBezTo>
                    <a:pt x="699" y="212"/>
                    <a:pt x="699" y="212"/>
                    <a:pt x="699" y="212"/>
                  </a:cubicBezTo>
                  <a:cubicBezTo>
                    <a:pt x="704" y="215"/>
                    <a:pt x="710" y="216"/>
                    <a:pt x="717" y="218"/>
                  </a:cubicBezTo>
                  <a:cubicBezTo>
                    <a:pt x="724" y="219"/>
                    <a:pt x="731" y="220"/>
                    <a:pt x="736" y="220"/>
                  </a:cubicBezTo>
                  <a:cubicBezTo>
                    <a:pt x="754" y="220"/>
                    <a:pt x="768" y="216"/>
                    <a:pt x="779" y="208"/>
                  </a:cubicBezTo>
                  <a:cubicBezTo>
                    <a:pt x="789" y="200"/>
                    <a:pt x="794" y="188"/>
                    <a:pt x="794" y="175"/>
                  </a:cubicBezTo>
                  <a:cubicBezTo>
                    <a:pt x="794" y="165"/>
                    <a:pt x="791" y="157"/>
                    <a:pt x="786" y="150"/>
                  </a:cubicBezTo>
                  <a:cubicBezTo>
                    <a:pt x="780" y="143"/>
                    <a:pt x="771" y="137"/>
                    <a:pt x="757" y="132"/>
                  </a:cubicBezTo>
                  <a:cubicBezTo>
                    <a:pt x="746" y="128"/>
                    <a:pt x="740" y="124"/>
                    <a:pt x="737" y="121"/>
                  </a:cubicBezTo>
                  <a:cubicBezTo>
                    <a:pt x="734" y="119"/>
                    <a:pt x="733" y="115"/>
                    <a:pt x="733" y="110"/>
                  </a:cubicBezTo>
                  <a:cubicBezTo>
                    <a:pt x="733" y="106"/>
                    <a:pt x="734" y="103"/>
                    <a:pt x="738" y="100"/>
                  </a:cubicBezTo>
                  <a:cubicBezTo>
                    <a:pt x="741" y="97"/>
                    <a:pt x="746" y="96"/>
                    <a:pt x="752" y="96"/>
                  </a:cubicBezTo>
                  <a:cubicBezTo>
                    <a:pt x="758" y="96"/>
                    <a:pt x="764" y="97"/>
                    <a:pt x="770" y="98"/>
                  </a:cubicBezTo>
                  <a:cubicBezTo>
                    <a:pt x="776" y="100"/>
                    <a:pt x="781" y="103"/>
                    <a:pt x="785" y="105"/>
                  </a:cubicBezTo>
                  <a:cubicBezTo>
                    <a:pt x="787" y="106"/>
                    <a:pt x="787" y="106"/>
                    <a:pt x="787" y="106"/>
                  </a:cubicBezTo>
                  <a:cubicBezTo>
                    <a:pt x="787" y="75"/>
                    <a:pt x="787" y="75"/>
                    <a:pt x="787" y="75"/>
                  </a:cubicBezTo>
                  <a:cubicBezTo>
                    <a:pt x="786" y="75"/>
                    <a:pt x="786" y="75"/>
                    <a:pt x="786" y="75"/>
                  </a:cubicBezTo>
                  <a:cubicBezTo>
                    <a:pt x="782" y="73"/>
                    <a:pt x="777" y="72"/>
                    <a:pt x="771" y="71"/>
                  </a:cubicBezTo>
                  <a:cubicBezTo>
                    <a:pt x="764" y="69"/>
                    <a:pt x="759" y="69"/>
                    <a:pt x="754" y="69"/>
                  </a:cubicBezTo>
                  <a:close/>
                  <a:moveTo>
                    <a:pt x="886" y="69"/>
                  </a:moveTo>
                  <a:cubicBezTo>
                    <a:pt x="862" y="69"/>
                    <a:pt x="843" y="76"/>
                    <a:pt x="829" y="89"/>
                  </a:cubicBezTo>
                  <a:cubicBezTo>
                    <a:pt x="816" y="103"/>
                    <a:pt x="809" y="122"/>
                    <a:pt x="809" y="146"/>
                  </a:cubicBezTo>
                  <a:cubicBezTo>
                    <a:pt x="809" y="169"/>
                    <a:pt x="816" y="187"/>
                    <a:pt x="829" y="200"/>
                  </a:cubicBezTo>
                  <a:cubicBezTo>
                    <a:pt x="842" y="213"/>
                    <a:pt x="860" y="220"/>
                    <a:pt x="882" y="220"/>
                  </a:cubicBezTo>
                  <a:cubicBezTo>
                    <a:pt x="905" y="220"/>
                    <a:pt x="924" y="213"/>
                    <a:pt x="937" y="199"/>
                  </a:cubicBezTo>
                  <a:cubicBezTo>
                    <a:pt x="951" y="185"/>
                    <a:pt x="958" y="166"/>
                    <a:pt x="958" y="143"/>
                  </a:cubicBezTo>
                  <a:cubicBezTo>
                    <a:pt x="958" y="120"/>
                    <a:pt x="951" y="102"/>
                    <a:pt x="938" y="89"/>
                  </a:cubicBezTo>
                  <a:cubicBezTo>
                    <a:pt x="926" y="75"/>
                    <a:pt x="908" y="69"/>
                    <a:pt x="886" y="69"/>
                  </a:cubicBezTo>
                  <a:close/>
                  <a:moveTo>
                    <a:pt x="884" y="192"/>
                  </a:moveTo>
                  <a:cubicBezTo>
                    <a:pt x="872" y="192"/>
                    <a:pt x="862" y="188"/>
                    <a:pt x="855" y="180"/>
                  </a:cubicBezTo>
                  <a:cubicBezTo>
                    <a:pt x="848" y="172"/>
                    <a:pt x="844" y="160"/>
                    <a:pt x="844" y="145"/>
                  </a:cubicBezTo>
                  <a:cubicBezTo>
                    <a:pt x="844" y="130"/>
                    <a:pt x="848" y="118"/>
                    <a:pt x="855" y="109"/>
                  </a:cubicBezTo>
                  <a:cubicBezTo>
                    <a:pt x="862" y="101"/>
                    <a:pt x="871" y="97"/>
                    <a:pt x="884" y="97"/>
                  </a:cubicBezTo>
                  <a:cubicBezTo>
                    <a:pt x="896" y="97"/>
                    <a:pt x="905" y="101"/>
                    <a:pt x="912" y="109"/>
                  </a:cubicBezTo>
                  <a:cubicBezTo>
                    <a:pt x="919" y="117"/>
                    <a:pt x="922" y="129"/>
                    <a:pt x="922" y="144"/>
                  </a:cubicBezTo>
                  <a:cubicBezTo>
                    <a:pt x="922" y="160"/>
                    <a:pt x="919" y="172"/>
                    <a:pt x="913" y="180"/>
                  </a:cubicBezTo>
                  <a:cubicBezTo>
                    <a:pt x="906" y="188"/>
                    <a:pt x="897" y="192"/>
                    <a:pt x="884" y="192"/>
                  </a:cubicBezTo>
                  <a:close/>
                  <a:moveTo>
                    <a:pt x="1104" y="100"/>
                  </a:moveTo>
                  <a:cubicBezTo>
                    <a:pt x="1104" y="168"/>
                    <a:pt x="1104" y="168"/>
                    <a:pt x="1104" y="168"/>
                  </a:cubicBezTo>
                  <a:cubicBezTo>
                    <a:pt x="1104" y="177"/>
                    <a:pt x="1106" y="183"/>
                    <a:pt x="1109" y="187"/>
                  </a:cubicBezTo>
                  <a:cubicBezTo>
                    <a:pt x="1112" y="190"/>
                    <a:pt x="1117" y="192"/>
                    <a:pt x="1124" y="192"/>
                  </a:cubicBezTo>
                  <a:cubicBezTo>
                    <a:pt x="1125" y="192"/>
                    <a:pt x="1128" y="192"/>
                    <a:pt x="1130" y="191"/>
                  </a:cubicBezTo>
                  <a:cubicBezTo>
                    <a:pt x="1133" y="190"/>
                    <a:pt x="1135" y="189"/>
                    <a:pt x="1137" y="188"/>
                  </a:cubicBezTo>
                  <a:cubicBezTo>
                    <a:pt x="1139" y="187"/>
                    <a:pt x="1139" y="187"/>
                    <a:pt x="1139" y="187"/>
                  </a:cubicBezTo>
                  <a:cubicBezTo>
                    <a:pt x="1139" y="215"/>
                    <a:pt x="1139" y="215"/>
                    <a:pt x="1139" y="215"/>
                  </a:cubicBezTo>
                  <a:cubicBezTo>
                    <a:pt x="1138" y="215"/>
                    <a:pt x="1138" y="215"/>
                    <a:pt x="1138" y="215"/>
                  </a:cubicBezTo>
                  <a:cubicBezTo>
                    <a:pt x="1136" y="216"/>
                    <a:pt x="1133" y="217"/>
                    <a:pt x="1128" y="219"/>
                  </a:cubicBezTo>
                  <a:cubicBezTo>
                    <a:pt x="1123" y="220"/>
                    <a:pt x="1118" y="220"/>
                    <a:pt x="1113" y="220"/>
                  </a:cubicBezTo>
                  <a:cubicBezTo>
                    <a:pt x="1085" y="220"/>
                    <a:pt x="1070" y="205"/>
                    <a:pt x="1070" y="174"/>
                  </a:cubicBezTo>
                  <a:cubicBezTo>
                    <a:pt x="1070" y="100"/>
                    <a:pt x="1070" y="100"/>
                    <a:pt x="1070" y="100"/>
                  </a:cubicBezTo>
                  <a:cubicBezTo>
                    <a:pt x="1019" y="100"/>
                    <a:pt x="1019" y="100"/>
                    <a:pt x="1019" y="100"/>
                  </a:cubicBezTo>
                  <a:cubicBezTo>
                    <a:pt x="1019" y="217"/>
                    <a:pt x="1019" y="217"/>
                    <a:pt x="1019" y="217"/>
                  </a:cubicBezTo>
                  <a:cubicBezTo>
                    <a:pt x="985" y="217"/>
                    <a:pt x="985" y="217"/>
                    <a:pt x="985" y="217"/>
                  </a:cubicBezTo>
                  <a:cubicBezTo>
                    <a:pt x="985" y="100"/>
                    <a:pt x="985" y="100"/>
                    <a:pt x="985" y="100"/>
                  </a:cubicBezTo>
                  <a:cubicBezTo>
                    <a:pt x="961" y="100"/>
                    <a:pt x="961" y="100"/>
                    <a:pt x="961" y="100"/>
                  </a:cubicBezTo>
                  <a:cubicBezTo>
                    <a:pt x="961" y="72"/>
                    <a:pt x="961" y="72"/>
                    <a:pt x="961" y="72"/>
                  </a:cubicBezTo>
                  <a:cubicBezTo>
                    <a:pt x="985" y="72"/>
                    <a:pt x="985" y="72"/>
                    <a:pt x="985" y="72"/>
                  </a:cubicBezTo>
                  <a:cubicBezTo>
                    <a:pt x="985" y="52"/>
                    <a:pt x="985" y="52"/>
                    <a:pt x="985" y="52"/>
                  </a:cubicBezTo>
                  <a:cubicBezTo>
                    <a:pt x="985" y="42"/>
                    <a:pt x="987" y="33"/>
                    <a:pt x="991" y="25"/>
                  </a:cubicBezTo>
                  <a:cubicBezTo>
                    <a:pt x="996" y="17"/>
                    <a:pt x="1002" y="11"/>
                    <a:pt x="1010" y="7"/>
                  </a:cubicBezTo>
                  <a:cubicBezTo>
                    <a:pt x="1018" y="3"/>
                    <a:pt x="1027" y="0"/>
                    <a:pt x="1037" y="0"/>
                  </a:cubicBezTo>
                  <a:cubicBezTo>
                    <a:pt x="1045" y="0"/>
                    <a:pt x="1052" y="1"/>
                    <a:pt x="1056" y="3"/>
                  </a:cubicBezTo>
                  <a:cubicBezTo>
                    <a:pt x="1057" y="3"/>
                    <a:pt x="1057" y="3"/>
                    <a:pt x="1057" y="3"/>
                  </a:cubicBezTo>
                  <a:cubicBezTo>
                    <a:pt x="1057" y="32"/>
                    <a:pt x="1057" y="32"/>
                    <a:pt x="1057" y="32"/>
                  </a:cubicBezTo>
                  <a:cubicBezTo>
                    <a:pt x="1056" y="32"/>
                    <a:pt x="1056" y="32"/>
                    <a:pt x="1056" y="32"/>
                  </a:cubicBezTo>
                  <a:cubicBezTo>
                    <a:pt x="1051" y="29"/>
                    <a:pt x="1045" y="28"/>
                    <a:pt x="1041" y="28"/>
                  </a:cubicBezTo>
                  <a:cubicBezTo>
                    <a:pt x="1034" y="28"/>
                    <a:pt x="1029" y="31"/>
                    <a:pt x="1025" y="35"/>
                  </a:cubicBezTo>
                  <a:cubicBezTo>
                    <a:pt x="1021" y="39"/>
                    <a:pt x="1019" y="46"/>
                    <a:pt x="1019" y="54"/>
                  </a:cubicBezTo>
                  <a:cubicBezTo>
                    <a:pt x="1019" y="72"/>
                    <a:pt x="1019" y="72"/>
                    <a:pt x="1019" y="72"/>
                  </a:cubicBezTo>
                  <a:cubicBezTo>
                    <a:pt x="1070" y="72"/>
                    <a:pt x="1070" y="72"/>
                    <a:pt x="1070" y="72"/>
                  </a:cubicBezTo>
                  <a:cubicBezTo>
                    <a:pt x="1070" y="40"/>
                    <a:pt x="1070" y="40"/>
                    <a:pt x="1070" y="40"/>
                  </a:cubicBezTo>
                  <a:cubicBezTo>
                    <a:pt x="1071" y="39"/>
                    <a:pt x="1071" y="39"/>
                    <a:pt x="1071" y="39"/>
                  </a:cubicBezTo>
                  <a:cubicBezTo>
                    <a:pt x="1103" y="30"/>
                    <a:pt x="1103" y="30"/>
                    <a:pt x="1103" y="30"/>
                  </a:cubicBezTo>
                  <a:cubicBezTo>
                    <a:pt x="1104" y="29"/>
                    <a:pt x="1104" y="29"/>
                    <a:pt x="1104" y="29"/>
                  </a:cubicBezTo>
                  <a:cubicBezTo>
                    <a:pt x="1104" y="72"/>
                    <a:pt x="1104" y="72"/>
                    <a:pt x="1104" y="72"/>
                  </a:cubicBezTo>
                  <a:cubicBezTo>
                    <a:pt x="1139" y="72"/>
                    <a:pt x="1139" y="72"/>
                    <a:pt x="1139" y="72"/>
                  </a:cubicBezTo>
                  <a:cubicBezTo>
                    <a:pt x="1139" y="100"/>
                    <a:pt x="1139" y="100"/>
                    <a:pt x="1139" y="100"/>
                  </a:cubicBezTo>
                  <a:lnTo>
                    <a:pt x="1104" y="100"/>
                  </a:lnTo>
                  <a:close/>
                </a:path>
              </a:pathLst>
            </a:custGeom>
            <a:solidFill>
              <a:srgbClr val="7373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6" name="Rectangle 28"/>
            <p:cNvSpPr>
              <a:spLocks noChangeArrowheads="1"/>
            </p:cNvSpPr>
            <p:nvPr/>
          </p:nvSpPr>
          <p:spPr bwMode="auto">
            <a:xfrm>
              <a:off x="4846638" y="3441700"/>
              <a:ext cx="600075" cy="600075"/>
            </a:xfrm>
            <a:prstGeom prst="rect">
              <a:avLst/>
            </a:prstGeom>
            <a:solidFill>
              <a:srgbClr val="F2502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7" name="Rectangle 29"/>
            <p:cNvSpPr>
              <a:spLocks noChangeArrowheads="1"/>
            </p:cNvSpPr>
            <p:nvPr/>
          </p:nvSpPr>
          <p:spPr bwMode="auto">
            <a:xfrm>
              <a:off x="5510213" y="3441700"/>
              <a:ext cx="596900" cy="600075"/>
            </a:xfrm>
            <a:prstGeom prst="rect">
              <a:avLst/>
            </a:prstGeom>
            <a:solidFill>
              <a:srgbClr val="7FBA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8" name="Rectangle 30"/>
            <p:cNvSpPr>
              <a:spLocks noChangeArrowheads="1"/>
            </p:cNvSpPr>
            <p:nvPr/>
          </p:nvSpPr>
          <p:spPr bwMode="auto">
            <a:xfrm>
              <a:off x="4846638" y="4102100"/>
              <a:ext cx="600075" cy="600075"/>
            </a:xfrm>
            <a:prstGeom prst="rect">
              <a:avLst/>
            </a:prstGeom>
            <a:solidFill>
              <a:srgbClr val="00A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9" name="Rectangle 31"/>
            <p:cNvSpPr>
              <a:spLocks noChangeArrowheads="1"/>
            </p:cNvSpPr>
            <p:nvPr/>
          </p:nvSpPr>
          <p:spPr bwMode="auto">
            <a:xfrm>
              <a:off x="5510213" y="4102100"/>
              <a:ext cx="596900" cy="600075"/>
            </a:xfrm>
            <a:prstGeom prst="rect">
              <a:avLst/>
            </a:prstGeom>
            <a:solidFill>
              <a:srgbClr val="FFB9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grpSp>
    </p:spTree>
    <p:extLst>
      <p:ext uri="{BB962C8B-B14F-4D97-AF65-F5344CB8AC3E}">
        <p14:creationId xmlns:p14="http://schemas.microsoft.com/office/powerpoint/2010/main" val="3529701964"/>
      </p:ext>
    </p:extLst>
  </p:cSld>
  <p:clrMapOvr>
    <a:masterClrMapping/>
  </p:clrMapOvr>
  <p:transition>
    <p:fade/>
  </p:transition>
  <p:extLst mod="1">
    <p:ext uri="{DCECCB84-F9BA-43D5-87BE-67443E8EF086}">
      <p15:sldGuideLst xmlns:p15="http://schemas.microsoft.com/office/powerpoint/2012/main"/>
    </p:ext>
  </p:extLs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TextBox 1"/>
          <p:cNvSpPr txBox="1"/>
          <p:nvPr userDrawn="1"/>
        </p:nvSpPr>
        <p:spPr>
          <a:xfrm>
            <a:off x="440529" y="6326530"/>
            <a:ext cx="2823017" cy="108637"/>
          </a:xfrm>
          <a:prstGeom prst="rect">
            <a:avLst/>
          </a:prstGeom>
        </p:spPr>
        <p:txBody>
          <a:bodyPr vert="horz" wrap="square" lIns="0" tIns="0" rIns="0" bIns="0" rtlCol="0" anchor="ctr">
            <a:spAutoFit/>
          </a:bodyPr>
          <a:lstStyle>
            <a:lvl1pPr algn="l" defTabSz="932742" eaLnBrk="1" latinLnBrk="0" hangingPunct="1">
              <a:lnSpc>
                <a:spcPct val="90000"/>
              </a:lnSpc>
              <a:spcBef>
                <a:spcPct val="0"/>
              </a:spcBef>
              <a:buNone/>
              <a:defRPr lang="en-US" sz="1000" b="0" cap="none" spc="0" baseline="0" dirty="0" smtClean="0">
                <a:ln w="3175">
                  <a:noFill/>
                </a:ln>
                <a:gradFill>
                  <a:gsLst>
                    <a:gs pos="0">
                      <a:schemeClr val="tx1">
                        <a:lumMod val="60000"/>
                        <a:lumOff val="40000"/>
                      </a:schemeClr>
                    </a:gs>
                    <a:gs pos="100000">
                      <a:schemeClr val="tx1">
                        <a:lumMod val="60000"/>
                        <a:lumOff val="40000"/>
                      </a:schemeClr>
                    </a:gs>
                  </a:gsLst>
                  <a:lin ang="5400000" scaled="0"/>
                </a:gradFill>
                <a:effectLst/>
                <a:cs typeface="Segoe UI" pitchFamily="34" charset="0"/>
              </a:defRPr>
            </a:lvl1pPr>
          </a:lstStyle>
          <a:p>
            <a:pPr marL="0" marR="0" lvl="0" indent="0" algn="l" defTabSz="914367" rtl="0" eaLnBrk="1" fontAlgn="base" latinLnBrk="0" hangingPunct="1">
              <a:lnSpc>
                <a:spcPct val="90000"/>
              </a:lnSpc>
              <a:spcBef>
                <a:spcPct val="0"/>
              </a:spcBef>
              <a:spcAft>
                <a:spcPts val="0"/>
              </a:spcAft>
              <a:buClrTx/>
              <a:buSzTx/>
              <a:buFontTx/>
              <a:buNone/>
              <a:tabLst/>
              <a:defRPr/>
            </a:pPr>
            <a:r>
              <a:rPr kumimoji="0" lang="en-US" sz="784" b="0" i="0" u="none" strike="noStrike" kern="1200" cap="none" spc="0" normalizeH="0" baseline="0" noProof="0">
                <a:ln w="3175">
                  <a:noFill/>
                </a:ln>
                <a:gradFill>
                  <a:gsLst>
                    <a:gs pos="0">
                      <a:srgbClr val="505050">
                        <a:lumMod val="60000"/>
                        <a:lumOff val="40000"/>
                      </a:srgbClr>
                    </a:gs>
                    <a:gs pos="100000">
                      <a:srgbClr val="505050">
                        <a:lumMod val="60000"/>
                        <a:lumOff val="40000"/>
                      </a:srgbClr>
                    </a:gs>
                  </a:gsLst>
                  <a:lin ang="5400000" scaled="0"/>
                </a:gradFill>
                <a:effectLst/>
                <a:uLnTx/>
                <a:uFillTx/>
                <a:latin typeface="Segoe UI"/>
                <a:ea typeface="+mn-ea"/>
                <a:cs typeface="Segoe UI Semibold" panose="020B0702040204020203" pitchFamily="34" charset="0"/>
              </a:rPr>
              <a:t>© Copyright Microsoft Corporation. All rights reserved. </a:t>
            </a:r>
          </a:p>
        </p:txBody>
      </p:sp>
    </p:spTree>
    <p:extLst>
      <p:ext uri="{BB962C8B-B14F-4D97-AF65-F5344CB8AC3E}">
        <p14:creationId xmlns:p14="http://schemas.microsoft.com/office/powerpoint/2010/main" val="1878529575"/>
      </p:ext>
    </p:extLst>
  </p:cSld>
  <p:clrMapOvr>
    <a:masterClrMapping/>
  </p:clrMapOvr>
  <p:transition>
    <p:fad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2"/>
      </p:bgRef>
    </p:bg>
    <p:spTree>
      <p:nvGrpSpPr>
        <p:cNvPr id="1" name=""/>
        <p:cNvGrpSpPr/>
        <p:nvPr/>
      </p:nvGrpSpPr>
      <p:grpSpPr>
        <a:xfrm>
          <a:off x="0" y="0"/>
          <a:ext cx="0" cy="0"/>
          <a:chOff x="0" y="0"/>
          <a:chExt cx="0" cy="0"/>
        </a:xfrm>
      </p:grpSpPr>
      <p:grpSp>
        <p:nvGrpSpPr>
          <p:cNvPr id="74" name="Group 73"/>
          <p:cNvGrpSpPr>
            <a:grpSpLocks noChangeAspect="1"/>
          </p:cNvGrpSpPr>
          <p:nvPr userDrawn="1"/>
        </p:nvGrpSpPr>
        <p:grpSpPr bwMode="black">
          <a:xfrm>
            <a:off x="449596" y="446358"/>
            <a:ext cx="1443635" cy="309975"/>
            <a:chOff x="457200" y="1643393"/>
            <a:chExt cx="4492753" cy="964540"/>
          </a:xfrm>
        </p:grpSpPr>
        <p:pic>
          <p:nvPicPr>
            <p:cNvPr id="143" name="Picture 142"/>
            <p:cNvPicPr>
              <a:picLocks noChangeAspect="1"/>
            </p:cNvPicPr>
            <p:nvPr/>
          </p:nvPicPr>
          <p:blipFill>
            <a:blip r:embed="rId2"/>
            <a:stretch>
              <a:fillRect/>
            </a:stretch>
          </p:blipFill>
          <p:spPr bwMode="black">
            <a:xfrm>
              <a:off x="457200" y="1643393"/>
              <a:ext cx="964540" cy="964540"/>
            </a:xfrm>
            <a:prstGeom prst="rect">
              <a:avLst/>
            </a:prstGeom>
          </p:spPr>
        </p:pic>
        <p:sp>
          <p:nvSpPr>
            <p:cNvPr id="145" name="Freeform 12"/>
            <p:cNvSpPr>
              <a:spLocks noEditPoints="1"/>
            </p:cNvSpPr>
            <p:nvPr/>
          </p:nvSpPr>
          <p:spPr bwMode="black">
            <a:xfrm>
              <a:off x="1703514" y="1792710"/>
              <a:ext cx="3246439" cy="635329"/>
            </a:xfrm>
            <a:custGeom>
              <a:avLst/>
              <a:gdLst>
                <a:gd name="T0" fmla="*/ 218 w 1139"/>
                <a:gd name="T1" fmla="*/ 217 h 220"/>
                <a:gd name="T2" fmla="*/ 185 w 1139"/>
                <a:gd name="T3" fmla="*/ 52 h 220"/>
                <a:gd name="T4" fmla="*/ 120 w 1139"/>
                <a:gd name="T5" fmla="*/ 217 h 220"/>
                <a:gd name="T6" fmla="*/ 32 w 1139"/>
                <a:gd name="T7" fmla="*/ 52 h 220"/>
                <a:gd name="T8" fmla="*/ 33 w 1139"/>
                <a:gd name="T9" fmla="*/ 93 h 220"/>
                <a:gd name="T10" fmla="*/ 0 w 1139"/>
                <a:gd name="T11" fmla="*/ 15 h 220"/>
                <a:gd name="T12" fmla="*/ 109 w 1139"/>
                <a:gd name="T13" fmla="*/ 168 h 220"/>
                <a:gd name="T14" fmla="*/ 171 w 1139"/>
                <a:gd name="T15" fmla="*/ 15 h 220"/>
                <a:gd name="T16" fmla="*/ 285 w 1139"/>
                <a:gd name="T17" fmla="*/ 72 h 220"/>
                <a:gd name="T18" fmla="*/ 269 w 1139"/>
                <a:gd name="T19" fmla="*/ 11 h 220"/>
                <a:gd name="T20" fmla="*/ 254 w 1139"/>
                <a:gd name="T21" fmla="*/ 45 h 220"/>
                <a:gd name="T22" fmla="*/ 289 w 1139"/>
                <a:gd name="T23" fmla="*/ 31 h 220"/>
                <a:gd name="T24" fmla="*/ 405 w 1139"/>
                <a:gd name="T25" fmla="*/ 71 h 220"/>
                <a:gd name="T26" fmla="*/ 318 w 1139"/>
                <a:gd name="T27" fmla="*/ 107 h 220"/>
                <a:gd name="T28" fmla="*/ 343 w 1139"/>
                <a:gd name="T29" fmla="*/ 211 h 220"/>
                <a:gd name="T30" fmla="*/ 422 w 1139"/>
                <a:gd name="T31" fmla="*/ 210 h 220"/>
                <a:gd name="T32" fmla="*/ 404 w 1139"/>
                <a:gd name="T33" fmla="*/ 189 h 220"/>
                <a:gd name="T34" fmla="*/ 344 w 1139"/>
                <a:gd name="T35" fmla="*/ 145 h 220"/>
                <a:gd name="T36" fmla="*/ 420 w 1139"/>
                <a:gd name="T37" fmla="*/ 108 h 220"/>
                <a:gd name="T38" fmla="*/ 421 w 1139"/>
                <a:gd name="T39" fmla="*/ 76 h 220"/>
                <a:gd name="T40" fmla="*/ 495 w 1139"/>
                <a:gd name="T41" fmla="*/ 78 h 220"/>
                <a:gd name="T42" fmla="*/ 481 w 1139"/>
                <a:gd name="T43" fmla="*/ 72 h 220"/>
                <a:gd name="T44" fmla="*/ 481 w 1139"/>
                <a:gd name="T45" fmla="*/ 217 h 220"/>
                <a:gd name="T46" fmla="*/ 512 w 1139"/>
                <a:gd name="T47" fmla="*/ 100 h 220"/>
                <a:gd name="T48" fmla="*/ 531 w 1139"/>
                <a:gd name="T49" fmla="*/ 106 h 220"/>
                <a:gd name="T50" fmla="*/ 517 w 1139"/>
                <a:gd name="T51" fmla="*/ 70 h 220"/>
                <a:gd name="T52" fmla="*/ 661 w 1139"/>
                <a:gd name="T53" fmla="*/ 199 h 220"/>
                <a:gd name="T54" fmla="*/ 533 w 1139"/>
                <a:gd name="T55" fmla="*/ 146 h 220"/>
                <a:gd name="T56" fmla="*/ 663 w 1139"/>
                <a:gd name="T57" fmla="*/ 89 h 220"/>
                <a:gd name="T58" fmla="*/ 608 w 1139"/>
                <a:gd name="T59" fmla="*/ 97 h 220"/>
                <a:gd name="T60" fmla="*/ 579 w 1139"/>
                <a:gd name="T61" fmla="*/ 180 h 220"/>
                <a:gd name="T62" fmla="*/ 646 w 1139"/>
                <a:gd name="T63" fmla="*/ 144 h 220"/>
                <a:gd name="T64" fmla="*/ 732 w 1139"/>
                <a:gd name="T65" fmla="*/ 110 h 220"/>
                <a:gd name="T66" fmla="*/ 770 w 1139"/>
                <a:gd name="T67" fmla="*/ 98 h 220"/>
                <a:gd name="T68" fmla="*/ 786 w 1139"/>
                <a:gd name="T69" fmla="*/ 75 h 220"/>
                <a:gd name="T70" fmla="*/ 753 w 1139"/>
                <a:gd name="T71" fmla="*/ 69 h 220"/>
                <a:gd name="T72" fmla="*/ 701 w 1139"/>
                <a:gd name="T73" fmla="*/ 131 h 220"/>
                <a:gd name="T74" fmla="*/ 750 w 1139"/>
                <a:gd name="T75" fmla="*/ 164 h 220"/>
                <a:gd name="T76" fmla="*/ 738 w 1139"/>
                <a:gd name="T77" fmla="*/ 193 h 220"/>
                <a:gd name="T78" fmla="*/ 698 w 1139"/>
                <a:gd name="T79" fmla="*/ 179 h 220"/>
                <a:gd name="T80" fmla="*/ 717 w 1139"/>
                <a:gd name="T81" fmla="*/ 218 h 220"/>
                <a:gd name="T82" fmla="*/ 794 w 1139"/>
                <a:gd name="T83" fmla="*/ 175 h 220"/>
                <a:gd name="T84" fmla="*/ 938 w 1139"/>
                <a:gd name="T85" fmla="*/ 89 h 220"/>
                <a:gd name="T86" fmla="*/ 882 w 1139"/>
                <a:gd name="T87" fmla="*/ 220 h 220"/>
                <a:gd name="T88" fmla="*/ 829 w 1139"/>
                <a:gd name="T89" fmla="*/ 89 h 220"/>
                <a:gd name="T90" fmla="*/ 922 w 1139"/>
                <a:gd name="T91" fmla="*/ 144 h 220"/>
                <a:gd name="T92" fmla="*/ 855 w 1139"/>
                <a:gd name="T93" fmla="*/ 109 h 220"/>
                <a:gd name="T94" fmla="*/ 884 w 1139"/>
                <a:gd name="T95" fmla="*/ 192 h 220"/>
                <a:gd name="T96" fmla="*/ 1139 w 1139"/>
                <a:gd name="T97" fmla="*/ 100 h 220"/>
                <a:gd name="T98" fmla="*/ 1104 w 1139"/>
                <a:gd name="T99" fmla="*/ 29 h 220"/>
                <a:gd name="T100" fmla="*/ 1070 w 1139"/>
                <a:gd name="T101" fmla="*/ 40 h 220"/>
                <a:gd name="T102" fmla="*/ 1019 w 1139"/>
                <a:gd name="T103" fmla="*/ 54 h 220"/>
                <a:gd name="T104" fmla="*/ 1055 w 1139"/>
                <a:gd name="T105" fmla="*/ 32 h 220"/>
                <a:gd name="T106" fmla="*/ 1056 w 1139"/>
                <a:gd name="T107" fmla="*/ 3 h 220"/>
                <a:gd name="T108" fmla="*/ 991 w 1139"/>
                <a:gd name="T109" fmla="*/ 25 h 220"/>
                <a:gd name="T110" fmla="*/ 961 w 1139"/>
                <a:gd name="T111" fmla="*/ 72 h 220"/>
                <a:gd name="T112" fmla="*/ 985 w 1139"/>
                <a:gd name="T113" fmla="*/ 217 h 220"/>
                <a:gd name="T114" fmla="*/ 1070 w 1139"/>
                <a:gd name="T115" fmla="*/ 100 h 220"/>
                <a:gd name="T116" fmla="*/ 1127 w 1139"/>
                <a:gd name="T117" fmla="*/ 219 h 220"/>
                <a:gd name="T118" fmla="*/ 1139 w 1139"/>
                <a:gd name="T119" fmla="*/ 187 h 220"/>
                <a:gd name="T120" fmla="*/ 1123 w 1139"/>
                <a:gd name="T121" fmla="*/ 192 h 220"/>
                <a:gd name="T122" fmla="*/ 1104 w 1139"/>
                <a:gd name="T123" fmla="*/ 10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9" h="220">
                  <a:moveTo>
                    <a:pt x="171" y="15"/>
                  </a:moveTo>
                  <a:cubicBezTo>
                    <a:pt x="218" y="15"/>
                    <a:pt x="218" y="15"/>
                    <a:pt x="218" y="15"/>
                  </a:cubicBezTo>
                  <a:cubicBezTo>
                    <a:pt x="218" y="217"/>
                    <a:pt x="218" y="217"/>
                    <a:pt x="218" y="217"/>
                  </a:cubicBezTo>
                  <a:cubicBezTo>
                    <a:pt x="184" y="217"/>
                    <a:pt x="184" y="217"/>
                    <a:pt x="184" y="217"/>
                  </a:cubicBezTo>
                  <a:cubicBezTo>
                    <a:pt x="184" y="89"/>
                    <a:pt x="184" y="89"/>
                    <a:pt x="184" y="89"/>
                  </a:cubicBezTo>
                  <a:cubicBezTo>
                    <a:pt x="184" y="80"/>
                    <a:pt x="184" y="67"/>
                    <a:pt x="185" y="52"/>
                  </a:cubicBezTo>
                  <a:cubicBezTo>
                    <a:pt x="185" y="52"/>
                    <a:pt x="185" y="52"/>
                    <a:pt x="185" y="52"/>
                  </a:cubicBezTo>
                  <a:cubicBezTo>
                    <a:pt x="183" y="58"/>
                    <a:pt x="182" y="65"/>
                    <a:pt x="180" y="68"/>
                  </a:cubicBezTo>
                  <a:cubicBezTo>
                    <a:pt x="120" y="217"/>
                    <a:pt x="120" y="217"/>
                    <a:pt x="120" y="217"/>
                  </a:cubicBezTo>
                  <a:cubicBezTo>
                    <a:pt x="97" y="217"/>
                    <a:pt x="97" y="217"/>
                    <a:pt x="97" y="217"/>
                  </a:cubicBezTo>
                  <a:cubicBezTo>
                    <a:pt x="37" y="70"/>
                    <a:pt x="37" y="70"/>
                    <a:pt x="37" y="70"/>
                  </a:cubicBezTo>
                  <a:cubicBezTo>
                    <a:pt x="36" y="66"/>
                    <a:pt x="34" y="60"/>
                    <a:pt x="32" y="52"/>
                  </a:cubicBezTo>
                  <a:cubicBezTo>
                    <a:pt x="31" y="52"/>
                    <a:pt x="31" y="52"/>
                    <a:pt x="31" y="52"/>
                  </a:cubicBezTo>
                  <a:cubicBezTo>
                    <a:pt x="32" y="56"/>
                    <a:pt x="32" y="60"/>
                    <a:pt x="32" y="65"/>
                  </a:cubicBezTo>
                  <a:cubicBezTo>
                    <a:pt x="33" y="76"/>
                    <a:pt x="33" y="85"/>
                    <a:pt x="33" y="93"/>
                  </a:cubicBezTo>
                  <a:cubicBezTo>
                    <a:pt x="33" y="217"/>
                    <a:pt x="33" y="217"/>
                    <a:pt x="33" y="217"/>
                  </a:cubicBezTo>
                  <a:cubicBezTo>
                    <a:pt x="0" y="217"/>
                    <a:pt x="0" y="217"/>
                    <a:pt x="0" y="217"/>
                  </a:cubicBezTo>
                  <a:cubicBezTo>
                    <a:pt x="0" y="15"/>
                    <a:pt x="0" y="15"/>
                    <a:pt x="0" y="15"/>
                  </a:cubicBezTo>
                  <a:cubicBezTo>
                    <a:pt x="50" y="15"/>
                    <a:pt x="50" y="15"/>
                    <a:pt x="50" y="15"/>
                  </a:cubicBezTo>
                  <a:cubicBezTo>
                    <a:pt x="100" y="142"/>
                    <a:pt x="100" y="142"/>
                    <a:pt x="100" y="142"/>
                  </a:cubicBezTo>
                  <a:cubicBezTo>
                    <a:pt x="105" y="153"/>
                    <a:pt x="108" y="162"/>
                    <a:pt x="109" y="168"/>
                  </a:cubicBezTo>
                  <a:cubicBezTo>
                    <a:pt x="110" y="168"/>
                    <a:pt x="110" y="168"/>
                    <a:pt x="110" y="168"/>
                  </a:cubicBezTo>
                  <a:cubicBezTo>
                    <a:pt x="119" y="142"/>
                    <a:pt x="119" y="142"/>
                    <a:pt x="119" y="142"/>
                  </a:cubicBezTo>
                  <a:lnTo>
                    <a:pt x="171" y="15"/>
                  </a:lnTo>
                  <a:close/>
                  <a:moveTo>
                    <a:pt x="251" y="217"/>
                  </a:moveTo>
                  <a:cubicBezTo>
                    <a:pt x="285" y="217"/>
                    <a:pt x="285" y="217"/>
                    <a:pt x="285" y="217"/>
                  </a:cubicBezTo>
                  <a:cubicBezTo>
                    <a:pt x="285" y="72"/>
                    <a:pt x="285" y="72"/>
                    <a:pt x="285" y="72"/>
                  </a:cubicBezTo>
                  <a:cubicBezTo>
                    <a:pt x="251" y="72"/>
                    <a:pt x="251" y="72"/>
                    <a:pt x="251" y="72"/>
                  </a:cubicBezTo>
                  <a:lnTo>
                    <a:pt x="251" y="217"/>
                  </a:lnTo>
                  <a:close/>
                  <a:moveTo>
                    <a:pt x="269" y="11"/>
                  </a:moveTo>
                  <a:cubicBezTo>
                    <a:pt x="263" y="11"/>
                    <a:pt x="258" y="13"/>
                    <a:pt x="254" y="17"/>
                  </a:cubicBezTo>
                  <a:cubicBezTo>
                    <a:pt x="250" y="20"/>
                    <a:pt x="248" y="25"/>
                    <a:pt x="248" y="31"/>
                  </a:cubicBezTo>
                  <a:cubicBezTo>
                    <a:pt x="248" y="36"/>
                    <a:pt x="250" y="41"/>
                    <a:pt x="254" y="45"/>
                  </a:cubicBezTo>
                  <a:cubicBezTo>
                    <a:pt x="258" y="48"/>
                    <a:pt x="263" y="50"/>
                    <a:pt x="269" y="50"/>
                  </a:cubicBezTo>
                  <a:cubicBezTo>
                    <a:pt x="274" y="50"/>
                    <a:pt x="279" y="48"/>
                    <a:pt x="283" y="45"/>
                  </a:cubicBezTo>
                  <a:cubicBezTo>
                    <a:pt x="287" y="41"/>
                    <a:pt x="289" y="36"/>
                    <a:pt x="289" y="31"/>
                  </a:cubicBezTo>
                  <a:cubicBezTo>
                    <a:pt x="289" y="25"/>
                    <a:pt x="287" y="21"/>
                    <a:pt x="283" y="17"/>
                  </a:cubicBezTo>
                  <a:cubicBezTo>
                    <a:pt x="279" y="13"/>
                    <a:pt x="274" y="11"/>
                    <a:pt x="269" y="11"/>
                  </a:cubicBezTo>
                  <a:close/>
                  <a:moveTo>
                    <a:pt x="405" y="71"/>
                  </a:moveTo>
                  <a:cubicBezTo>
                    <a:pt x="399" y="69"/>
                    <a:pt x="393" y="69"/>
                    <a:pt x="386" y="69"/>
                  </a:cubicBezTo>
                  <a:cubicBezTo>
                    <a:pt x="371" y="69"/>
                    <a:pt x="357" y="72"/>
                    <a:pt x="345" y="79"/>
                  </a:cubicBezTo>
                  <a:cubicBezTo>
                    <a:pt x="333" y="85"/>
                    <a:pt x="324" y="95"/>
                    <a:pt x="318" y="107"/>
                  </a:cubicBezTo>
                  <a:cubicBezTo>
                    <a:pt x="312" y="119"/>
                    <a:pt x="309" y="133"/>
                    <a:pt x="309" y="148"/>
                  </a:cubicBezTo>
                  <a:cubicBezTo>
                    <a:pt x="309" y="162"/>
                    <a:pt x="312" y="174"/>
                    <a:pt x="318" y="185"/>
                  </a:cubicBezTo>
                  <a:cubicBezTo>
                    <a:pt x="324" y="196"/>
                    <a:pt x="332" y="205"/>
                    <a:pt x="343" y="211"/>
                  </a:cubicBezTo>
                  <a:cubicBezTo>
                    <a:pt x="354" y="217"/>
                    <a:pt x="366" y="220"/>
                    <a:pt x="380" y="220"/>
                  </a:cubicBezTo>
                  <a:cubicBezTo>
                    <a:pt x="396" y="220"/>
                    <a:pt x="410" y="217"/>
                    <a:pt x="421" y="211"/>
                  </a:cubicBezTo>
                  <a:cubicBezTo>
                    <a:pt x="422" y="210"/>
                    <a:pt x="422" y="210"/>
                    <a:pt x="422" y="210"/>
                  </a:cubicBezTo>
                  <a:cubicBezTo>
                    <a:pt x="422" y="179"/>
                    <a:pt x="422" y="179"/>
                    <a:pt x="422" y="179"/>
                  </a:cubicBezTo>
                  <a:cubicBezTo>
                    <a:pt x="420" y="180"/>
                    <a:pt x="420" y="180"/>
                    <a:pt x="420" y="180"/>
                  </a:cubicBezTo>
                  <a:cubicBezTo>
                    <a:pt x="415" y="184"/>
                    <a:pt x="410" y="187"/>
                    <a:pt x="404" y="189"/>
                  </a:cubicBezTo>
                  <a:cubicBezTo>
                    <a:pt x="398" y="191"/>
                    <a:pt x="392" y="192"/>
                    <a:pt x="387" y="192"/>
                  </a:cubicBezTo>
                  <a:cubicBezTo>
                    <a:pt x="374" y="192"/>
                    <a:pt x="363" y="188"/>
                    <a:pt x="355" y="180"/>
                  </a:cubicBezTo>
                  <a:cubicBezTo>
                    <a:pt x="348" y="171"/>
                    <a:pt x="344" y="160"/>
                    <a:pt x="344" y="145"/>
                  </a:cubicBezTo>
                  <a:cubicBezTo>
                    <a:pt x="344" y="131"/>
                    <a:pt x="348" y="119"/>
                    <a:pt x="356" y="110"/>
                  </a:cubicBezTo>
                  <a:cubicBezTo>
                    <a:pt x="364" y="101"/>
                    <a:pt x="375" y="97"/>
                    <a:pt x="388" y="97"/>
                  </a:cubicBezTo>
                  <a:cubicBezTo>
                    <a:pt x="399" y="97"/>
                    <a:pt x="410" y="101"/>
                    <a:pt x="420" y="108"/>
                  </a:cubicBezTo>
                  <a:cubicBezTo>
                    <a:pt x="422" y="109"/>
                    <a:pt x="422" y="109"/>
                    <a:pt x="422" y="109"/>
                  </a:cubicBezTo>
                  <a:cubicBezTo>
                    <a:pt x="422" y="76"/>
                    <a:pt x="422" y="76"/>
                    <a:pt x="422" y="76"/>
                  </a:cubicBezTo>
                  <a:cubicBezTo>
                    <a:pt x="421" y="76"/>
                    <a:pt x="421" y="76"/>
                    <a:pt x="421" y="76"/>
                  </a:cubicBezTo>
                  <a:cubicBezTo>
                    <a:pt x="417" y="74"/>
                    <a:pt x="412" y="72"/>
                    <a:pt x="405" y="71"/>
                  </a:cubicBezTo>
                  <a:close/>
                  <a:moveTo>
                    <a:pt x="517" y="70"/>
                  </a:moveTo>
                  <a:cubicBezTo>
                    <a:pt x="509" y="70"/>
                    <a:pt x="501" y="72"/>
                    <a:pt x="495" y="78"/>
                  </a:cubicBezTo>
                  <a:cubicBezTo>
                    <a:pt x="489" y="83"/>
                    <a:pt x="485" y="89"/>
                    <a:pt x="482" y="97"/>
                  </a:cubicBezTo>
                  <a:cubicBezTo>
                    <a:pt x="481" y="97"/>
                    <a:pt x="481" y="97"/>
                    <a:pt x="481" y="97"/>
                  </a:cubicBezTo>
                  <a:cubicBezTo>
                    <a:pt x="481" y="72"/>
                    <a:pt x="481" y="72"/>
                    <a:pt x="481" y="72"/>
                  </a:cubicBezTo>
                  <a:cubicBezTo>
                    <a:pt x="447" y="72"/>
                    <a:pt x="447" y="72"/>
                    <a:pt x="447" y="72"/>
                  </a:cubicBezTo>
                  <a:cubicBezTo>
                    <a:pt x="447" y="217"/>
                    <a:pt x="447" y="217"/>
                    <a:pt x="447" y="217"/>
                  </a:cubicBezTo>
                  <a:cubicBezTo>
                    <a:pt x="481" y="217"/>
                    <a:pt x="481" y="217"/>
                    <a:pt x="481" y="217"/>
                  </a:cubicBezTo>
                  <a:cubicBezTo>
                    <a:pt x="481" y="143"/>
                    <a:pt x="481" y="143"/>
                    <a:pt x="481" y="143"/>
                  </a:cubicBezTo>
                  <a:cubicBezTo>
                    <a:pt x="481" y="130"/>
                    <a:pt x="484" y="120"/>
                    <a:pt x="490" y="112"/>
                  </a:cubicBezTo>
                  <a:cubicBezTo>
                    <a:pt x="495" y="104"/>
                    <a:pt x="503" y="100"/>
                    <a:pt x="512" y="100"/>
                  </a:cubicBezTo>
                  <a:cubicBezTo>
                    <a:pt x="515" y="100"/>
                    <a:pt x="518" y="101"/>
                    <a:pt x="522" y="102"/>
                  </a:cubicBezTo>
                  <a:cubicBezTo>
                    <a:pt x="526" y="103"/>
                    <a:pt x="528" y="104"/>
                    <a:pt x="530" y="105"/>
                  </a:cubicBezTo>
                  <a:cubicBezTo>
                    <a:pt x="531" y="106"/>
                    <a:pt x="531" y="106"/>
                    <a:pt x="531" y="106"/>
                  </a:cubicBezTo>
                  <a:cubicBezTo>
                    <a:pt x="531" y="72"/>
                    <a:pt x="531" y="72"/>
                    <a:pt x="531" y="72"/>
                  </a:cubicBezTo>
                  <a:cubicBezTo>
                    <a:pt x="531" y="72"/>
                    <a:pt x="531" y="72"/>
                    <a:pt x="531" y="72"/>
                  </a:cubicBezTo>
                  <a:cubicBezTo>
                    <a:pt x="528" y="70"/>
                    <a:pt x="523" y="70"/>
                    <a:pt x="517" y="70"/>
                  </a:cubicBezTo>
                  <a:close/>
                  <a:moveTo>
                    <a:pt x="663" y="89"/>
                  </a:moveTo>
                  <a:cubicBezTo>
                    <a:pt x="675" y="102"/>
                    <a:pt x="682" y="120"/>
                    <a:pt x="682" y="143"/>
                  </a:cubicBezTo>
                  <a:cubicBezTo>
                    <a:pt x="682" y="166"/>
                    <a:pt x="675" y="185"/>
                    <a:pt x="661" y="199"/>
                  </a:cubicBezTo>
                  <a:cubicBezTo>
                    <a:pt x="648" y="213"/>
                    <a:pt x="629" y="220"/>
                    <a:pt x="606" y="220"/>
                  </a:cubicBezTo>
                  <a:cubicBezTo>
                    <a:pt x="584" y="220"/>
                    <a:pt x="566" y="213"/>
                    <a:pt x="553" y="200"/>
                  </a:cubicBezTo>
                  <a:cubicBezTo>
                    <a:pt x="540" y="187"/>
                    <a:pt x="533" y="169"/>
                    <a:pt x="533" y="146"/>
                  </a:cubicBezTo>
                  <a:cubicBezTo>
                    <a:pt x="533" y="122"/>
                    <a:pt x="540" y="103"/>
                    <a:pt x="553" y="89"/>
                  </a:cubicBezTo>
                  <a:cubicBezTo>
                    <a:pt x="567" y="76"/>
                    <a:pt x="586" y="69"/>
                    <a:pt x="610" y="69"/>
                  </a:cubicBezTo>
                  <a:cubicBezTo>
                    <a:pt x="632" y="69"/>
                    <a:pt x="650" y="75"/>
                    <a:pt x="663" y="89"/>
                  </a:cubicBezTo>
                  <a:close/>
                  <a:moveTo>
                    <a:pt x="646" y="144"/>
                  </a:moveTo>
                  <a:cubicBezTo>
                    <a:pt x="646" y="129"/>
                    <a:pt x="643" y="117"/>
                    <a:pt x="636" y="109"/>
                  </a:cubicBezTo>
                  <a:cubicBezTo>
                    <a:pt x="629" y="101"/>
                    <a:pt x="620" y="97"/>
                    <a:pt x="608" y="97"/>
                  </a:cubicBezTo>
                  <a:cubicBezTo>
                    <a:pt x="596" y="97"/>
                    <a:pt x="586" y="101"/>
                    <a:pt x="579" y="109"/>
                  </a:cubicBezTo>
                  <a:cubicBezTo>
                    <a:pt x="572" y="118"/>
                    <a:pt x="568" y="130"/>
                    <a:pt x="568" y="145"/>
                  </a:cubicBezTo>
                  <a:cubicBezTo>
                    <a:pt x="568" y="160"/>
                    <a:pt x="572" y="172"/>
                    <a:pt x="579" y="180"/>
                  </a:cubicBezTo>
                  <a:cubicBezTo>
                    <a:pt x="586" y="188"/>
                    <a:pt x="596" y="192"/>
                    <a:pt x="608" y="192"/>
                  </a:cubicBezTo>
                  <a:cubicBezTo>
                    <a:pt x="621" y="192"/>
                    <a:pt x="630" y="188"/>
                    <a:pt x="637" y="180"/>
                  </a:cubicBezTo>
                  <a:cubicBezTo>
                    <a:pt x="643" y="172"/>
                    <a:pt x="646" y="160"/>
                    <a:pt x="646" y="144"/>
                  </a:cubicBezTo>
                  <a:close/>
                  <a:moveTo>
                    <a:pt x="757" y="132"/>
                  </a:moveTo>
                  <a:cubicBezTo>
                    <a:pt x="746" y="128"/>
                    <a:pt x="739" y="124"/>
                    <a:pt x="737" y="121"/>
                  </a:cubicBezTo>
                  <a:cubicBezTo>
                    <a:pt x="734" y="119"/>
                    <a:pt x="732" y="115"/>
                    <a:pt x="732" y="110"/>
                  </a:cubicBezTo>
                  <a:cubicBezTo>
                    <a:pt x="732" y="106"/>
                    <a:pt x="734" y="103"/>
                    <a:pt x="738" y="100"/>
                  </a:cubicBezTo>
                  <a:cubicBezTo>
                    <a:pt x="741" y="97"/>
                    <a:pt x="746" y="96"/>
                    <a:pt x="752" y="96"/>
                  </a:cubicBezTo>
                  <a:cubicBezTo>
                    <a:pt x="758" y="96"/>
                    <a:pt x="764" y="97"/>
                    <a:pt x="770" y="98"/>
                  </a:cubicBezTo>
                  <a:cubicBezTo>
                    <a:pt x="776" y="100"/>
                    <a:pt x="781" y="103"/>
                    <a:pt x="785" y="105"/>
                  </a:cubicBezTo>
                  <a:cubicBezTo>
                    <a:pt x="786" y="106"/>
                    <a:pt x="786" y="106"/>
                    <a:pt x="786" y="106"/>
                  </a:cubicBezTo>
                  <a:cubicBezTo>
                    <a:pt x="786" y="75"/>
                    <a:pt x="786" y="75"/>
                    <a:pt x="786" y="75"/>
                  </a:cubicBezTo>
                  <a:cubicBezTo>
                    <a:pt x="786" y="75"/>
                    <a:pt x="786" y="75"/>
                    <a:pt x="786" y="75"/>
                  </a:cubicBezTo>
                  <a:cubicBezTo>
                    <a:pt x="782" y="73"/>
                    <a:pt x="777" y="72"/>
                    <a:pt x="770" y="70"/>
                  </a:cubicBezTo>
                  <a:cubicBezTo>
                    <a:pt x="764" y="69"/>
                    <a:pt x="758" y="69"/>
                    <a:pt x="753" y="69"/>
                  </a:cubicBezTo>
                  <a:cubicBezTo>
                    <a:pt x="737" y="69"/>
                    <a:pt x="724" y="73"/>
                    <a:pt x="714" y="81"/>
                  </a:cubicBezTo>
                  <a:cubicBezTo>
                    <a:pt x="703" y="89"/>
                    <a:pt x="698" y="100"/>
                    <a:pt x="698" y="113"/>
                  </a:cubicBezTo>
                  <a:cubicBezTo>
                    <a:pt x="698" y="120"/>
                    <a:pt x="699" y="126"/>
                    <a:pt x="701" y="131"/>
                  </a:cubicBezTo>
                  <a:cubicBezTo>
                    <a:pt x="704" y="136"/>
                    <a:pt x="707" y="141"/>
                    <a:pt x="712" y="144"/>
                  </a:cubicBezTo>
                  <a:cubicBezTo>
                    <a:pt x="716" y="148"/>
                    <a:pt x="723" y="152"/>
                    <a:pt x="733" y="156"/>
                  </a:cubicBezTo>
                  <a:cubicBezTo>
                    <a:pt x="740" y="159"/>
                    <a:pt x="746" y="162"/>
                    <a:pt x="750" y="164"/>
                  </a:cubicBezTo>
                  <a:cubicBezTo>
                    <a:pt x="754" y="166"/>
                    <a:pt x="756" y="168"/>
                    <a:pt x="758" y="171"/>
                  </a:cubicBezTo>
                  <a:cubicBezTo>
                    <a:pt x="759" y="173"/>
                    <a:pt x="760" y="175"/>
                    <a:pt x="760" y="179"/>
                  </a:cubicBezTo>
                  <a:cubicBezTo>
                    <a:pt x="760" y="188"/>
                    <a:pt x="753" y="193"/>
                    <a:pt x="738" y="193"/>
                  </a:cubicBezTo>
                  <a:cubicBezTo>
                    <a:pt x="732" y="193"/>
                    <a:pt x="726" y="192"/>
                    <a:pt x="719" y="190"/>
                  </a:cubicBezTo>
                  <a:cubicBezTo>
                    <a:pt x="712" y="187"/>
                    <a:pt x="705" y="184"/>
                    <a:pt x="700" y="180"/>
                  </a:cubicBezTo>
                  <a:cubicBezTo>
                    <a:pt x="698" y="179"/>
                    <a:pt x="698" y="179"/>
                    <a:pt x="698" y="179"/>
                  </a:cubicBezTo>
                  <a:cubicBezTo>
                    <a:pt x="698" y="212"/>
                    <a:pt x="698" y="212"/>
                    <a:pt x="698" y="212"/>
                  </a:cubicBezTo>
                  <a:cubicBezTo>
                    <a:pt x="699" y="212"/>
                    <a:pt x="699" y="212"/>
                    <a:pt x="699" y="212"/>
                  </a:cubicBezTo>
                  <a:cubicBezTo>
                    <a:pt x="703" y="215"/>
                    <a:pt x="710" y="216"/>
                    <a:pt x="717" y="218"/>
                  </a:cubicBezTo>
                  <a:cubicBezTo>
                    <a:pt x="724" y="219"/>
                    <a:pt x="731" y="220"/>
                    <a:pt x="736" y="220"/>
                  </a:cubicBezTo>
                  <a:cubicBezTo>
                    <a:pt x="754" y="220"/>
                    <a:pt x="768" y="216"/>
                    <a:pt x="778" y="208"/>
                  </a:cubicBezTo>
                  <a:cubicBezTo>
                    <a:pt x="789" y="199"/>
                    <a:pt x="794" y="188"/>
                    <a:pt x="794" y="175"/>
                  </a:cubicBezTo>
                  <a:cubicBezTo>
                    <a:pt x="794" y="165"/>
                    <a:pt x="791" y="157"/>
                    <a:pt x="786" y="150"/>
                  </a:cubicBezTo>
                  <a:cubicBezTo>
                    <a:pt x="780" y="143"/>
                    <a:pt x="770" y="137"/>
                    <a:pt x="757" y="132"/>
                  </a:cubicBezTo>
                  <a:close/>
                  <a:moveTo>
                    <a:pt x="938" y="89"/>
                  </a:moveTo>
                  <a:cubicBezTo>
                    <a:pt x="951" y="102"/>
                    <a:pt x="957" y="120"/>
                    <a:pt x="957" y="143"/>
                  </a:cubicBezTo>
                  <a:cubicBezTo>
                    <a:pt x="957" y="166"/>
                    <a:pt x="951" y="185"/>
                    <a:pt x="937" y="199"/>
                  </a:cubicBezTo>
                  <a:cubicBezTo>
                    <a:pt x="924" y="213"/>
                    <a:pt x="905" y="220"/>
                    <a:pt x="882" y="220"/>
                  </a:cubicBezTo>
                  <a:cubicBezTo>
                    <a:pt x="860" y="220"/>
                    <a:pt x="842" y="213"/>
                    <a:pt x="829" y="200"/>
                  </a:cubicBezTo>
                  <a:cubicBezTo>
                    <a:pt x="816" y="187"/>
                    <a:pt x="809" y="169"/>
                    <a:pt x="809" y="146"/>
                  </a:cubicBezTo>
                  <a:cubicBezTo>
                    <a:pt x="809" y="122"/>
                    <a:pt x="816" y="103"/>
                    <a:pt x="829" y="89"/>
                  </a:cubicBezTo>
                  <a:cubicBezTo>
                    <a:pt x="843" y="76"/>
                    <a:pt x="862" y="69"/>
                    <a:pt x="885" y="69"/>
                  </a:cubicBezTo>
                  <a:cubicBezTo>
                    <a:pt x="908" y="69"/>
                    <a:pt x="926" y="75"/>
                    <a:pt x="938" y="89"/>
                  </a:cubicBezTo>
                  <a:close/>
                  <a:moveTo>
                    <a:pt x="922" y="144"/>
                  </a:moveTo>
                  <a:cubicBezTo>
                    <a:pt x="922" y="129"/>
                    <a:pt x="919" y="117"/>
                    <a:pt x="912" y="109"/>
                  </a:cubicBezTo>
                  <a:cubicBezTo>
                    <a:pt x="905" y="101"/>
                    <a:pt x="896" y="97"/>
                    <a:pt x="884" y="97"/>
                  </a:cubicBezTo>
                  <a:cubicBezTo>
                    <a:pt x="871" y="97"/>
                    <a:pt x="862" y="101"/>
                    <a:pt x="855" y="109"/>
                  </a:cubicBezTo>
                  <a:cubicBezTo>
                    <a:pt x="848" y="118"/>
                    <a:pt x="844" y="130"/>
                    <a:pt x="844" y="145"/>
                  </a:cubicBezTo>
                  <a:cubicBezTo>
                    <a:pt x="844" y="160"/>
                    <a:pt x="848" y="172"/>
                    <a:pt x="855" y="180"/>
                  </a:cubicBezTo>
                  <a:cubicBezTo>
                    <a:pt x="862" y="188"/>
                    <a:pt x="871" y="192"/>
                    <a:pt x="884" y="192"/>
                  </a:cubicBezTo>
                  <a:cubicBezTo>
                    <a:pt x="896" y="192"/>
                    <a:pt x="906" y="188"/>
                    <a:pt x="912" y="180"/>
                  </a:cubicBezTo>
                  <a:cubicBezTo>
                    <a:pt x="919" y="172"/>
                    <a:pt x="922" y="160"/>
                    <a:pt x="922" y="144"/>
                  </a:cubicBezTo>
                  <a:close/>
                  <a:moveTo>
                    <a:pt x="1139" y="100"/>
                  </a:moveTo>
                  <a:cubicBezTo>
                    <a:pt x="1139" y="72"/>
                    <a:pt x="1139" y="72"/>
                    <a:pt x="1139" y="72"/>
                  </a:cubicBezTo>
                  <a:cubicBezTo>
                    <a:pt x="1104" y="72"/>
                    <a:pt x="1104" y="72"/>
                    <a:pt x="1104" y="72"/>
                  </a:cubicBezTo>
                  <a:cubicBezTo>
                    <a:pt x="1104" y="29"/>
                    <a:pt x="1104" y="29"/>
                    <a:pt x="1104" y="29"/>
                  </a:cubicBezTo>
                  <a:cubicBezTo>
                    <a:pt x="1103" y="29"/>
                    <a:pt x="1103" y="29"/>
                    <a:pt x="1103" y="29"/>
                  </a:cubicBezTo>
                  <a:cubicBezTo>
                    <a:pt x="1071" y="39"/>
                    <a:pt x="1071" y="39"/>
                    <a:pt x="1071" y="39"/>
                  </a:cubicBezTo>
                  <a:cubicBezTo>
                    <a:pt x="1070" y="40"/>
                    <a:pt x="1070" y="40"/>
                    <a:pt x="1070" y="40"/>
                  </a:cubicBezTo>
                  <a:cubicBezTo>
                    <a:pt x="1070" y="72"/>
                    <a:pt x="1070" y="72"/>
                    <a:pt x="1070" y="72"/>
                  </a:cubicBezTo>
                  <a:cubicBezTo>
                    <a:pt x="1019" y="72"/>
                    <a:pt x="1019" y="72"/>
                    <a:pt x="1019" y="72"/>
                  </a:cubicBezTo>
                  <a:cubicBezTo>
                    <a:pt x="1019" y="54"/>
                    <a:pt x="1019" y="54"/>
                    <a:pt x="1019" y="54"/>
                  </a:cubicBezTo>
                  <a:cubicBezTo>
                    <a:pt x="1019" y="46"/>
                    <a:pt x="1021" y="39"/>
                    <a:pt x="1025" y="35"/>
                  </a:cubicBezTo>
                  <a:cubicBezTo>
                    <a:pt x="1028" y="30"/>
                    <a:pt x="1034" y="28"/>
                    <a:pt x="1040" y="28"/>
                  </a:cubicBezTo>
                  <a:cubicBezTo>
                    <a:pt x="1045" y="28"/>
                    <a:pt x="1050" y="29"/>
                    <a:pt x="1055" y="32"/>
                  </a:cubicBezTo>
                  <a:cubicBezTo>
                    <a:pt x="1057" y="32"/>
                    <a:pt x="1057" y="32"/>
                    <a:pt x="1057" y="32"/>
                  </a:cubicBezTo>
                  <a:cubicBezTo>
                    <a:pt x="1057" y="3"/>
                    <a:pt x="1057" y="3"/>
                    <a:pt x="1057" y="3"/>
                  </a:cubicBezTo>
                  <a:cubicBezTo>
                    <a:pt x="1056" y="3"/>
                    <a:pt x="1056" y="3"/>
                    <a:pt x="1056" y="3"/>
                  </a:cubicBezTo>
                  <a:cubicBezTo>
                    <a:pt x="1051" y="1"/>
                    <a:pt x="1045" y="0"/>
                    <a:pt x="1037" y="0"/>
                  </a:cubicBezTo>
                  <a:cubicBezTo>
                    <a:pt x="1027" y="0"/>
                    <a:pt x="1018" y="3"/>
                    <a:pt x="1010" y="7"/>
                  </a:cubicBezTo>
                  <a:cubicBezTo>
                    <a:pt x="1002" y="11"/>
                    <a:pt x="996" y="17"/>
                    <a:pt x="991" y="25"/>
                  </a:cubicBezTo>
                  <a:cubicBezTo>
                    <a:pt x="987" y="33"/>
                    <a:pt x="985" y="42"/>
                    <a:pt x="985" y="52"/>
                  </a:cubicBezTo>
                  <a:cubicBezTo>
                    <a:pt x="985" y="72"/>
                    <a:pt x="985" y="72"/>
                    <a:pt x="985" y="72"/>
                  </a:cubicBezTo>
                  <a:cubicBezTo>
                    <a:pt x="961" y="72"/>
                    <a:pt x="961" y="72"/>
                    <a:pt x="961" y="72"/>
                  </a:cubicBezTo>
                  <a:cubicBezTo>
                    <a:pt x="961" y="100"/>
                    <a:pt x="961" y="100"/>
                    <a:pt x="961" y="100"/>
                  </a:cubicBezTo>
                  <a:cubicBezTo>
                    <a:pt x="985" y="100"/>
                    <a:pt x="985" y="100"/>
                    <a:pt x="985" y="100"/>
                  </a:cubicBezTo>
                  <a:cubicBezTo>
                    <a:pt x="985" y="217"/>
                    <a:pt x="985" y="217"/>
                    <a:pt x="985" y="217"/>
                  </a:cubicBezTo>
                  <a:cubicBezTo>
                    <a:pt x="1019" y="217"/>
                    <a:pt x="1019" y="217"/>
                    <a:pt x="1019" y="217"/>
                  </a:cubicBezTo>
                  <a:cubicBezTo>
                    <a:pt x="1019" y="100"/>
                    <a:pt x="1019" y="100"/>
                    <a:pt x="1019" y="100"/>
                  </a:cubicBezTo>
                  <a:cubicBezTo>
                    <a:pt x="1070" y="100"/>
                    <a:pt x="1070" y="100"/>
                    <a:pt x="1070" y="100"/>
                  </a:cubicBezTo>
                  <a:cubicBezTo>
                    <a:pt x="1070" y="174"/>
                    <a:pt x="1070" y="174"/>
                    <a:pt x="1070" y="174"/>
                  </a:cubicBezTo>
                  <a:cubicBezTo>
                    <a:pt x="1070" y="205"/>
                    <a:pt x="1084" y="220"/>
                    <a:pt x="1113" y="220"/>
                  </a:cubicBezTo>
                  <a:cubicBezTo>
                    <a:pt x="1118" y="220"/>
                    <a:pt x="1122" y="220"/>
                    <a:pt x="1127" y="219"/>
                  </a:cubicBezTo>
                  <a:cubicBezTo>
                    <a:pt x="1133" y="217"/>
                    <a:pt x="1136" y="216"/>
                    <a:pt x="1138" y="215"/>
                  </a:cubicBezTo>
                  <a:cubicBezTo>
                    <a:pt x="1139" y="215"/>
                    <a:pt x="1139" y="215"/>
                    <a:pt x="1139" y="215"/>
                  </a:cubicBezTo>
                  <a:cubicBezTo>
                    <a:pt x="1139" y="187"/>
                    <a:pt x="1139" y="187"/>
                    <a:pt x="1139" y="187"/>
                  </a:cubicBezTo>
                  <a:cubicBezTo>
                    <a:pt x="1137" y="188"/>
                    <a:pt x="1137" y="188"/>
                    <a:pt x="1137" y="188"/>
                  </a:cubicBezTo>
                  <a:cubicBezTo>
                    <a:pt x="1135" y="189"/>
                    <a:pt x="1133" y="190"/>
                    <a:pt x="1130" y="191"/>
                  </a:cubicBezTo>
                  <a:cubicBezTo>
                    <a:pt x="1127" y="192"/>
                    <a:pt x="1125" y="192"/>
                    <a:pt x="1123" y="192"/>
                  </a:cubicBezTo>
                  <a:cubicBezTo>
                    <a:pt x="1117" y="192"/>
                    <a:pt x="1112" y="190"/>
                    <a:pt x="1109" y="187"/>
                  </a:cubicBezTo>
                  <a:cubicBezTo>
                    <a:pt x="1106" y="183"/>
                    <a:pt x="1104" y="177"/>
                    <a:pt x="1104" y="168"/>
                  </a:cubicBezTo>
                  <a:cubicBezTo>
                    <a:pt x="1104" y="100"/>
                    <a:pt x="1104" y="100"/>
                    <a:pt x="1104" y="100"/>
                  </a:cubicBezTo>
                  <a:lnTo>
                    <a:pt x="1139" y="100"/>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FFFFFF"/>
                </a:solidFill>
                <a:effectLst/>
                <a:uLnTx/>
                <a:uFillTx/>
                <a:latin typeface="Segoe UI"/>
                <a:ea typeface="+mn-ea"/>
                <a:cs typeface="+mn-cs"/>
              </a:endParaRPr>
            </a:p>
          </p:txBody>
        </p:sp>
      </p:grpSp>
      <p:pic>
        <p:nvPicPr>
          <p:cNvPr id="211" name="Picture 210">
            <a:extLst>
              <a:ext uri="{FF2B5EF4-FFF2-40B4-BE49-F238E27FC236}">
                <a16:creationId xmlns:a16="http://schemas.microsoft.com/office/drawing/2014/main" id="{8CDE9B8E-C211-4D33-88E2-4BFA1531D9E2}"/>
              </a:ext>
            </a:extLst>
          </p:cNvPr>
          <p:cNvPicPr>
            <a:picLocks noChangeAspect="1"/>
          </p:cNvPicPr>
          <p:nvPr userDrawn="1"/>
        </p:nvPicPr>
        <p:blipFill rotWithShape="1">
          <a:blip r:embed="rId3"/>
          <a:srcRect r="29035" b="2195"/>
          <a:stretch/>
        </p:blipFill>
        <p:spPr>
          <a:xfrm>
            <a:off x="8859200" y="1723061"/>
            <a:ext cx="3332800" cy="5134939"/>
          </a:xfrm>
          <a:prstGeom prst="rect">
            <a:avLst/>
          </a:prstGeom>
        </p:spPr>
      </p:pic>
      <p:grpSp>
        <p:nvGrpSpPr>
          <p:cNvPr id="212" name="Group 211">
            <a:extLst>
              <a:ext uri="{FF2B5EF4-FFF2-40B4-BE49-F238E27FC236}">
                <a16:creationId xmlns:a16="http://schemas.microsoft.com/office/drawing/2014/main" id="{BA542D9B-65FE-4D7B-8D6E-CCD0B33EBCF3}"/>
              </a:ext>
            </a:extLst>
          </p:cNvPr>
          <p:cNvGrpSpPr/>
          <p:nvPr userDrawn="1"/>
        </p:nvGrpSpPr>
        <p:grpSpPr>
          <a:xfrm>
            <a:off x="5557991" y="0"/>
            <a:ext cx="6631665" cy="6858000"/>
            <a:chOff x="5669440" y="0"/>
            <a:chExt cx="6764644" cy="6994525"/>
          </a:xfrm>
        </p:grpSpPr>
        <p:cxnSp>
          <p:nvCxnSpPr>
            <p:cNvPr id="213" name="Straight Connector 212">
              <a:extLst>
                <a:ext uri="{FF2B5EF4-FFF2-40B4-BE49-F238E27FC236}">
                  <a16:creationId xmlns:a16="http://schemas.microsoft.com/office/drawing/2014/main" id="{22D5821E-DF6E-44C7-A5BB-2A9663C9298B}"/>
                </a:ext>
              </a:extLst>
            </p:cNvPr>
            <p:cNvCxnSpPr/>
            <p:nvPr/>
          </p:nvCxnSpPr>
          <p:spPr>
            <a:xfrm>
              <a:off x="12200827" y="0"/>
              <a:ext cx="0" cy="6994525"/>
            </a:xfrm>
            <a:prstGeom prst="line">
              <a:avLst/>
            </a:prstGeom>
            <a:noFill/>
            <a:ln w="9525" cap="flat" cmpd="sng" algn="ctr">
              <a:solidFill>
                <a:srgbClr val="80BCEB"/>
              </a:solidFill>
              <a:prstDash val="sysDot"/>
              <a:headEnd type="none"/>
              <a:tailEnd type="none"/>
            </a:ln>
            <a:effectLst/>
          </p:spPr>
        </p:cxnSp>
        <p:cxnSp>
          <p:nvCxnSpPr>
            <p:cNvPr id="214" name="Straight Connector 213">
              <a:extLst>
                <a:ext uri="{FF2B5EF4-FFF2-40B4-BE49-F238E27FC236}">
                  <a16:creationId xmlns:a16="http://schemas.microsoft.com/office/drawing/2014/main" id="{8CA8E7BB-61A3-4E71-AF6D-57755298D8CB}"/>
                </a:ext>
              </a:extLst>
            </p:cNvPr>
            <p:cNvCxnSpPr/>
            <p:nvPr/>
          </p:nvCxnSpPr>
          <p:spPr>
            <a:xfrm>
              <a:off x="11967563" y="0"/>
              <a:ext cx="0" cy="6994525"/>
            </a:xfrm>
            <a:prstGeom prst="line">
              <a:avLst/>
            </a:prstGeom>
            <a:noFill/>
            <a:ln w="9525" cap="flat" cmpd="sng" algn="ctr">
              <a:solidFill>
                <a:srgbClr val="80BCEB"/>
              </a:solidFill>
              <a:prstDash val="sysDot"/>
              <a:headEnd type="none"/>
              <a:tailEnd type="none"/>
            </a:ln>
            <a:effectLst/>
          </p:spPr>
        </p:cxnSp>
        <p:cxnSp>
          <p:nvCxnSpPr>
            <p:cNvPr id="215" name="Straight Connector 214">
              <a:extLst>
                <a:ext uri="{FF2B5EF4-FFF2-40B4-BE49-F238E27FC236}">
                  <a16:creationId xmlns:a16="http://schemas.microsoft.com/office/drawing/2014/main" id="{0F8DA0E9-554A-40A7-83E5-4FA47833B24F}"/>
                </a:ext>
              </a:extLst>
            </p:cNvPr>
            <p:cNvCxnSpPr/>
            <p:nvPr/>
          </p:nvCxnSpPr>
          <p:spPr>
            <a:xfrm>
              <a:off x="11501035" y="0"/>
              <a:ext cx="0" cy="6994525"/>
            </a:xfrm>
            <a:prstGeom prst="line">
              <a:avLst/>
            </a:prstGeom>
            <a:noFill/>
            <a:ln w="9525" cap="flat" cmpd="sng" algn="ctr">
              <a:solidFill>
                <a:srgbClr val="80BCEB"/>
              </a:solidFill>
              <a:prstDash val="sysDot"/>
              <a:headEnd type="none"/>
              <a:tailEnd type="none"/>
            </a:ln>
            <a:effectLst/>
          </p:spPr>
        </p:cxnSp>
        <p:cxnSp>
          <p:nvCxnSpPr>
            <p:cNvPr id="216" name="Straight Connector 215">
              <a:extLst>
                <a:ext uri="{FF2B5EF4-FFF2-40B4-BE49-F238E27FC236}">
                  <a16:creationId xmlns:a16="http://schemas.microsoft.com/office/drawing/2014/main" id="{C52D298D-9F66-4CD4-9DED-FD04AE99129A}"/>
                </a:ext>
              </a:extLst>
            </p:cNvPr>
            <p:cNvCxnSpPr/>
            <p:nvPr/>
          </p:nvCxnSpPr>
          <p:spPr>
            <a:xfrm>
              <a:off x="11267771" y="0"/>
              <a:ext cx="0" cy="6994525"/>
            </a:xfrm>
            <a:prstGeom prst="line">
              <a:avLst/>
            </a:prstGeom>
            <a:noFill/>
            <a:ln w="9525" cap="flat" cmpd="sng" algn="ctr">
              <a:solidFill>
                <a:srgbClr val="80BCEB"/>
              </a:solidFill>
              <a:prstDash val="sysDot"/>
              <a:headEnd type="none"/>
              <a:tailEnd type="none"/>
            </a:ln>
            <a:effectLst/>
          </p:spPr>
        </p:cxnSp>
        <p:cxnSp>
          <p:nvCxnSpPr>
            <p:cNvPr id="217" name="Straight Connector 216">
              <a:extLst>
                <a:ext uri="{FF2B5EF4-FFF2-40B4-BE49-F238E27FC236}">
                  <a16:creationId xmlns:a16="http://schemas.microsoft.com/office/drawing/2014/main" id="{7CC4BB02-3024-4078-AFD1-4F8FF4328CBC}"/>
                </a:ext>
              </a:extLst>
            </p:cNvPr>
            <p:cNvCxnSpPr/>
            <p:nvPr/>
          </p:nvCxnSpPr>
          <p:spPr>
            <a:xfrm>
              <a:off x="11734299" y="0"/>
              <a:ext cx="0" cy="6994525"/>
            </a:xfrm>
            <a:prstGeom prst="line">
              <a:avLst/>
            </a:prstGeom>
            <a:noFill/>
            <a:ln w="9525" cap="flat" cmpd="sng" algn="ctr">
              <a:solidFill>
                <a:srgbClr val="80BCEB"/>
              </a:solidFill>
              <a:prstDash val="sysDot"/>
              <a:headEnd type="none"/>
              <a:tailEnd type="none"/>
            </a:ln>
            <a:effectLst/>
          </p:spPr>
        </p:cxnSp>
        <p:cxnSp>
          <p:nvCxnSpPr>
            <p:cNvPr id="218" name="Straight Connector 217">
              <a:extLst>
                <a:ext uri="{FF2B5EF4-FFF2-40B4-BE49-F238E27FC236}">
                  <a16:creationId xmlns:a16="http://schemas.microsoft.com/office/drawing/2014/main" id="{886C3638-1C51-4839-859E-8DFC48DF0B92}"/>
                </a:ext>
              </a:extLst>
            </p:cNvPr>
            <p:cNvCxnSpPr/>
            <p:nvPr/>
          </p:nvCxnSpPr>
          <p:spPr>
            <a:xfrm>
              <a:off x="10801242" y="0"/>
              <a:ext cx="0" cy="6994525"/>
            </a:xfrm>
            <a:prstGeom prst="line">
              <a:avLst/>
            </a:prstGeom>
            <a:noFill/>
            <a:ln w="9525" cap="flat" cmpd="sng" algn="ctr">
              <a:solidFill>
                <a:srgbClr val="80BCEB"/>
              </a:solidFill>
              <a:prstDash val="sysDot"/>
              <a:headEnd type="none"/>
              <a:tailEnd type="none"/>
            </a:ln>
            <a:effectLst/>
          </p:spPr>
        </p:cxnSp>
        <p:cxnSp>
          <p:nvCxnSpPr>
            <p:cNvPr id="219" name="Straight Connector 218">
              <a:extLst>
                <a:ext uri="{FF2B5EF4-FFF2-40B4-BE49-F238E27FC236}">
                  <a16:creationId xmlns:a16="http://schemas.microsoft.com/office/drawing/2014/main" id="{84844DAD-F16C-4EFF-90A2-4801E112B12B}"/>
                </a:ext>
              </a:extLst>
            </p:cNvPr>
            <p:cNvCxnSpPr/>
            <p:nvPr/>
          </p:nvCxnSpPr>
          <p:spPr>
            <a:xfrm>
              <a:off x="10567978" y="0"/>
              <a:ext cx="0" cy="6994525"/>
            </a:xfrm>
            <a:prstGeom prst="line">
              <a:avLst/>
            </a:prstGeom>
            <a:noFill/>
            <a:ln w="9525" cap="flat" cmpd="sng" algn="ctr">
              <a:solidFill>
                <a:srgbClr val="80BCEB"/>
              </a:solidFill>
              <a:prstDash val="sysDot"/>
              <a:headEnd type="none"/>
              <a:tailEnd type="none"/>
            </a:ln>
            <a:effectLst/>
          </p:spPr>
        </p:cxnSp>
        <p:cxnSp>
          <p:nvCxnSpPr>
            <p:cNvPr id="220" name="Straight Connector 219">
              <a:extLst>
                <a:ext uri="{FF2B5EF4-FFF2-40B4-BE49-F238E27FC236}">
                  <a16:creationId xmlns:a16="http://schemas.microsoft.com/office/drawing/2014/main" id="{3BE4D35B-14CC-471D-91BA-0F8016597D44}"/>
                </a:ext>
              </a:extLst>
            </p:cNvPr>
            <p:cNvCxnSpPr/>
            <p:nvPr/>
          </p:nvCxnSpPr>
          <p:spPr>
            <a:xfrm>
              <a:off x="11023600" y="101600"/>
              <a:ext cx="10907" cy="6892925"/>
            </a:xfrm>
            <a:prstGeom prst="line">
              <a:avLst/>
            </a:prstGeom>
            <a:noFill/>
            <a:ln w="9525" cap="flat" cmpd="sng" algn="ctr">
              <a:solidFill>
                <a:srgbClr val="80BCEB"/>
              </a:solidFill>
              <a:prstDash val="sysDot"/>
              <a:headEnd type="none"/>
              <a:tailEnd type="none"/>
            </a:ln>
            <a:effectLst/>
          </p:spPr>
        </p:cxnSp>
        <p:cxnSp>
          <p:nvCxnSpPr>
            <p:cNvPr id="221" name="Straight Connector 220">
              <a:extLst>
                <a:ext uri="{FF2B5EF4-FFF2-40B4-BE49-F238E27FC236}">
                  <a16:creationId xmlns:a16="http://schemas.microsoft.com/office/drawing/2014/main" id="{DE510C11-9D19-401A-A9C6-1B1A3F4E85D2}"/>
                </a:ext>
              </a:extLst>
            </p:cNvPr>
            <p:cNvCxnSpPr/>
            <p:nvPr/>
          </p:nvCxnSpPr>
          <p:spPr>
            <a:xfrm>
              <a:off x="10101450" y="0"/>
              <a:ext cx="0" cy="6994525"/>
            </a:xfrm>
            <a:prstGeom prst="line">
              <a:avLst/>
            </a:prstGeom>
            <a:noFill/>
            <a:ln w="9525" cap="flat" cmpd="sng" algn="ctr">
              <a:solidFill>
                <a:srgbClr val="80BCEB"/>
              </a:solidFill>
              <a:prstDash val="sysDot"/>
              <a:headEnd type="none"/>
              <a:tailEnd type="none"/>
            </a:ln>
            <a:effectLst/>
          </p:spPr>
        </p:cxnSp>
        <p:cxnSp>
          <p:nvCxnSpPr>
            <p:cNvPr id="222" name="Straight Connector 221">
              <a:extLst>
                <a:ext uri="{FF2B5EF4-FFF2-40B4-BE49-F238E27FC236}">
                  <a16:creationId xmlns:a16="http://schemas.microsoft.com/office/drawing/2014/main" id="{6000224A-2ED6-4912-BFB4-2255BAE44EF7}"/>
                </a:ext>
              </a:extLst>
            </p:cNvPr>
            <p:cNvCxnSpPr/>
            <p:nvPr/>
          </p:nvCxnSpPr>
          <p:spPr>
            <a:xfrm>
              <a:off x="9868186" y="0"/>
              <a:ext cx="0" cy="6994525"/>
            </a:xfrm>
            <a:prstGeom prst="line">
              <a:avLst/>
            </a:prstGeom>
            <a:noFill/>
            <a:ln w="9525" cap="flat" cmpd="sng" algn="ctr">
              <a:solidFill>
                <a:srgbClr val="80BCEB"/>
              </a:solidFill>
              <a:prstDash val="sysDot"/>
              <a:headEnd type="none"/>
              <a:tailEnd type="none"/>
            </a:ln>
            <a:effectLst/>
          </p:spPr>
        </p:cxnSp>
        <p:cxnSp>
          <p:nvCxnSpPr>
            <p:cNvPr id="223" name="Straight Connector 222">
              <a:extLst>
                <a:ext uri="{FF2B5EF4-FFF2-40B4-BE49-F238E27FC236}">
                  <a16:creationId xmlns:a16="http://schemas.microsoft.com/office/drawing/2014/main" id="{E0025775-A48F-422F-9790-A805ACA4368F}"/>
                </a:ext>
              </a:extLst>
            </p:cNvPr>
            <p:cNvCxnSpPr/>
            <p:nvPr/>
          </p:nvCxnSpPr>
          <p:spPr>
            <a:xfrm>
              <a:off x="10334714" y="0"/>
              <a:ext cx="0" cy="6994525"/>
            </a:xfrm>
            <a:prstGeom prst="line">
              <a:avLst/>
            </a:prstGeom>
            <a:noFill/>
            <a:ln w="9525" cap="flat" cmpd="sng" algn="ctr">
              <a:solidFill>
                <a:srgbClr val="80BCEB"/>
              </a:solidFill>
              <a:prstDash val="sysDot"/>
              <a:headEnd type="none"/>
              <a:tailEnd type="none"/>
            </a:ln>
            <a:effectLst/>
          </p:spPr>
        </p:cxnSp>
        <p:cxnSp>
          <p:nvCxnSpPr>
            <p:cNvPr id="224" name="Straight Connector 223">
              <a:extLst>
                <a:ext uri="{FF2B5EF4-FFF2-40B4-BE49-F238E27FC236}">
                  <a16:creationId xmlns:a16="http://schemas.microsoft.com/office/drawing/2014/main" id="{175570C4-46A5-4CEB-90C3-D13A93C51D0A}"/>
                </a:ext>
              </a:extLst>
            </p:cNvPr>
            <p:cNvCxnSpPr/>
            <p:nvPr/>
          </p:nvCxnSpPr>
          <p:spPr>
            <a:xfrm>
              <a:off x="8701866" y="0"/>
              <a:ext cx="0" cy="6994525"/>
            </a:xfrm>
            <a:prstGeom prst="line">
              <a:avLst/>
            </a:prstGeom>
            <a:noFill/>
            <a:ln w="9525" cap="flat" cmpd="sng" algn="ctr">
              <a:solidFill>
                <a:srgbClr val="80BCEB"/>
              </a:solidFill>
              <a:prstDash val="sysDot"/>
              <a:headEnd type="none"/>
              <a:tailEnd type="none"/>
            </a:ln>
            <a:effectLst/>
          </p:spPr>
        </p:cxnSp>
        <p:cxnSp>
          <p:nvCxnSpPr>
            <p:cNvPr id="225" name="Straight Connector 224">
              <a:extLst>
                <a:ext uri="{FF2B5EF4-FFF2-40B4-BE49-F238E27FC236}">
                  <a16:creationId xmlns:a16="http://schemas.microsoft.com/office/drawing/2014/main" id="{B16CE761-0AFB-48AF-955D-B3C2577D768B}"/>
                </a:ext>
              </a:extLst>
            </p:cNvPr>
            <p:cNvCxnSpPr/>
            <p:nvPr/>
          </p:nvCxnSpPr>
          <p:spPr>
            <a:xfrm>
              <a:off x="8468601" y="0"/>
              <a:ext cx="0" cy="6994525"/>
            </a:xfrm>
            <a:prstGeom prst="line">
              <a:avLst/>
            </a:prstGeom>
            <a:noFill/>
            <a:ln w="9525" cap="flat" cmpd="sng" algn="ctr">
              <a:solidFill>
                <a:srgbClr val="80BCEB"/>
              </a:solidFill>
              <a:prstDash val="sysDot"/>
              <a:headEnd type="none"/>
              <a:tailEnd type="none"/>
            </a:ln>
            <a:effectLst/>
          </p:spPr>
        </p:cxnSp>
        <p:cxnSp>
          <p:nvCxnSpPr>
            <p:cNvPr id="226" name="Straight Connector 225">
              <a:extLst>
                <a:ext uri="{FF2B5EF4-FFF2-40B4-BE49-F238E27FC236}">
                  <a16:creationId xmlns:a16="http://schemas.microsoft.com/office/drawing/2014/main" id="{EBC3717E-4C10-42E9-9FB4-3BFA0DBB54F6}"/>
                </a:ext>
              </a:extLst>
            </p:cNvPr>
            <p:cNvCxnSpPr/>
            <p:nvPr/>
          </p:nvCxnSpPr>
          <p:spPr>
            <a:xfrm>
              <a:off x="8935130" y="0"/>
              <a:ext cx="0" cy="6994525"/>
            </a:xfrm>
            <a:prstGeom prst="line">
              <a:avLst/>
            </a:prstGeom>
            <a:noFill/>
            <a:ln w="9525" cap="flat" cmpd="sng" algn="ctr">
              <a:solidFill>
                <a:srgbClr val="80BCEB"/>
              </a:solidFill>
              <a:prstDash val="sysDot"/>
              <a:headEnd type="none"/>
              <a:tailEnd type="none"/>
            </a:ln>
            <a:effectLst/>
          </p:spPr>
        </p:cxnSp>
        <p:cxnSp>
          <p:nvCxnSpPr>
            <p:cNvPr id="227" name="Straight Connector 226">
              <a:extLst>
                <a:ext uri="{FF2B5EF4-FFF2-40B4-BE49-F238E27FC236}">
                  <a16:creationId xmlns:a16="http://schemas.microsoft.com/office/drawing/2014/main" id="{9DA5B8F6-31A7-429F-A8E5-CA919E7B7F62}"/>
                </a:ext>
              </a:extLst>
            </p:cNvPr>
            <p:cNvCxnSpPr/>
            <p:nvPr/>
          </p:nvCxnSpPr>
          <p:spPr>
            <a:xfrm>
              <a:off x="9401658" y="0"/>
              <a:ext cx="0" cy="6994525"/>
            </a:xfrm>
            <a:prstGeom prst="line">
              <a:avLst/>
            </a:prstGeom>
            <a:noFill/>
            <a:ln w="9525" cap="flat" cmpd="sng" algn="ctr">
              <a:solidFill>
                <a:srgbClr val="80BCEB"/>
              </a:solidFill>
              <a:prstDash val="sysDot"/>
              <a:headEnd type="none"/>
              <a:tailEnd type="none"/>
            </a:ln>
            <a:effectLst/>
          </p:spPr>
        </p:cxnSp>
        <p:cxnSp>
          <p:nvCxnSpPr>
            <p:cNvPr id="228" name="Straight Connector 227">
              <a:extLst>
                <a:ext uri="{FF2B5EF4-FFF2-40B4-BE49-F238E27FC236}">
                  <a16:creationId xmlns:a16="http://schemas.microsoft.com/office/drawing/2014/main" id="{865621E2-8AE4-4CA0-AA5C-C585E580AB86}"/>
                </a:ext>
              </a:extLst>
            </p:cNvPr>
            <p:cNvCxnSpPr/>
            <p:nvPr/>
          </p:nvCxnSpPr>
          <p:spPr>
            <a:xfrm>
              <a:off x="9168394" y="0"/>
              <a:ext cx="0" cy="6994525"/>
            </a:xfrm>
            <a:prstGeom prst="line">
              <a:avLst/>
            </a:prstGeom>
            <a:noFill/>
            <a:ln w="9525" cap="flat" cmpd="sng" algn="ctr">
              <a:solidFill>
                <a:srgbClr val="80BCEB"/>
              </a:solidFill>
              <a:prstDash val="sysDot"/>
              <a:headEnd type="none"/>
              <a:tailEnd type="none"/>
            </a:ln>
            <a:effectLst/>
          </p:spPr>
        </p:cxnSp>
        <p:cxnSp>
          <p:nvCxnSpPr>
            <p:cNvPr id="229" name="Straight Connector 228">
              <a:extLst>
                <a:ext uri="{FF2B5EF4-FFF2-40B4-BE49-F238E27FC236}">
                  <a16:creationId xmlns:a16="http://schemas.microsoft.com/office/drawing/2014/main" id="{F6512727-8E05-413A-981A-932DD5CBF829}"/>
                </a:ext>
              </a:extLst>
            </p:cNvPr>
            <p:cNvCxnSpPr/>
            <p:nvPr/>
          </p:nvCxnSpPr>
          <p:spPr>
            <a:xfrm>
              <a:off x="9634922" y="0"/>
              <a:ext cx="0" cy="6994525"/>
            </a:xfrm>
            <a:prstGeom prst="line">
              <a:avLst/>
            </a:prstGeom>
            <a:noFill/>
            <a:ln w="9525" cap="flat" cmpd="sng" algn="ctr">
              <a:solidFill>
                <a:srgbClr val="80BCEB"/>
              </a:solidFill>
              <a:prstDash val="sysDot"/>
              <a:headEnd type="none"/>
              <a:tailEnd type="none"/>
            </a:ln>
            <a:effectLst/>
          </p:spPr>
        </p:cxnSp>
        <p:cxnSp>
          <p:nvCxnSpPr>
            <p:cNvPr id="230" name="Straight Connector 229">
              <a:extLst>
                <a:ext uri="{FF2B5EF4-FFF2-40B4-BE49-F238E27FC236}">
                  <a16:creationId xmlns:a16="http://schemas.microsoft.com/office/drawing/2014/main" id="{61FC09FE-4DFC-4861-B567-ED7EE533130B}"/>
                </a:ext>
              </a:extLst>
            </p:cNvPr>
            <p:cNvCxnSpPr/>
            <p:nvPr/>
          </p:nvCxnSpPr>
          <p:spPr>
            <a:xfrm>
              <a:off x="8002073" y="0"/>
              <a:ext cx="0" cy="6994525"/>
            </a:xfrm>
            <a:prstGeom prst="line">
              <a:avLst/>
            </a:prstGeom>
            <a:noFill/>
            <a:ln w="9525" cap="flat" cmpd="sng" algn="ctr">
              <a:solidFill>
                <a:srgbClr val="80BCEB"/>
              </a:solidFill>
              <a:prstDash val="sysDot"/>
              <a:headEnd type="none"/>
              <a:tailEnd type="none"/>
            </a:ln>
            <a:effectLst/>
          </p:spPr>
        </p:cxnSp>
        <p:cxnSp>
          <p:nvCxnSpPr>
            <p:cNvPr id="231" name="Straight Connector 230">
              <a:extLst>
                <a:ext uri="{FF2B5EF4-FFF2-40B4-BE49-F238E27FC236}">
                  <a16:creationId xmlns:a16="http://schemas.microsoft.com/office/drawing/2014/main" id="{ADB0E63E-82C7-482D-9392-F9EA11B00459}"/>
                </a:ext>
              </a:extLst>
            </p:cNvPr>
            <p:cNvCxnSpPr/>
            <p:nvPr/>
          </p:nvCxnSpPr>
          <p:spPr>
            <a:xfrm>
              <a:off x="7768809" y="0"/>
              <a:ext cx="0" cy="6994525"/>
            </a:xfrm>
            <a:prstGeom prst="line">
              <a:avLst/>
            </a:prstGeom>
            <a:noFill/>
            <a:ln w="9525" cap="flat" cmpd="sng" algn="ctr">
              <a:solidFill>
                <a:srgbClr val="80BCEB"/>
              </a:solidFill>
              <a:prstDash val="sysDot"/>
              <a:headEnd type="none"/>
              <a:tailEnd type="none"/>
            </a:ln>
            <a:effectLst/>
          </p:spPr>
        </p:cxnSp>
        <p:cxnSp>
          <p:nvCxnSpPr>
            <p:cNvPr id="232" name="Straight Connector 231">
              <a:extLst>
                <a:ext uri="{FF2B5EF4-FFF2-40B4-BE49-F238E27FC236}">
                  <a16:creationId xmlns:a16="http://schemas.microsoft.com/office/drawing/2014/main" id="{B0C96966-B793-484F-94FA-16CE8EA04245}"/>
                </a:ext>
              </a:extLst>
            </p:cNvPr>
            <p:cNvCxnSpPr/>
            <p:nvPr/>
          </p:nvCxnSpPr>
          <p:spPr>
            <a:xfrm>
              <a:off x="8235337" y="0"/>
              <a:ext cx="0" cy="6994525"/>
            </a:xfrm>
            <a:prstGeom prst="line">
              <a:avLst/>
            </a:prstGeom>
            <a:noFill/>
            <a:ln w="9525" cap="flat" cmpd="sng" algn="ctr">
              <a:solidFill>
                <a:srgbClr val="80BCEB"/>
              </a:solidFill>
              <a:prstDash val="sysDot"/>
              <a:headEnd type="none"/>
              <a:tailEnd type="none"/>
            </a:ln>
            <a:effectLst/>
          </p:spPr>
        </p:cxnSp>
        <p:cxnSp>
          <p:nvCxnSpPr>
            <p:cNvPr id="233" name="Straight Connector 232">
              <a:extLst>
                <a:ext uri="{FF2B5EF4-FFF2-40B4-BE49-F238E27FC236}">
                  <a16:creationId xmlns:a16="http://schemas.microsoft.com/office/drawing/2014/main" id="{D69CC312-B0F1-4A58-A727-1A261FC787F6}"/>
                </a:ext>
              </a:extLst>
            </p:cNvPr>
            <p:cNvCxnSpPr/>
            <p:nvPr/>
          </p:nvCxnSpPr>
          <p:spPr>
            <a:xfrm>
              <a:off x="7535545" y="0"/>
              <a:ext cx="0" cy="6994525"/>
            </a:xfrm>
            <a:prstGeom prst="line">
              <a:avLst/>
            </a:prstGeom>
            <a:noFill/>
            <a:ln w="9525" cap="flat" cmpd="sng" algn="ctr">
              <a:solidFill>
                <a:srgbClr val="80BCEB"/>
              </a:solidFill>
              <a:prstDash val="sysDot"/>
              <a:headEnd type="none"/>
              <a:tailEnd type="none"/>
            </a:ln>
            <a:effectLst/>
          </p:spPr>
        </p:cxnSp>
        <p:cxnSp>
          <p:nvCxnSpPr>
            <p:cNvPr id="234" name="Straight Connector 233">
              <a:extLst>
                <a:ext uri="{FF2B5EF4-FFF2-40B4-BE49-F238E27FC236}">
                  <a16:creationId xmlns:a16="http://schemas.microsoft.com/office/drawing/2014/main" id="{A49B11FE-B21A-48C9-8B58-9FE8929653FF}"/>
                </a:ext>
              </a:extLst>
            </p:cNvPr>
            <p:cNvCxnSpPr/>
            <p:nvPr/>
          </p:nvCxnSpPr>
          <p:spPr>
            <a:xfrm flipH="1">
              <a:off x="5669440" y="4665283"/>
              <a:ext cx="6764642" cy="0"/>
            </a:xfrm>
            <a:prstGeom prst="line">
              <a:avLst/>
            </a:prstGeom>
            <a:noFill/>
            <a:ln w="9525" cap="flat" cmpd="sng" algn="ctr">
              <a:solidFill>
                <a:srgbClr val="80BCEB"/>
              </a:solidFill>
              <a:prstDash val="sysDot"/>
              <a:headEnd type="none"/>
              <a:tailEnd type="none"/>
            </a:ln>
            <a:effectLst/>
          </p:spPr>
        </p:cxnSp>
        <p:cxnSp>
          <p:nvCxnSpPr>
            <p:cNvPr id="235" name="Straight Connector 234">
              <a:extLst>
                <a:ext uri="{FF2B5EF4-FFF2-40B4-BE49-F238E27FC236}">
                  <a16:creationId xmlns:a16="http://schemas.microsoft.com/office/drawing/2014/main" id="{F5387198-76F6-42A2-8A44-15ADD35591A8}"/>
                </a:ext>
              </a:extLst>
            </p:cNvPr>
            <p:cNvCxnSpPr/>
            <p:nvPr/>
          </p:nvCxnSpPr>
          <p:spPr>
            <a:xfrm flipH="1">
              <a:off x="5669440" y="4432019"/>
              <a:ext cx="6764642" cy="0"/>
            </a:xfrm>
            <a:prstGeom prst="line">
              <a:avLst/>
            </a:prstGeom>
            <a:noFill/>
            <a:ln w="9525" cap="flat" cmpd="sng" algn="ctr">
              <a:solidFill>
                <a:srgbClr val="80BCEB"/>
              </a:solidFill>
              <a:prstDash val="sysDot"/>
              <a:headEnd type="none"/>
              <a:tailEnd type="none"/>
            </a:ln>
            <a:effectLst/>
          </p:spPr>
        </p:cxnSp>
        <p:cxnSp>
          <p:nvCxnSpPr>
            <p:cNvPr id="236" name="Straight Connector 235">
              <a:extLst>
                <a:ext uri="{FF2B5EF4-FFF2-40B4-BE49-F238E27FC236}">
                  <a16:creationId xmlns:a16="http://schemas.microsoft.com/office/drawing/2014/main" id="{2CE1F685-D6DC-4245-981F-76C7C4135596}"/>
                </a:ext>
              </a:extLst>
            </p:cNvPr>
            <p:cNvCxnSpPr/>
            <p:nvPr/>
          </p:nvCxnSpPr>
          <p:spPr>
            <a:xfrm flipH="1">
              <a:off x="5669440" y="4898539"/>
              <a:ext cx="6764642" cy="0"/>
            </a:xfrm>
            <a:prstGeom prst="line">
              <a:avLst/>
            </a:prstGeom>
            <a:noFill/>
            <a:ln w="9525" cap="flat" cmpd="sng" algn="ctr">
              <a:solidFill>
                <a:srgbClr val="80BCEB"/>
              </a:solidFill>
              <a:prstDash val="sysDot"/>
              <a:headEnd type="none"/>
              <a:tailEnd type="none"/>
            </a:ln>
            <a:effectLst/>
          </p:spPr>
        </p:cxnSp>
        <p:cxnSp>
          <p:nvCxnSpPr>
            <p:cNvPr id="237" name="Straight Connector 236">
              <a:extLst>
                <a:ext uri="{FF2B5EF4-FFF2-40B4-BE49-F238E27FC236}">
                  <a16:creationId xmlns:a16="http://schemas.microsoft.com/office/drawing/2014/main" id="{61CC4520-9B65-4D2C-823D-5651BE82B52D}"/>
                </a:ext>
              </a:extLst>
            </p:cNvPr>
            <p:cNvCxnSpPr/>
            <p:nvPr/>
          </p:nvCxnSpPr>
          <p:spPr>
            <a:xfrm flipH="1">
              <a:off x="5669440" y="3965491"/>
              <a:ext cx="6764642" cy="0"/>
            </a:xfrm>
            <a:prstGeom prst="line">
              <a:avLst/>
            </a:prstGeom>
            <a:noFill/>
            <a:ln w="9525" cap="flat" cmpd="sng" algn="ctr">
              <a:solidFill>
                <a:srgbClr val="80BCEB"/>
              </a:solidFill>
              <a:prstDash val="sysDot"/>
              <a:headEnd type="none"/>
              <a:tailEnd type="none"/>
            </a:ln>
            <a:effectLst/>
          </p:spPr>
        </p:cxnSp>
        <p:cxnSp>
          <p:nvCxnSpPr>
            <p:cNvPr id="238" name="Straight Connector 237">
              <a:extLst>
                <a:ext uri="{FF2B5EF4-FFF2-40B4-BE49-F238E27FC236}">
                  <a16:creationId xmlns:a16="http://schemas.microsoft.com/office/drawing/2014/main" id="{7C231859-C979-4573-9E51-3E39F76CB905}"/>
                </a:ext>
              </a:extLst>
            </p:cNvPr>
            <p:cNvCxnSpPr/>
            <p:nvPr/>
          </p:nvCxnSpPr>
          <p:spPr>
            <a:xfrm flipH="1">
              <a:off x="5669440" y="3732227"/>
              <a:ext cx="6764642" cy="0"/>
            </a:xfrm>
            <a:prstGeom prst="line">
              <a:avLst/>
            </a:prstGeom>
            <a:noFill/>
            <a:ln w="9525" cap="flat" cmpd="sng" algn="ctr">
              <a:solidFill>
                <a:srgbClr val="80BCEB"/>
              </a:solidFill>
              <a:prstDash val="sysDot"/>
              <a:headEnd type="none"/>
              <a:tailEnd type="none"/>
            </a:ln>
            <a:effectLst/>
          </p:spPr>
        </p:cxnSp>
        <p:cxnSp>
          <p:nvCxnSpPr>
            <p:cNvPr id="239" name="Straight Connector 238">
              <a:extLst>
                <a:ext uri="{FF2B5EF4-FFF2-40B4-BE49-F238E27FC236}">
                  <a16:creationId xmlns:a16="http://schemas.microsoft.com/office/drawing/2014/main" id="{20426A5B-691F-4D84-ADD1-D07DCBF00FDA}"/>
                </a:ext>
              </a:extLst>
            </p:cNvPr>
            <p:cNvCxnSpPr/>
            <p:nvPr/>
          </p:nvCxnSpPr>
          <p:spPr>
            <a:xfrm flipH="1">
              <a:off x="5669440" y="4198755"/>
              <a:ext cx="6764642" cy="0"/>
            </a:xfrm>
            <a:prstGeom prst="line">
              <a:avLst/>
            </a:prstGeom>
            <a:noFill/>
            <a:ln w="9525" cap="flat" cmpd="sng" algn="ctr">
              <a:solidFill>
                <a:srgbClr val="80BCEB"/>
              </a:solidFill>
              <a:prstDash val="sysDot"/>
              <a:headEnd type="none"/>
              <a:tailEnd type="none"/>
            </a:ln>
            <a:effectLst/>
          </p:spPr>
        </p:cxnSp>
        <p:cxnSp>
          <p:nvCxnSpPr>
            <p:cNvPr id="240" name="Straight Connector 239">
              <a:extLst>
                <a:ext uri="{FF2B5EF4-FFF2-40B4-BE49-F238E27FC236}">
                  <a16:creationId xmlns:a16="http://schemas.microsoft.com/office/drawing/2014/main" id="{4C81B6B6-7E3C-49DB-B1E2-581EA7D37D23}"/>
                </a:ext>
              </a:extLst>
            </p:cNvPr>
            <p:cNvCxnSpPr/>
            <p:nvPr/>
          </p:nvCxnSpPr>
          <p:spPr>
            <a:xfrm flipH="1">
              <a:off x="5669440" y="3265698"/>
              <a:ext cx="6764642" cy="0"/>
            </a:xfrm>
            <a:prstGeom prst="line">
              <a:avLst/>
            </a:prstGeom>
            <a:noFill/>
            <a:ln w="9525" cap="flat" cmpd="sng" algn="ctr">
              <a:solidFill>
                <a:srgbClr val="80BCEB"/>
              </a:solidFill>
              <a:prstDash val="sysDot"/>
              <a:headEnd type="none"/>
              <a:tailEnd type="none"/>
            </a:ln>
            <a:effectLst/>
          </p:spPr>
        </p:cxnSp>
        <p:cxnSp>
          <p:nvCxnSpPr>
            <p:cNvPr id="241" name="Straight Connector 240">
              <a:extLst>
                <a:ext uri="{FF2B5EF4-FFF2-40B4-BE49-F238E27FC236}">
                  <a16:creationId xmlns:a16="http://schemas.microsoft.com/office/drawing/2014/main" id="{C71112FF-9F6E-4A98-B196-E802CB9F0F06}"/>
                </a:ext>
              </a:extLst>
            </p:cNvPr>
            <p:cNvCxnSpPr/>
            <p:nvPr/>
          </p:nvCxnSpPr>
          <p:spPr>
            <a:xfrm flipH="1">
              <a:off x="5669440" y="3032434"/>
              <a:ext cx="6764642" cy="0"/>
            </a:xfrm>
            <a:prstGeom prst="line">
              <a:avLst/>
            </a:prstGeom>
            <a:noFill/>
            <a:ln w="9525" cap="flat" cmpd="sng" algn="ctr">
              <a:solidFill>
                <a:srgbClr val="80BCEB"/>
              </a:solidFill>
              <a:prstDash val="sysDot"/>
              <a:headEnd type="none"/>
              <a:tailEnd type="none"/>
            </a:ln>
            <a:effectLst/>
          </p:spPr>
        </p:cxnSp>
        <p:cxnSp>
          <p:nvCxnSpPr>
            <p:cNvPr id="242" name="Straight Connector 241">
              <a:extLst>
                <a:ext uri="{FF2B5EF4-FFF2-40B4-BE49-F238E27FC236}">
                  <a16:creationId xmlns:a16="http://schemas.microsoft.com/office/drawing/2014/main" id="{7C79CF7F-7B43-45C9-AFEC-9236E4C8B3F2}"/>
                </a:ext>
              </a:extLst>
            </p:cNvPr>
            <p:cNvCxnSpPr/>
            <p:nvPr/>
          </p:nvCxnSpPr>
          <p:spPr>
            <a:xfrm flipH="1">
              <a:off x="5669440" y="3498963"/>
              <a:ext cx="6764642" cy="0"/>
            </a:xfrm>
            <a:prstGeom prst="line">
              <a:avLst/>
            </a:prstGeom>
            <a:noFill/>
            <a:ln w="9525" cap="flat" cmpd="sng" algn="ctr">
              <a:solidFill>
                <a:srgbClr val="80BCEB"/>
              </a:solidFill>
              <a:prstDash val="sysDot"/>
              <a:headEnd type="none"/>
              <a:tailEnd type="none"/>
            </a:ln>
            <a:effectLst/>
          </p:spPr>
        </p:cxnSp>
        <p:cxnSp>
          <p:nvCxnSpPr>
            <p:cNvPr id="243" name="Straight Connector 242">
              <a:extLst>
                <a:ext uri="{FF2B5EF4-FFF2-40B4-BE49-F238E27FC236}">
                  <a16:creationId xmlns:a16="http://schemas.microsoft.com/office/drawing/2014/main" id="{FEFDD273-3401-4E3D-9E2E-178839ECFA7D}"/>
                </a:ext>
              </a:extLst>
            </p:cNvPr>
            <p:cNvCxnSpPr/>
            <p:nvPr/>
          </p:nvCxnSpPr>
          <p:spPr>
            <a:xfrm flipH="1">
              <a:off x="5669440" y="2565906"/>
              <a:ext cx="6764642" cy="0"/>
            </a:xfrm>
            <a:prstGeom prst="line">
              <a:avLst/>
            </a:prstGeom>
            <a:noFill/>
            <a:ln w="9525" cap="flat" cmpd="sng" algn="ctr">
              <a:solidFill>
                <a:srgbClr val="80BCEB"/>
              </a:solidFill>
              <a:prstDash val="sysDot"/>
              <a:headEnd type="none"/>
              <a:tailEnd type="none"/>
            </a:ln>
            <a:effectLst/>
          </p:spPr>
        </p:cxnSp>
        <p:cxnSp>
          <p:nvCxnSpPr>
            <p:cNvPr id="244" name="Straight Connector 243">
              <a:extLst>
                <a:ext uri="{FF2B5EF4-FFF2-40B4-BE49-F238E27FC236}">
                  <a16:creationId xmlns:a16="http://schemas.microsoft.com/office/drawing/2014/main" id="{152DB73A-8689-4C09-8EC7-65D6D5E4704F}"/>
                </a:ext>
              </a:extLst>
            </p:cNvPr>
            <p:cNvCxnSpPr/>
            <p:nvPr/>
          </p:nvCxnSpPr>
          <p:spPr>
            <a:xfrm flipH="1">
              <a:off x="5669440" y="2332642"/>
              <a:ext cx="6764642" cy="0"/>
            </a:xfrm>
            <a:prstGeom prst="line">
              <a:avLst/>
            </a:prstGeom>
            <a:noFill/>
            <a:ln w="9525" cap="flat" cmpd="sng" algn="ctr">
              <a:solidFill>
                <a:srgbClr val="80BCEB"/>
              </a:solidFill>
              <a:prstDash val="sysDot"/>
              <a:headEnd type="none"/>
              <a:tailEnd type="none"/>
            </a:ln>
            <a:effectLst/>
          </p:spPr>
        </p:cxnSp>
        <p:cxnSp>
          <p:nvCxnSpPr>
            <p:cNvPr id="245" name="Straight Connector 244">
              <a:extLst>
                <a:ext uri="{FF2B5EF4-FFF2-40B4-BE49-F238E27FC236}">
                  <a16:creationId xmlns:a16="http://schemas.microsoft.com/office/drawing/2014/main" id="{695E8082-82D7-49C9-AEE5-C1DE6BAE3AE6}"/>
                </a:ext>
              </a:extLst>
            </p:cNvPr>
            <p:cNvCxnSpPr/>
            <p:nvPr/>
          </p:nvCxnSpPr>
          <p:spPr>
            <a:xfrm flipH="1">
              <a:off x="5669440" y="2799170"/>
              <a:ext cx="6764642" cy="0"/>
            </a:xfrm>
            <a:prstGeom prst="line">
              <a:avLst/>
            </a:prstGeom>
            <a:noFill/>
            <a:ln w="9525" cap="flat" cmpd="sng" algn="ctr">
              <a:solidFill>
                <a:srgbClr val="80BCEB"/>
              </a:solidFill>
              <a:prstDash val="sysDot"/>
              <a:headEnd type="none"/>
              <a:tailEnd type="none"/>
            </a:ln>
            <a:effectLst/>
          </p:spPr>
        </p:cxnSp>
        <p:cxnSp>
          <p:nvCxnSpPr>
            <p:cNvPr id="246" name="Straight Connector 245">
              <a:extLst>
                <a:ext uri="{FF2B5EF4-FFF2-40B4-BE49-F238E27FC236}">
                  <a16:creationId xmlns:a16="http://schemas.microsoft.com/office/drawing/2014/main" id="{19F6C3DB-0A62-4BB5-9367-7888C4E19028}"/>
                </a:ext>
              </a:extLst>
            </p:cNvPr>
            <p:cNvCxnSpPr/>
            <p:nvPr/>
          </p:nvCxnSpPr>
          <p:spPr>
            <a:xfrm flipH="1">
              <a:off x="5669440" y="1166321"/>
              <a:ext cx="6764642" cy="0"/>
            </a:xfrm>
            <a:prstGeom prst="line">
              <a:avLst/>
            </a:prstGeom>
            <a:noFill/>
            <a:ln w="9525" cap="flat" cmpd="sng" algn="ctr">
              <a:solidFill>
                <a:srgbClr val="80BCEB"/>
              </a:solidFill>
              <a:prstDash val="sysDot"/>
              <a:headEnd type="none"/>
              <a:tailEnd type="none"/>
            </a:ln>
            <a:effectLst/>
          </p:spPr>
        </p:cxnSp>
        <p:cxnSp>
          <p:nvCxnSpPr>
            <p:cNvPr id="247" name="Straight Connector 246">
              <a:extLst>
                <a:ext uri="{FF2B5EF4-FFF2-40B4-BE49-F238E27FC236}">
                  <a16:creationId xmlns:a16="http://schemas.microsoft.com/office/drawing/2014/main" id="{E9E5666E-FB63-43ED-A54B-FD7FD8A72E2D}"/>
                </a:ext>
              </a:extLst>
            </p:cNvPr>
            <p:cNvCxnSpPr/>
            <p:nvPr/>
          </p:nvCxnSpPr>
          <p:spPr>
            <a:xfrm flipH="1">
              <a:off x="5669440" y="933057"/>
              <a:ext cx="6764642" cy="0"/>
            </a:xfrm>
            <a:prstGeom prst="line">
              <a:avLst/>
            </a:prstGeom>
            <a:noFill/>
            <a:ln w="9525" cap="flat" cmpd="sng" algn="ctr">
              <a:solidFill>
                <a:srgbClr val="80BCEB"/>
              </a:solidFill>
              <a:prstDash val="sysDot"/>
              <a:headEnd type="none"/>
              <a:tailEnd type="none"/>
            </a:ln>
            <a:effectLst/>
          </p:spPr>
        </p:cxnSp>
        <p:cxnSp>
          <p:nvCxnSpPr>
            <p:cNvPr id="248" name="Straight Connector 247">
              <a:extLst>
                <a:ext uri="{FF2B5EF4-FFF2-40B4-BE49-F238E27FC236}">
                  <a16:creationId xmlns:a16="http://schemas.microsoft.com/office/drawing/2014/main" id="{EB4DA7B9-DBBD-4330-8AAD-181D2CAF2671}"/>
                </a:ext>
              </a:extLst>
            </p:cNvPr>
            <p:cNvCxnSpPr/>
            <p:nvPr/>
          </p:nvCxnSpPr>
          <p:spPr>
            <a:xfrm flipH="1">
              <a:off x="5669440" y="1399586"/>
              <a:ext cx="6764642" cy="0"/>
            </a:xfrm>
            <a:prstGeom prst="line">
              <a:avLst/>
            </a:prstGeom>
            <a:noFill/>
            <a:ln w="9525" cap="flat" cmpd="sng" algn="ctr">
              <a:solidFill>
                <a:srgbClr val="80BCEB"/>
              </a:solidFill>
              <a:prstDash val="sysDot"/>
              <a:headEnd type="none"/>
              <a:tailEnd type="none"/>
            </a:ln>
            <a:effectLst/>
          </p:spPr>
        </p:cxnSp>
        <p:cxnSp>
          <p:nvCxnSpPr>
            <p:cNvPr id="249" name="Straight Connector 248">
              <a:extLst>
                <a:ext uri="{FF2B5EF4-FFF2-40B4-BE49-F238E27FC236}">
                  <a16:creationId xmlns:a16="http://schemas.microsoft.com/office/drawing/2014/main" id="{DDBF8370-4C6A-4BBF-9275-59A62FB5FA9E}"/>
                </a:ext>
              </a:extLst>
            </p:cNvPr>
            <p:cNvCxnSpPr/>
            <p:nvPr/>
          </p:nvCxnSpPr>
          <p:spPr>
            <a:xfrm flipH="1">
              <a:off x="5669440" y="1866114"/>
              <a:ext cx="6764642" cy="0"/>
            </a:xfrm>
            <a:prstGeom prst="line">
              <a:avLst/>
            </a:prstGeom>
            <a:noFill/>
            <a:ln w="9525" cap="flat" cmpd="sng" algn="ctr">
              <a:solidFill>
                <a:srgbClr val="80BCEB"/>
              </a:solidFill>
              <a:prstDash val="sysDot"/>
              <a:headEnd type="none"/>
              <a:tailEnd type="none"/>
            </a:ln>
            <a:effectLst/>
          </p:spPr>
        </p:cxnSp>
        <p:cxnSp>
          <p:nvCxnSpPr>
            <p:cNvPr id="250" name="Straight Connector 249">
              <a:extLst>
                <a:ext uri="{FF2B5EF4-FFF2-40B4-BE49-F238E27FC236}">
                  <a16:creationId xmlns:a16="http://schemas.microsoft.com/office/drawing/2014/main" id="{1D973304-473F-4A64-9BD8-AF14E628AF19}"/>
                </a:ext>
              </a:extLst>
            </p:cNvPr>
            <p:cNvCxnSpPr/>
            <p:nvPr/>
          </p:nvCxnSpPr>
          <p:spPr>
            <a:xfrm flipH="1">
              <a:off x="5669440" y="1632850"/>
              <a:ext cx="6764642" cy="0"/>
            </a:xfrm>
            <a:prstGeom prst="line">
              <a:avLst/>
            </a:prstGeom>
            <a:noFill/>
            <a:ln w="9525" cap="flat" cmpd="sng" algn="ctr">
              <a:solidFill>
                <a:srgbClr val="80BCEB"/>
              </a:solidFill>
              <a:prstDash val="sysDot"/>
              <a:headEnd type="none"/>
              <a:tailEnd type="none"/>
            </a:ln>
            <a:effectLst/>
          </p:spPr>
        </p:cxnSp>
        <p:cxnSp>
          <p:nvCxnSpPr>
            <p:cNvPr id="251" name="Straight Connector 250">
              <a:extLst>
                <a:ext uri="{FF2B5EF4-FFF2-40B4-BE49-F238E27FC236}">
                  <a16:creationId xmlns:a16="http://schemas.microsoft.com/office/drawing/2014/main" id="{F5F4FDEB-CB37-4D18-BC6C-16913113BB0E}"/>
                </a:ext>
              </a:extLst>
            </p:cNvPr>
            <p:cNvCxnSpPr/>
            <p:nvPr/>
          </p:nvCxnSpPr>
          <p:spPr>
            <a:xfrm flipH="1">
              <a:off x="5669440" y="2099378"/>
              <a:ext cx="6764642" cy="0"/>
            </a:xfrm>
            <a:prstGeom prst="line">
              <a:avLst/>
            </a:prstGeom>
            <a:noFill/>
            <a:ln w="9525" cap="flat" cmpd="sng" algn="ctr">
              <a:solidFill>
                <a:srgbClr val="80BCEB"/>
              </a:solidFill>
              <a:prstDash val="sysDot"/>
              <a:headEnd type="none"/>
              <a:tailEnd type="none"/>
            </a:ln>
            <a:effectLst/>
          </p:spPr>
        </p:cxnSp>
        <p:cxnSp>
          <p:nvCxnSpPr>
            <p:cNvPr id="252" name="Straight Connector 251">
              <a:extLst>
                <a:ext uri="{FF2B5EF4-FFF2-40B4-BE49-F238E27FC236}">
                  <a16:creationId xmlns:a16="http://schemas.microsoft.com/office/drawing/2014/main" id="{B24CDBFD-F9FA-46D7-9112-78B51FC93079}"/>
                </a:ext>
              </a:extLst>
            </p:cNvPr>
            <p:cNvCxnSpPr/>
            <p:nvPr/>
          </p:nvCxnSpPr>
          <p:spPr>
            <a:xfrm flipH="1">
              <a:off x="5669440" y="466529"/>
              <a:ext cx="6764642" cy="0"/>
            </a:xfrm>
            <a:prstGeom prst="line">
              <a:avLst/>
            </a:prstGeom>
            <a:noFill/>
            <a:ln w="9525" cap="flat" cmpd="sng" algn="ctr">
              <a:solidFill>
                <a:srgbClr val="80BCEB"/>
              </a:solidFill>
              <a:prstDash val="sysDot"/>
              <a:headEnd type="none"/>
              <a:tailEnd type="none"/>
            </a:ln>
            <a:effectLst/>
          </p:spPr>
        </p:cxnSp>
        <p:cxnSp>
          <p:nvCxnSpPr>
            <p:cNvPr id="253" name="Straight Connector 252">
              <a:extLst>
                <a:ext uri="{FF2B5EF4-FFF2-40B4-BE49-F238E27FC236}">
                  <a16:creationId xmlns:a16="http://schemas.microsoft.com/office/drawing/2014/main" id="{B94BED2D-2541-4EE8-A435-7C692E7AEFEC}"/>
                </a:ext>
              </a:extLst>
            </p:cNvPr>
            <p:cNvCxnSpPr/>
            <p:nvPr/>
          </p:nvCxnSpPr>
          <p:spPr>
            <a:xfrm flipH="1">
              <a:off x="5669440" y="233265"/>
              <a:ext cx="6764642" cy="0"/>
            </a:xfrm>
            <a:prstGeom prst="line">
              <a:avLst/>
            </a:prstGeom>
            <a:noFill/>
            <a:ln w="9525" cap="flat" cmpd="sng" algn="ctr">
              <a:solidFill>
                <a:srgbClr val="80BCEB"/>
              </a:solidFill>
              <a:prstDash val="sysDot"/>
              <a:headEnd type="none"/>
              <a:tailEnd type="none"/>
            </a:ln>
            <a:effectLst/>
          </p:spPr>
        </p:cxnSp>
        <p:cxnSp>
          <p:nvCxnSpPr>
            <p:cNvPr id="254" name="Straight Connector 253">
              <a:extLst>
                <a:ext uri="{FF2B5EF4-FFF2-40B4-BE49-F238E27FC236}">
                  <a16:creationId xmlns:a16="http://schemas.microsoft.com/office/drawing/2014/main" id="{5F0C7369-88F8-4090-B81E-AD50438EBB30}"/>
                </a:ext>
              </a:extLst>
            </p:cNvPr>
            <p:cNvCxnSpPr/>
            <p:nvPr/>
          </p:nvCxnSpPr>
          <p:spPr>
            <a:xfrm flipH="1">
              <a:off x="5669440" y="699793"/>
              <a:ext cx="6764642" cy="0"/>
            </a:xfrm>
            <a:prstGeom prst="line">
              <a:avLst/>
            </a:prstGeom>
            <a:noFill/>
            <a:ln w="9525" cap="flat" cmpd="sng" algn="ctr">
              <a:solidFill>
                <a:srgbClr val="80BCEB"/>
              </a:solidFill>
              <a:prstDash val="sysDot"/>
              <a:headEnd type="none"/>
              <a:tailEnd type="none"/>
            </a:ln>
            <a:effectLst/>
          </p:spPr>
        </p:cxnSp>
        <p:cxnSp>
          <p:nvCxnSpPr>
            <p:cNvPr id="255" name="Straight Connector 254">
              <a:extLst>
                <a:ext uri="{FF2B5EF4-FFF2-40B4-BE49-F238E27FC236}">
                  <a16:creationId xmlns:a16="http://schemas.microsoft.com/office/drawing/2014/main" id="{257A9F3A-5421-477B-8D9B-6D476150B5DD}"/>
                </a:ext>
              </a:extLst>
            </p:cNvPr>
            <p:cNvCxnSpPr/>
            <p:nvPr/>
          </p:nvCxnSpPr>
          <p:spPr>
            <a:xfrm flipH="1">
              <a:off x="5669442" y="6064859"/>
              <a:ext cx="6764642" cy="0"/>
            </a:xfrm>
            <a:prstGeom prst="line">
              <a:avLst/>
            </a:prstGeom>
            <a:noFill/>
            <a:ln w="9525" cap="flat" cmpd="sng" algn="ctr">
              <a:solidFill>
                <a:srgbClr val="80BCEB"/>
              </a:solidFill>
              <a:prstDash val="sysDot"/>
              <a:headEnd type="none"/>
              <a:tailEnd type="none"/>
            </a:ln>
            <a:effectLst/>
          </p:spPr>
        </p:cxnSp>
        <p:cxnSp>
          <p:nvCxnSpPr>
            <p:cNvPr id="256" name="Straight Connector 255">
              <a:extLst>
                <a:ext uri="{FF2B5EF4-FFF2-40B4-BE49-F238E27FC236}">
                  <a16:creationId xmlns:a16="http://schemas.microsoft.com/office/drawing/2014/main" id="{F59FEDD5-81C7-4B9C-9CC4-3123C88E825D}"/>
                </a:ext>
              </a:extLst>
            </p:cNvPr>
            <p:cNvCxnSpPr/>
            <p:nvPr/>
          </p:nvCxnSpPr>
          <p:spPr>
            <a:xfrm flipH="1">
              <a:off x="5669442" y="5831595"/>
              <a:ext cx="6764642" cy="0"/>
            </a:xfrm>
            <a:prstGeom prst="line">
              <a:avLst/>
            </a:prstGeom>
            <a:noFill/>
            <a:ln w="9525" cap="flat" cmpd="sng" algn="ctr">
              <a:solidFill>
                <a:srgbClr val="80BCEB"/>
              </a:solidFill>
              <a:prstDash val="sysDot"/>
              <a:headEnd type="none"/>
              <a:tailEnd type="none"/>
            </a:ln>
            <a:effectLst/>
          </p:spPr>
        </p:cxnSp>
        <p:cxnSp>
          <p:nvCxnSpPr>
            <p:cNvPr id="257" name="Straight Connector 256">
              <a:extLst>
                <a:ext uri="{FF2B5EF4-FFF2-40B4-BE49-F238E27FC236}">
                  <a16:creationId xmlns:a16="http://schemas.microsoft.com/office/drawing/2014/main" id="{26AB6F54-82E4-4ED2-BC89-6EDBEE1C6F9C}"/>
                </a:ext>
              </a:extLst>
            </p:cNvPr>
            <p:cNvCxnSpPr/>
            <p:nvPr/>
          </p:nvCxnSpPr>
          <p:spPr>
            <a:xfrm flipH="1">
              <a:off x="5669442" y="6298124"/>
              <a:ext cx="6764642" cy="0"/>
            </a:xfrm>
            <a:prstGeom prst="line">
              <a:avLst/>
            </a:prstGeom>
            <a:noFill/>
            <a:ln w="9525" cap="flat" cmpd="sng" algn="ctr">
              <a:solidFill>
                <a:srgbClr val="80BCEB"/>
              </a:solidFill>
              <a:prstDash val="sysDot"/>
              <a:headEnd type="none"/>
              <a:tailEnd type="none"/>
            </a:ln>
            <a:effectLst/>
          </p:spPr>
        </p:cxnSp>
        <p:cxnSp>
          <p:nvCxnSpPr>
            <p:cNvPr id="258" name="Straight Connector 257">
              <a:extLst>
                <a:ext uri="{FF2B5EF4-FFF2-40B4-BE49-F238E27FC236}">
                  <a16:creationId xmlns:a16="http://schemas.microsoft.com/office/drawing/2014/main" id="{AF3868FE-953A-460B-86D3-FB776C7928FA}"/>
                </a:ext>
              </a:extLst>
            </p:cNvPr>
            <p:cNvCxnSpPr/>
            <p:nvPr/>
          </p:nvCxnSpPr>
          <p:spPr>
            <a:xfrm flipH="1">
              <a:off x="5669442" y="6764652"/>
              <a:ext cx="6764642" cy="0"/>
            </a:xfrm>
            <a:prstGeom prst="line">
              <a:avLst/>
            </a:prstGeom>
            <a:noFill/>
            <a:ln w="9525" cap="flat" cmpd="sng" algn="ctr">
              <a:solidFill>
                <a:srgbClr val="80BCEB"/>
              </a:solidFill>
              <a:prstDash val="sysDot"/>
              <a:headEnd type="none"/>
              <a:tailEnd type="none"/>
            </a:ln>
            <a:effectLst/>
          </p:spPr>
        </p:cxnSp>
        <p:cxnSp>
          <p:nvCxnSpPr>
            <p:cNvPr id="259" name="Straight Connector 258">
              <a:extLst>
                <a:ext uri="{FF2B5EF4-FFF2-40B4-BE49-F238E27FC236}">
                  <a16:creationId xmlns:a16="http://schemas.microsoft.com/office/drawing/2014/main" id="{A485E06A-327A-46CC-BBF1-DB69A91A4B62}"/>
                </a:ext>
              </a:extLst>
            </p:cNvPr>
            <p:cNvCxnSpPr/>
            <p:nvPr/>
          </p:nvCxnSpPr>
          <p:spPr>
            <a:xfrm flipH="1">
              <a:off x="5669442" y="6531388"/>
              <a:ext cx="6764642" cy="0"/>
            </a:xfrm>
            <a:prstGeom prst="line">
              <a:avLst/>
            </a:prstGeom>
            <a:noFill/>
            <a:ln w="9525" cap="flat" cmpd="sng" algn="ctr">
              <a:solidFill>
                <a:srgbClr val="80BCEB"/>
              </a:solidFill>
              <a:prstDash val="sysDot"/>
              <a:headEnd type="none"/>
              <a:tailEnd type="none"/>
            </a:ln>
            <a:effectLst/>
          </p:spPr>
        </p:cxnSp>
        <p:cxnSp>
          <p:nvCxnSpPr>
            <p:cNvPr id="260" name="Straight Connector 259">
              <a:extLst>
                <a:ext uri="{FF2B5EF4-FFF2-40B4-BE49-F238E27FC236}">
                  <a16:creationId xmlns:a16="http://schemas.microsoft.com/office/drawing/2014/main" id="{1228D61A-BABD-4072-9D37-78263F26A131}"/>
                </a:ext>
              </a:extLst>
            </p:cNvPr>
            <p:cNvCxnSpPr/>
            <p:nvPr/>
          </p:nvCxnSpPr>
          <p:spPr>
            <a:xfrm flipH="1">
              <a:off x="5669442" y="5365067"/>
              <a:ext cx="6764642" cy="0"/>
            </a:xfrm>
            <a:prstGeom prst="line">
              <a:avLst/>
            </a:prstGeom>
            <a:noFill/>
            <a:ln w="9525" cap="flat" cmpd="sng" algn="ctr">
              <a:solidFill>
                <a:srgbClr val="80BCEB"/>
              </a:solidFill>
              <a:prstDash val="sysDot"/>
              <a:headEnd type="none"/>
              <a:tailEnd type="none"/>
            </a:ln>
            <a:effectLst/>
          </p:spPr>
        </p:cxnSp>
        <p:cxnSp>
          <p:nvCxnSpPr>
            <p:cNvPr id="261" name="Straight Connector 260">
              <a:extLst>
                <a:ext uri="{FF2B5EF4-FFF2-40B4-BE49-F238E27FC236}">
                  <a16:creationId xmlns:a16="http://schemas.microsoft.com/office/drawing/2014/main" id="{E8C32E8B-5AAC-450F-B839-5EDC7BE63D6B}"/>
                </a:ext>
              </a:extLst>
            </p:cNvPr>
            <p:cNvCxnSpPr/>
            <p:nvPr/>
          </p:nvCxnSpPr>
          <p:spPr>
            <a:xfrm flipH="1">
              <a:off x="5669442" y="5131803"/>
              <a:ext cx="6764642" cy="0"/>
            </a:xfrm>
            <a:prstGeom prst="line">
              <a:avLst/>
            </a:prstGeom>
            <a:noFill/>
            <a:ln w="9525" cap="flat" cmpd="sng" algn="ctr">
              <a:solidFill>
                <a:srgbClr val="80BCEB"/>
              </a:solidFill>
              <a:prstDash val="sysDot"/>
              <a:headEnd type="none"/>
              <a:tailEnd type="none"/>
            </a:ln>
            <a:effectLst/>
          </p:spPr>
        </p:cxnSp>
        <p:cxnSp>
          <p:nvCxnSpPr>
            <p:cNvPr id="262" name="Straight Connector 261">
              <a:extLst>
                <a:ext uri="{FF2B5EF4-FFF2-40B4-BE49-F238E27FC236}">
                  <a16:creationId xmlns:a16="http://schemas.microsoft.com/office/drawing/2014/main" id="{3C243ADD-C849-441B-AFCA-5AF06EDAE93C}"/>
                </a:ext>
              </a:extLst>
            </p:cNvPr>
            <p:cNvCxnSpPr/>
            <p:nvPr/>
          </p:nvCxnSpPr>
          <p:spPr>
            <a:xfrm flipH="1">
              <a:off x="5669442" y="5598331"/>
              <a:ext cx="6764642" cy="0"/>
            </a:xfrm>
            <a:prstGeom prst="line">
              <a:avLst/>
            </a:prstGeom>
            <a:noFill/>
            <a:ln w="9525" cap="flat" cmpd="sng" algn="ctr">
              <a:solidFill>
                <a:srgbClr val="80BCEB"/>
              </a:solidFill>
              <a:prstDash val="sysDot"/>
              <a:headEnd type="none"/>
              <a:tailEnd type="none"/>
            </a:ln>
            <a:effectLst/>
          </p:spPr>
        </p:cxnSp>
        <p:cxnSp>
          <p:nvCxnSpPr>
            <p:cNvPr id="263" name="Straight Connector 262">
              <a:extLst>
                <a:ext uri="{FF2B5EF4-FFF2-40B4-BE49-F238E27FC236}">
                  <a16:creationId xmlns:a16="http://schemas.microsoft.com/office/drawing/2014/main" id="{92483CF1-0CD6-4D9D-AEFE-16F3675D4D4D}"/>
                </a:ext>
              </a:extLst>
            </p:cNvPr>
            <p:cNvCxnSpPr/>
            <p:nvPr/>
          </p:nvCxnSpPr>
          <p:spPr>
            <a:xfrm>
              <a:off x="7302288" y="0"/>
              <a:ext cx="0" cy="6994525"/>
            </a:xfrm>
            <a:prstGeom prst="line">
              <a:avLst/>
            </a:prstGeom>
            <a:noFill/>
            <a:ln w="9525" cap="flat" cmpd="sng" algn="ctr">
              <a:solidFill>
                <a:srgbClr val="80BCEB"/>
              </a:solidFill>
              <a:prstDash val="sysDot"/>
              <a:headEnd type="none"/>
              <a:tailEnd type="none"/>
            </a:ln>
            <a:effectLst/>
          </p:spPr>
        </p:cxnSp>
        <p:cxnSp>
          <p:nvCxnSpPr>
            <p:cNvPr id="264" name="Straight Connector 263">
              <a:extLst>
                <a:ext uri="{FF2B5EF4-FFF2-40B4-BE49-F238E27FC236}">
                  <a16:creationId xmlns:a16="http://schemas.microsoft.com/office/drawing/2014/main" id="{86B05B28-E1C7-4C69-9380-A77788D9250C}"/>
                </a:ext>
              </a:extLst>
            </p:cNvPr>
            <p:cNvCxnSpPr/>
            <p:nvPr/>
          </p:nvCxnSpPr>
          <p:spPr>
            <a:xfrm>
              <a:off x="7069024" y="0"/>
              <a:ext cx="0" cy="6994525"/>
            </a:xfrm>
            <a:prstGeom prst="line">
              <a:avLst/>
            </a:prstGeom>
            <a:noFill/>
            <a:ln w="9525" cap="flat" cmpd="sng" algn="ctr">
              <a:solidFill>
                <a:srgbClr val="80BCEB"/>
              </a:solidFill>
              <a:prstDash val="sysDot"/>
              <a:headEnd type="none"/>
              <a:tailEnd type="none"/>
            </a:ln>
            <a:effectLst/>
          </p:spPr>
        </p:cxnSp>
        <p:cxnSp>
          <p:nvCxnSpPr>
            <p:cNvPr id="265" name="Straight Connector 264">
              <a:extLst>
                <a:ext uri="{FF2B5EF4-FFF2-40B4-BE49-F238E27FC236}">
                  <a16:creationId xmlns:a16="http://schemas.microsoft.com/office/drawing/2014/main" id="{F115F1FF-6478-4B54-AED8-CF9CAC5F2121}"/>
                </a:ext>
              </a:extLst>
            </p:cNvPr>
            <p:cNvCxnSpPr/>
            <p:nvPr/>
          </p:nvCxnSpPr>
          <p:spPr>
            <a:xfrm>
              <a:off x="6602496" y="0"/>
              <a:ext cx="0" cy="6994525"/>
            </a:xfrm>
            <a:prstGeom prst="line">
              <a:avLst/>
            </a:prstGeom>
            <a:noFill/>
            <a:ln w="9525" cap="flat" cmpd="sng" algn="ctr">
              <a:solidFill>
                <a:srgbClr val="80BCEB"/>
              </a:solidFill>
              <a:prstDash val="sysDot"/>
              <a:headEnd type="none"/>
              <a:tailEnd type="none"/>
            </a:ln>
            <a:effectLst/>
          </p:spPr>
        </p:cxnSp>
        <p:cxnSp>
          <p:nvCxnSpPr>
            <p:cNvPr id="266" name="Straight Connector 265">
              <a:extLst>
                <a:ext uri="{FF2B5EF4-FFF2-40B4-BE49-F238E27FC236}">
                  <a16:creationId xmlns:a16="http://schemas.microsoft.com/office/drawing/2014/main" id="{D556F888-378B-474C-A6E4-248CF90EB59A}"/>
                </a:ext>
              </a:extLst>
            </p:cNvPr>
            <p:cNvCxnSpPr/>
            <p:nvPr/>
          </p:nvCxnSpPr>
          <p:spPr>
            <a:xfrm>
              <a:off x="6369232" y="0"/>
              <a:ext cx="0" cy="6994525"/>
            </a:xfrm>
            <a:prstGeom prst="line">
              <a:avLst/>
            </a:prstGeom>
            <a:noFill/>
            <a:ln w="9525" cap="flat" cmpd="sng" algn="ctr">
              <a:solidFill>
                <a:srgbClr val="80BCEB"/>
              </a:solidFill>
              <a:prstDash val="sysDot"/>
              <a:headEnd type="none"/>
              <a:tailEnd type="none"/>
            </a:ln>
            <a:effectLst/>
          </p:spPr>
        </p:cxnSp>
        <p:cxnSp>
          <p:nvCxnSpPr>
            <p:cNvPr id="267" name="Straight Connector 266">
              <a:extLst>
                <a:ext uri="{FF2B5EF4-FFF2-40B4-BE49-F238E27FC236}">
                  <a16:creationId xmlns:a16="http://schemas.microsoft.com/office/drawing/2014/main" id="{B7AD5C66-904C-49E9-A5BE-10AA37FFB35D}"/>
                </a:ext>
              </a:extLst>
            </p:cNvPr>
            <p:cNvCxnSpPr/>
            <p:nvPr/>
          </p:nvCxnSpPr>
          <p:spPr>
            <a:xfrm>
              <a:off x="6835760" y="0"/>
              <a:ext cx="0" cy="6994525"/>
            </a:xfrm>
            <a:prstGeom prst="line">
              <a:avLst/>
            </a:prstGeom>
            <a:noFill/>
            <a:ln w="9525" cap="flat" cmpd="sng" algn="ctr">
              <a:solidFill>
                <a:srgbClr val="80BCEB"/>
              </a:solidFill>
              <a:prstDash val="sysDot"/>
              <a:headEnd type="none"/>
              <a:tailEnd type="none"/>
            </a:ln>
            <a:effectLst/>
          </p:spPr>
        </p:cxnSp>
        <p:cxnSp>
          <p:nvCxnSpPr>
            <p:cNvPr id="268" name="Straight Connector 267">
              <a:extLst>
                <a:ext uri="{FF2B5EF4-FFF2-40B4-BE49-F238E27FC236}">
                  <a16:creationId xmlns:a16="http://schemas.microsoft.com/office/drawing/2014/main" id="{B8F6F0BE-16AA-460A-8074-08A3510E0572}"/>
                </a:ext>
              </a:extLst>
            </p:cNvPr>
            <p:cNvCxnSpPr/>
            <p:nvPr/>
          </p:nvCxnSpPr>
          <p:spPr>
            <a:xfrm>
              <a:off x="5902703" y="0"/>
              <a:ext cx="0" cy="6994525"/>
            </a:xfrm>
            <a:prstGeom prst="line">
              <a:avLst/>
            </a:prstGeom>
            <a:noFill/>
            <a:ln w="9525" cap="flat" cmpd="sng" algn="ctr">
              <a:solidFill>
                <a:srgbClr val="80BCEB"/>
              </a:solidFill>
              <a:prstDash val="sysDot"/>
              <a:headEnd type="none"/>
              <a:tailEnd type="none"/>
            </a:ln>
            <a:effectLst/>
          </p:spPr>
        </p:cxnSp>
        <p:cxnSp>
          <p:nvCxnSpPr>
            <p:cNvPr id="269" name="Straight Connector 268">
              <a:extLst>
                <a:ext uri="{FF2B5EF4-FFF2-40B4-BE49-F238E27FC236}">
                  <a16:creationId xmlns:a16="http://schemas.microsoft.com/office/drawing/2014/main" id="{486865A9-A359-426E-81EC-CAD4753B7E88}"/>
                </a:ext>
              </a:extLst>
            </p:cNvPr>
            <p:cNvCxnSpPr/>
            <p:nvPr/>
          </p:nvCxnSpPr>
          <p:spPr>
            <a:xfrm>
              <a:off x="6135968" y="0"/>
              <a:ext cx="0" cy="6994525"/>
            </a:xfrm>
            <a:prstGeom prst="line">
              <a:avLst/>
            </a:prstGeom>
            <a:noFill/>
            <a:ln w="9525" cap="flat" cmpd="sng" algn="ctr">
              <a:solidFill>
                <a:srgbClr val="80BCEB"/>
              </a:solidFill>
              <a:prstDash val="sysDot"/>
              <a:headEnd type="none"/>
              <a:tailEnd type="none"/>
            </a:ln>
            <a:effectLst/>
          </p:spPr>
        </p:cxnSp>
      </p:grpSp>
      <p:sp>
        <p:nvSpPr>
          <p:cNvPr id="270" name="Freeform 9">
            <a:extLst>
              <a:ext uri="{FF2B5EF4-FFF2-40B4-BE49-F238E27FC236}">
                <a16:creationId xmlns:a16="http://schemas.microsoft.com/office/drawing/2014/main" id="{F20E908C-A7C8-46B1-BCFA-7DFD2584C236}"/>
              </a:ext>
            </a:extLst>
          </p:cNvPr>
          <p:cNvSpPr>
            <a:spLocks/>
          </p:cNvSpPr>
          <p:nvPr userDrawn="1"/>
        </p:nvSpPr>
        <p:spPr bwMode="auto">
          <a:xfrm>
            <a:off x="7634015" y="1347163"/>
            <a:ext cx="3001693" cy="1835131"/>
          </a:xfrm>
          <a:custGeom>
            <a:avLst/>
            <a:gdLst>
              <a:gd name="T0" fmla="*/ 0 w 968"/>
              <a:gd name="T1" fmla="*/ 586 h 586"/>
              <a:gd name="T2" fmla="*/ 0 w 968"/>
              <a:gd name="T3" fmla="*/ 0 h 586"/>
              <a:gd name="T4" fmla="*/ 795 w 968"/>
              <a:gd name="T5" fmla="*/ 0 h 586"/>
              <a:gd name="T6" fmla="*/ 795 w 968"/>
              <a:gd name="T7" fmla="*/ 413 h 586"/>
              <a:gd name="T8" fmla="*/ 968 w 968"/>
              <a:gd name="T9" fmla="*/ 586 h 586"/>
              <a:gd name="T10" fmla="*/ 0 w 968"/>
              <a:gd name="T11" fmla="*/ 586 h 586"/>
              <a:gd name="connsiteX0" fmla="*/ 174 w 10174"/>
              <a:gd name="connsiteY0" fmla="*/ 10026 h 10026"/>
              <a:gd name="connsiteX1" fmla="*/ 0 w 10174"/>
              <a:gd name="connsiteY1" fmla="*/ 0 h 10026"/>
              <a:gd name="connsiteX2" fmla="*/ 8387 w 10174"/>
              <a:gd name="connsiteY2" fmla="*/ 26 h 10026"/>
              <a:gd name="connsiteX3" fmla="*/ 8387 w 10174"/>
              <a:gd name="connsiteY3" fmla="*/ 7074 h 10026"/>
              <a:gd name="connsiteX4" fmla="*/ 10174 w 10174"/>
              <a:gd name="connsiteY4" fmla="*/ 10026 h 10026"/>
              <a:gd name="connsiteX5" fmla="*/ 174 w 10174"/>
              <a:gd name="connsiteY5" fmla="*/ 10026 h 10026"/>
              <a:gd name="connsiteX0" fmla="*/ 0 w 10190"/>
              <a:gd name="connsiteY0" fmla="*/ 10039 h 10039"/>
              <a:gd name="connsiteX1" fmla="*/ 16 w 10190"/>
              <a:gd name="connsiteY1" fmla="*/ 0 h 10039"/>
              <a:gd name="connsiteX2" fmla="*/ 8403 w 10190"/>
              <a:gd name="connsiteY2" fmla="*/ 26 h 10039"/>
              <a:gd name="connsiteX3" fmla="*/ 8403 w 10190"/>
              <a:gd name="connsiteY3" fmla="*/ 7074 h 10039"/>
              <a:gd name="connsiteX4" fmla="*/ 10190 w 10190"/>
              <a:gd name="connsiteY4" fmla="*/ 10026 h 10039"/>
              <a:gd name="connsiteX5" fmla="*/ 0 w 10190"/>
              <a:gd name="connsiteY5" fmla="*/ 10039 h 10039"/>
              <a:gd name="connsiteX0" fmla="*/ 0 w 10182"/>
              <a:gd name="connsiteY0" fmla="*/ 10039 h 10039"/>
              <a:gd name="connsiteX1" fmla="*/ 8 w 10182"/>
              <a:gd name="connsiteY1" fmla="*/ 0 h 10039"/>
              <a:gd name="connsiteX2" fmla="*/ 8395 w 10182"/>
              <a:gd name="connsiteY2" fmla="*/ 26 h 10039"/>
              <a:gd name="connsiteX3" fmla="*/ 8395 w 10182"/>
              <a:gd name="connsiteY3" fmla="*/ 7074 h 10039"/>
              <a:gd name="connsiteX4" fmla="*/ 10182 w 10182"/>
              <a:gd name="connsiteY4" fmla="*/ 10026 h 10039"/>
              <a:gd name="connsiteX5" fmla="*/ 0 w 10182"/>
              <a:gd name="connsiteY5" fmla="*/ 10039 h 10039"/>
              <a:gd name="connsiteX0" fmla="*/ 9 w 10175"/>
              <a:gd name="connsiteY0" fmla="*/ 10026 h 10026"/>
              <a:gd name="connsiteX1" fmla="*/ 1 w 10175"/>
              <a:gd name="connsiteY1" fmla="*/ 0 h 10026"/>
              <a:gd name="connsiteX2" fmla="*/ 8388 w 10175"/>
              <a:gd name="connsiteY2" fmla="*/ 26 h 10026"/>
              <a:gd name="connsiteX3" fmla="*/ 8388 w 10175"/>
              <a:gd name="connsiteY3" fmla="*/ 7074 h 10026"/>
              <a:gd name="connsiteX4" fmla="*/ 10175 w 10175"/>
              <a:gd name="connsiteY4" fmla="*/ 10026 h 10026"/>
              <a:gd name="connsiteX5" fmla="*/ 9 w 10175"/>
              <a:gd name="connsiteY5" fmla="*/ 10026 h 10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75" h="10026">
                <a:moveTo>
                  <a:pt x="9" y="10026"/>
                </a:moveTo>
                <a:cubicBezTo>
                  <a:pt x="14" y="6680"/>
                  <a:pt x="-4" y="3346"/>
                  <a:pt x="1" y="0"/>
                </a:cubicBezTo>
                <a:lnTo>
                  <a:pt x="8388" y="26"/>
                </a:lnTo>
                <a:lnTo>
                  <a:pt x="8388" y="7074"/>
                </a:lnTo>
                <a:lnTo>
                  <a:pt x="10175" y="10026"/>
                </a:lnTo>
                <a:lnTo>
                  <a:pt x="9" y="10026"/>
                </a:lnTo>
                <a:close/>
              </a:path>
            </a:pathLst>
          </a:custGeom>
          <a:noFill/>
          <a:ln w="44450" cap="flat">
            <a:solidFill>
              <a:srgbClr val="80BCEB"/>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marL="0" marR="0" lvl="0" indent="0" algn="ctr" defTabSz="896386"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505050"/>
              </a:solidFill>
              <a:effectLst/>
              <a:uLnTx/>
              <a:uFillTx/>
              <a:latin typeface="Segoe UI"/>
              <a:ea typeface="+mn-ea"/>
              <a:cs typeface="+mn-cs"/>
            </a:endParaRPr>
          </a:p>
        </p:txBody>
      </p:sp>
      <p:grpSp>
        <p:nvGrpSpPr>
          <p:cNvPr id="271" name="Group 270">
            <a:extLst>
              <a:ext uri="{FF2B5EF4-FFF2-40B4-BE49-F238E27FC236}">
                <a16:creationId xmlns:a16="http://schemas.microsoft.com/office/drawing/2014/main" id="{38ECB051-C16B-41AE-98F0-6945CC7F47CE}"/>
              </a:ext>
            </a:extLst>
          </p:cNvPr>
          <p:cNvGrpSpPr/>
          <p:nvPr userDrawn="1"/>
        </p:nvGrpSpPr>
        <p:grpSpPr>
          <a:xfrm>
            <a:off x="8077161" y="1805093"/>
            <a:ext cx="1599870" cy="912551"/>
            <a:chOff x="8239124" y="1841027"/>
            <a:chExt cx="1631951" cy="930718"/>
          </a:xfrm>
        </p:grpSpPr>
        <p:cxnSp>
          <p:nvCxnSpPr>
            <p:cNvPr id="272" name="Straight Connector 271">
              <a:extLst>
                <a:ext uri="{FF2B5EF4-FFF2-40B4-BE49-F238E27FC236}">
                  <a16:creationId xmlns:a16="http://schemas.microsoft.com/office/drawing/2014/main" id="{BE1AEC17-D02A-43BC-BDE4-A4F7A5115CCF}"/>
                </a:ext>
              </a:extLst>
            </p:cNvPr>
            <p:cNvCxnSpPr/>
            <p:nvPr/>
          </p:nvCxnSpPr>
          <p:spPr>
            <a:xfrm>
              <a:off x="8239124" y="1841027"/>
              <a:ext cx="1631951" cy="0"/>
            </a:xfrm>
            <a:prstGeom prst="line">
              <a:avLst/>
            </a:prstGeom>
            <a:noFill/>
            <a:ln w="44450" cap="flat">
              <a:solidFill>
                <a:srgbClr val="80BCEB"/>
              </a:solidFill>
              <a:prstDash val="solid"/>
              <a:miter lim="800000"/>
              <a:headEnd/>
              <a:tailEnd/>
            </a:ln>
            <a:extLst>
              <a:ext uri="{909E8E84-426E-40DD-AFC4-6F175D3DCCD1}">
                <a14:hiddenFill xmlns:a14="http://schemas.microsoft.com/office/drawing/2010/main">
                  <a:solidFill>
                    <a:srgbClr val="FFFFFF"/>
                  </a:solidFill>
                </a14:hiddenFill>
              </a:ext>
            </a:extLst>
          </p:spPr>
        </p:cxnSp>
        <p:cxnSp>
          <p:nvCxnSpPr>
            <p:cNvPr id="273" name="Straight Connector 272">
              <a:extLst>
                <a:ext uri="{FF2B5EF4-FFF2-40B4-BE49-F238E27FC236}">
                  <a16:creationId xmlns:a16="http://schemas.microsoft.com/office/drawing/2014/main" id="{83D3FFFA-1901-4501-8313-78FFEEAD130B}"/>
                </a:ext>
              </a:extLst>
            </p:cNvPr>
            <p:cNvCxnSpPr/>
            <p:nvPr/>
          </p:nvCxnSpPr>
          <p:spPr>
            <a:xfrm>
              <a:off x="8239124" y="2306386"/>
              <a:ext cx="1631951" cy="0"/>
            </a:xfrm>
            <a:prstGeom prst="line">
              <a:avLst/>
            </a:prstGeom>
            <a:noFill/>
            <a:ln w="44450" cap="flat">
              <a:solidFill>
                <a:srgbClr val="80BCEB"/>
              </a:solidFill>
              <a:prstDash val="solid"/>
              <a:miter lim="800000"/>
              <a:headEnd/>
              <a:tailEnd/>
            </a:ln>
            <a:extLst>
              <a:ext uri="{909E8E84-426E-40DD-AFC4-6F175D3DCCD1}">
                <a14:hiddenFill xmlns:a14="http://schemas.microsoft.com/office/drawing/2010/main">
                  <a:solidFill>
                    <a:srgbClr val="FFFFFF"/>
                  </a:solidFill>
                </a14:hiddenFill>
              </a:ext>
            </a:extLst>
          </p:spPr>
        </p:cxnSp>
        <p:cxnSp>
          <p:nvCxnSpPr>
            <p:cNvPr id="274" name="Straight Connector 273">
              <a:extLst>
                <a:ext uri="{FF2B5EF4-FFF2-40B4-BE49-F238E27FC236}">
                  <a16:creationId xmlns:a16="http://schemas.microsoft.com/office/drawing/2014/main" id="{207B9835-428B-4D63-B944-240145AF482A}"/>
                </a:ext>
              </a:extLst>
            </p:cNvPr>
            <p:cNvCxnSpPr/>
            <p:nvPr/>
          </p:nvCxnSpPr>
          <p:spPr>
            <a:xfrm flipV="1">
              <a:off x="8239124" y="2771745"/>
              <a:ext cx="927101" cy="0"/>
            </a:xfrm>
            <a:prstGeom prst="line">
              <a:avLst/>
            </a:prstGeom>
            <a:noFill/>
            <a:ln w="44450" cap="flat">
              <a:solidFill>
                <a:srgbClr val="80BCEB"/>
              </a:solidFill>
              <a:prstDash val="solid"/>
              <a:miter lim="800000"/>
              <a:headEnd/>
              <a:tailEnd/>
            </a:ln>
            <a:extLst>
              <a:ext uri="{909E8E84-426E-40DD-AFC4-6F175D3DCCD1}">
                <a14:hiddenFill xmlns:a14="http://schemas.microsoft.com/office/drawing/2010/main">
                  <a:solidFill>
                    <a:srgbClr val="FFFFFF"/>
                  </a:solidFill>
                </a14:hiddenFill>
              </a:ext>
            </a:extLst>
          </p:spPr>
        </p:cxnSp>
      </p:grpSp>
      <p:sp>
        <p:nvSpPr>
          <p:cNvPr id="275" name="Rectangle 274">
            <a:extLst>
              <a:ext uri="{FF2B5EF4-FFF2-40B4-BE49-F238E27FC236}">
                <a16:creationId xmlns:a16="http://schemas.microsoft.com/office/drawing/2014/main" id="{3FDFBF7C-79FA-4244-A74E-66B0CB4D3478}"/>
              </a:ext>
            </a:extLst>
          </p:cNvPr>
          <p:cNvSpPr/>
          <p:nvPr userDrawn="1"/>
        </p:nvSpPr>
        <p:spPr bwMode="auto">
          <a:xfrm>
            <a:off x="5557989" y="0"/>
            <a:ext cx="6634011" cy="6861325"/>
          </a:xfrm>
          <a:prstGeom prst="rect">
            <a:avLst/>
          </a:prstGeom>
          <a:gradFill>
            <a:gsLst>
              <a:gs pos="84000">
                <a:srgbClr val="0078D7">
                  <a:alpha val="0"/>
                </a:srgbClr>
              </a:gs>
              <a:gs pos="14000">
                <a:srgbClr val="0078D7"/>
              </a:gs>
            </a:gsLst>
            <a:lin ang="20400000" scaled="0"/>
          </a:gra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auto"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19317681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Feature slide ">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137272" name="think-cell Slide" r:id="rId4" imgW="378" imgH="377" progId="TCLayout.ActiveDocument.1">
                  <p:embed/>
                </p:oleObj>
              </mc:Choice>
              <mc:Fallback>
                <p:oleObj name="think-cell Slide" r:id="rId4" imgW="378" imgH="377" progId="TCLayout.ActiveDocument.1">
                  <p:embed/>
                  <p:pic>
                    <p:nvPicPr>
                      <p:cNvPr id="2" name="Object 1"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8" name="Slide Number Placeholder 7">
            <a:extLst>
              <a:ext uri="{FF2B5EF4-FFF2-40B4-BE49-F238E27FC236}">
                <a16:creationId xmlns:a16="http://schemas.microsoft.com/office/drawing/2014/main" id="{708F30EC-5C0E-47A8-84E7-734973F828E6}"/>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6BF59E-C7AB-4D2C-B602-9844A5FEE556}" type="slidenum">
              <a:rPr kumimoji="0" lang="en-IN" sz="882" b="0" i="0" u="none" strike="noStrike" kern="1200" cap="none" spc="0" normalizeH="0" baseline="0" noProof="0" smtClean="0">
                <a:ln>
                  <a:noFill/>
                </a:ln>
                <a:solidFill>
                  <a:srgbClr val="505050"/>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IN" sz="882" b="0" i="0" u="none" strike="noStrike" kern="1200" cap="none" spc="0" normalizeH="0" baseline="0" noProof="0">
              <a:ln>
                <a:noFill/>
              </a:ln>
              <a:solidFill>
                <a:srgbClr val="505050"/>
              </a:solidFill>
              <a:effectLst/>
              <a:uLnTx/>
              <a:uFillTx/>
              <a:latin typeface="Segoe UI"/>
              <a:ea typeface="+mn-ea"/>
              <a:cs typeface="+mn-cs"/>
            </a:endParaRPr>
          </a:p>
        </p:txBody>
      </p:sp>
      <p:pic>
        <p:nvPicPr>
          <p:cNvPr id="10" name="Picture 9"/>
          <p:cNvPicPr>
            <a:picLocks noChangeAspect="1"/>
          </p:cNvPicPr>
          <p:nvPr userDrawn="1"/>
        </p:nvPicPr>
        <p:blipFill rotWithShape="1">
          <a:blip r:embed="rId6">
            <a:extLst>
              <a:ext uri="{28A0092B-C50C-407E-A947-70E740481C1C}">
                <a14:useLocalDpi xmlns:a14="http://schemas.microsoft.com/office/drawing/2010/main" val="0"/>
              </a:ext>
            </a:extLst>
          </a:blip>
          <a:srcRect l="17474" t="13232" b="15152"/>
          <a:stretch/>
        </p:blipFill>
        <p:spPr>
          <a:xfrm>
            <a:off x="0" y="0"/>
            <a:ext cx="12227053" cy="6866022"/>
          </a:xfrm>
          <a:prstGeom prst="rect">
            <a:avLst/>
          </a:prstGeom>
        </p:spPr>
      </p:pic>
      <p:sp>
        <p:nvSpPr>
          <p:cNvPr id="9" name="Rectangle 8"/>
          <p:cNvSpPr/>
          <p:nvPr userDrawn="1"/>
        </p:nvSpPr>
        <p:spPr>
          <a:xfrm>
            <a:off x="-578" y="2991294"/>
            <a:ext cx="12224949" cy="387472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1" b="1" i="0" u="none" strike="noStrike" kern="1200" cap="none" spc="0" normalizeH="0" baseline="0" noProof="0" dirty="0">
              <a:ln>
                <a:noFill/>
              </a:ln>
              <a:solidFill>
                <a:srgbClr val="FFFFFF"/>
              </a:solidFill>
              <a:effectLst/>
              <a:uLnTx/>
              <a:uFillTx/>
              <a:latin typeface="Segoe UI"/>
              <a:ea typeface="+mn-ea"/>
              <a:cs typeface="+mn-cs"/>
            </a:endParaRPr>
          </a:p>
        </p:txBody>
      </p:sp>
      <p:sp>
        <p:nvSpPr>
          <p:cNvPr id="7" name="Rectangle 6"/>
          <p:cNvSpPr/>
          <p:nvPr userDrawn="1"/>
        </p:nvSpPr>
        <p:spPr bwMode="auto">
          <a:xfrm>
            <a:off x="0" y="6429357"/>
            <a:ext cx="12224686" cy="436665"/>
          </a:xfrm>
          <a:prstGeom prst="rect">
            <a:avLst/>
          </a:prstGeom>
          <a:solidFill>
            <a:schemeClr val="tx1">
              <a:lumMod val="95000"/>
            </a:schemeClr>
          </a:solidFill>
          <a:ln>
            <a:noFill/>
            <a:headEnd type="none" w="med" len="med"/>
            <a:tailEnd type="none" w="med" len="med"/>
          </a:ln>
          <a:effectLst/>
          <a:scene3d>
            <a:camera prst="orthographicFront">
              <a:rot lat="0" lon="0" rev="0"/>
            </a:camera>
            <a:lightRig rig="twoPt" dir="t">
              <a:rot lat="0" lon="0" rev="4800000"/>
            </a:lightRig>
          </a:scene3d>
          <a:sp3d prstMaterial="matte"/>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solidFill>
                <a:srgbClr val="005AA1"/>
              </a:solidFill>
              <a:effectLst/>
              <a:uLnTx/>
              <a:uFillTx/>
              <a:latin typeface="Segoe UI"/>
              <a:ea typeface="Segoe UI" pitchFamily="34" charset="0"/>
              <a:cs typeface="Segoe UI" pitchFamily="34" charset="0"/>
            </a:endParaRPr>
          </a:p>
        </p:txBody>
      </p:sp>
      <p:pic>
        <p:nvPicPr>
          <p:cNvPr id="13" name="Picture 12"/>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10589338" y="6520507"/>
            <a:ext cx="989091" cy="211717"/>
          </a:xfrm>
          <a:prstGeom prst="rect">
            <a:avLst/>
          </a:prstGeom>
        </p:spPr>
      </p:pic>
      <p:sp>
        <p:nvSpPr>
          <p:cNvPr id="14" name="Footer Placeholder 3"/>
          <p:cNvSpPr txBox="1">
            <a:spLocks/>
          </p:cNvSpPr>
          <p:nvPr userDrawn="1"/>
        </p:nvSpPr>
        <p:spPr>
          <a:xfrm>
            <a:off x="5002560" y="6579748"/>
            <a:ext cx="1882080" cy="138500"/>
          </a:xfrm>
          <a:prstGeom prst="rect">
            <a:avLst/>
          </a:prstGeom>
        </p:spPr>
        <p:txBody>
          <a:bodyPr vert="horz" wrap="square" lIns="0" tIns="0" rIns="0" bIns="0" rtlCol="0" anchor="ctr">
            <a:spAutoFit/>
          </a:bodyPr>
          <a:lstStyle>
            <a:defPPr>
              <a:defRPr lang="en-US"/>
            </a:defPPr>
            <a:lvl1pPr marL="0" algn="l" defTabSz="914400" rtl="0" eaLnBrk="1" latinLnBrk="0" hangingPunct="1">
              <a:defRPr lang="en-US" sz="882" kern="1200" smtClean="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882" b="0" i="0" u="none" strike="noStrike" kern="1200" cap="none" spc="0" normalizeH="0" baseline="0" noProof="0" dirty="0">
                <a:ln>
                  <a:noFill/>
                </a:ln>
                <a:solidFill>
                  <a:srgbClr val="505050"/>
                </a:solidFill>
                <a:effectLst/>
                <a:uLnTx/>
                <a:uFillTx/>
                <a:latin typeface="Segoe UI"/>
                <a:ea typeface="+mn-ea"/>
                <a:cs typeface="+mn-cs"/>
              </a:rPr>
              <a:t>Microsoft Services Hub</a:t>
            </a:r>
          </a:p>
        </p:txBody>
      </p:sp>
      <p:sp>
        <p:nvSpPr>
          <p:cNvPr id="3" name="Rectangle 2"/>
          <p:cNvSpPr/>
          <p:nvPr userDrawn="1"/>
        </p:nvSpPr>
        <p:spPr bwMode="auto">
          <a:xfrm>
            <a:off x="0" y="0"/>
            <a:ext cx="12224686" cy="298026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2544522174"/>
      </p:ext>
    </p:extLst>
  </p:cSld>
  <p:clrMapOvr>
    <a:masterClrMapping/>
  </p:clrMapOvr>
  <p:transition>
    <p:fad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Role card with divider">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138296" name="think-cell Slide" r:id="rId4" imgW="378" imgH="377" progId="TCLayout.ActiveDocument.1">
                  <p:embed/>
                </p:oleObj>
              </mc:Choice>
              <mc:Fallback>
                <p:oleObj name="think-cell Slide" r:id="rId4" imgW="378" imgH="377" progId="TCLayout.ActiveDocument.1">
                  <p:embed/>
                  <p:pic>
                    <p:nvPicPr>
                      <p:cNvPr id="2" name="Object 1"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8" name="Slide Number Placeholder 7">
            <a:extLst>
              <a:ext uri="{FF2B5EF4-FFF2-40B4-BE49-F238E27FC236}">
                <a16:creationId xmlns:a16="http://schemas.microsoft.com/office/drawing/2014/main" id="{708F30EC-5C0E-47A8-84E7-734973F828E6}"/>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6BF59E-C7AB-4D2C-B602-9844A5FEE556}" type="slidenum">
              <a:rPr kumimoji="0" lang="en-IN" sz="882" b="0" i="0" u="none" strike="noStrike" kern="1200" cap="none" spc="0" normalizeH="0" baseline="0" noProof="0" smtClean="0">
                <a:ln>
                  <a:noFill/>
                </a:ln>
                <a:solidFill>
                  <a:srgbClr val="505050"/>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IN" sz="882" b="0" i="0" u="none" strike="noStrike" kern="1200" cap="none" spc="0" normalizeH="0" baseline="0" noProof="0">
              <a:ln>
                <a:noFill/>
              </a:ln>
              <a:solidFill>
                <a:srgbClr val="505050"/>
              </a:solidFill>
              <a:effectLst/>
              <a:uLnTx/>
              <a:uFillTx/>
              <a:latin typeface="Segoe UI"/>
              <a:ea typeface="+mn-ea"/>
              <a:cs typeface="+mn-cs"/>
            </a:endParaRPr>
          </a:p>
        </p:txBody>
      </p:sp>
      <p:sp>
        <p:nvSpPr>
          <p:cNvPr id="9" name="Rectangle 8"/>
          <p:cNvSpPr/>
          <p:nvPr userDrawn="1"/>
        </p:nvSpPr>
        <p:spPr>
          <a:xfrm>
            <a:off x="-578" y="2991295"/>
            <a:ext cx="12224949" cy="386471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1" b="1" i="0" u="none" strike="noStrike" kern="1200" cap="none" spc="0" normalizeH="0" baseline="0" noProof="0" dirty="0">
              <a:ln>
                <a:noFill/>
              </a:ln>
              <a:solidFill>
                <a:srgbClr val="FFFFFF"/>
              </a:solidFill>
              <a:effectLst/>
              <a:uLnTx/>
              <a:uFillTx/>
              <a:latin typeface="Segoe UI"/>
              <a:ea typeface="+mn-ea"/>
              <a:cs typeface="+mn-cs"/>
            </a:endParaRPr>
          </a:p>
        </p:txBody>
      </p:sp>
      <p:sp>
        <p:nvSpPr>
          <p:cNvPr id="7" name="Rectangle 6"/>
          <p:cNvSpPr/>
          <p:nvPr userDrawn="1"/>
        </p:nvSpPr>
        <p:spPr bwMode="auto">
          <a:xfrm>
            <a:off x="0" y="6429357"/>
            <a:ext cx="12224686" cy="423669"/>
          </a:xfrm>
          <a:prstGeom prst="rect">
            <a:avLst/>
          </a:prstGeom>
          <a:solidFill>
            <a:schemeClr val="tx1">
              <a:lumMod val="95000"/>
            </a:schemeClr>
          </a:solidFill>
          <a:ln>
            <a:noFill/>
            <a:headEnd type="none" w="med" len="med"/>
            <a:tailEnd type="none" w="med" len="med"/>
          </a:ln>
          <a:effectLst/>
          <a:scene3d>
            <a:camera prst="orthographicFront">
              <a:rot lat="0" lon="0" rev="0"/>
            </a:camera>
            <a:lightRig rig="twoPt" dir="t">
              <a:rot lat="0" lon="0" rev="4800000"/>
            </a:lightRig>
          </a:scene3d>
          <a:sp3d prstMaterial="matte"/>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solidFill>
                <a:srgbClr val="005AA1"/>
              </a:solidFill>
              <a:effectLst/>
              <a:uLnTx/>
              <a:uFillTx/>
              <a:latin typeface="Segoe UI"/>
              <a:ea typeface="Segoe UI" pitchFamily="34" charset="0"/>
              <a:cs typeface="Segoe UI" pitchFamily="34" charset="0"/>
            </a:endParaRPr>
          </a:p>
        </p:txBody>
      </p:sp>
      <p:pic>
        <p:nvPicPr>
          <p:cNvPr id="13" name="Picture 12"/>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0589338" y="6520507"/>
            <a:ext cx="989091" cy="211717"/>
          </a:xfrm>
          <a:prstGeom prst="rect">
            <a:avLst/>
          </a:prstGeom>
        </p:spPr>
      </p:pic>
      <p:sp>
        <p:nvSpPr>
          <p:cNvPr id="14" name="Footer Placeholder 3"/>
          <p:cNvSpPr txBox="1">
            <a:spLocks/>
          </p:cNvSpPr>
          <p:nvPr userDrawn="1"/>
        </p:nvSpPr>
        <p:spPr>
          <a:xfrm>
            <a:off x="5002560" y="6579748"/>
            <a:ext cx="1882080" cy="138500"/>
          </a:xfrm>
          <a:prstGeom prst="rect">
            <a:avLst/>
          </a:prstGeom>
        </p:spPr>
        <p:txBody>
          <a:bodyPr vert="horz" wrap="square" lIns="0" tIns="0" rIns="0" bIns="0" rtlCol="0" anchor="ctr">
            <a:spAutoFit/>
          </a:bodyPr>
          <a:lstStyle>
            <a:defPPr>
              <a:defRPr lang="en-US"/>
            </a:defPPr>
            <a:lvl1pPr marL="0" algn="l" defTabSz="914400" rtl="0" eaLnBrk="1" latinLnBrk="0" hangingPunct="1">
              <a:defRPr lang="en-US" sz="882" kern="1200" smtClean="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882" b="0" i="0" u="none" strike="noStrike" kern="1200" cap="none" spc="0" normalizeH="0" baseline="0" noProof="0" dirty="0">
                <a:ln>
                  <a:noFill/>
                </a:ln>
                <a:solidFill>
                  <a:srgbClr val="505050"/>
                </a:solidFill>
                <a:effectLst/>
                <a:uLnTx/>
                <a:uFillTx/>
                <a:latin typeface="Segoe UI"/>
                <a:ea typeface="+mn-ea"/>
                <a:cs typeface="+mn-cs"/>
              </a:rPr>
              <a:t>Microsoft Confidential – Internal Only </a:t>
            </a:r>
          </a:p>
        </p:txBody>
      </p:sp>
      <p:sp>
        <p:nvSpPr>
          <p:cNvPr id="11" name="Rectangle 10"/>
          <p:cNvSpPr/>
          <p:nvPr userDrawn="1"/>
        </p:nvSpPr>
        <p:spPr>
          <a:xfrm>
            <a:off x="-263" y="3001306"/>
            <a:ext cx="12224949" cy="386471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1" b="1" i="0" u="none" strike="noStrike" kern="1200" cap="none" spc="0" normalizeH="0" baseline="0" noProof="0" dirty="0">
              <a:ln>
                <a:noFill/>
              </a:ln>
              <a:solidFill>
                <a:srgbClr val="FFFFFF"/>
              </a:solidFill>
              <a:effectLst/>
              <a:uLnTx/>
              <a:uFillTx/>
              <a:latin typeface="Segoe UI"/>
              <a:ea typeface="+mn-ea"/>
              <a:cs typeface="+mn-cs"/>
            </a:endParaRPr>
          </a:p>
        </p:txBody>
      </p:sp>
    </p:spTree>
    <p:extLst>
      <p:ext uri="{BB962C8B-B14F-4D97-AF65-F5344CB8AC3E}">
        <p14:creationId xmlns:p14="http://schemas.microsoft.com/office/powerpoint/2010/main" val="2254393106"/>
      </p:ext>
    </p:extLst>
  </p:cSld>
  <p:clrMapOvr>
    <a:masterClrMapping/>
  </p:clrMapOvr>
  <p:transition>
    <p:fad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Onboarding assessment slide">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139320" name="think-cell Slide" r:id="rId4" imgW="378" imgH="377" progId="TCLayout.ActiveDocument.1">
                  <p:embed/>
                </p:oleObj>
              </mc:Choice>
              <mc:Fallback>
                <p:oleObj name="think-cell Slide" r:id="rId4" imgW="378" imgH="377" progId="TCLayout.ActiveDocument.1">
                  <p:embed/>
                  <p:pic>
                    <p:nvPicPr>
                      <p:cNvPr id="2" name="Object 1"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19" name="Slide Number Placeholder 7">
            <a:extLst>
              <a:ext uri="{FF2B5EF4-FFF2-40B4-BE49-F238E27FC236}">
                <a16:creationId xmlns:a16="http://schemas.microsoft.com/office/drawing/2014/main" id="{708F30EC-5C0E-47A8-84E7-734973F828E6}"/>
              </a:ext>
            </a:extLst>
          </p:cNvPr>
          <p:cNvSpPr>
            <a:spLocks noGrp="1"/>
          </p:cNvSpPr>
          <p:nvPr>
            <p:ph type="sldNum" sz="quarter" idx="11"/>
          </p:nvPr>
        </p:nvSpPr>
        <p:spPr>
          <a:xfrm>
            <a:off x="11906110" y="6558207"/>
            <a:ext cx="139862" cy="135796"/>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6BF59E-C7AB-4D2C-B602-9844A5FEE556}" type="slidenum">
              <a:rPr kumimoji="0" lang="en-IN" sz="882" b="0" i="0" u="none" strike="noStrike" kern="1200" cap="none" spc="0" normalizeH="0" baseline="0" noProof="0" smtClean="0">
                <a:ln>
                  <a:noFill/>
                </a:ln>
                <a:solidFill>
                  <a:srgbClr val="505050"/>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IN" sz="882" b="0" i="0" u="none" strike="noStrike" kern="1200" cap="none" spc="0" normalizeH="0" baseline="0" noProof="0">
              <a:ln>
                <a:noFill/>
              </a:ln>
              <a:solidFill>
                <a:srgbClr val="505050"/>
              </a:solidFill>
              <a:effectLst/>
              <a:uLnTx/>
              <a:uFillTx/>
              <a:latin typeface="Segoe UI"/>
              <a:ea typeface="+mn-ea"/>
              <a:cs typeface="+mn-cs"/>
            </a:endParaRPr>
          </a:p>
        </p:txBody>
      </p:sp>
      <p:pic>
        <p:nvPicPr>
          <p:cNvPr id="20" name="Picture 19"/>
          <p:cNvPicPr>
            <a:picLocks noChangeAspect="1"/>
          </p:cNvPicPr>
          <p:nvPr userDrawn="1"/>
        </p:nvPicPr>
        <p:blipFill rotWithShape="1">
          <a:blip r:embed="rId6">
            <a:extLst>
              <a:ext uri="{28A0092B-C50C-407E-A947-70E740481C1C}">
                <a14:useLocalDpi xmlns:a14="http://schemas.microsoft.com/office/drawing/2010/main" val="0"/>
              </a:ext>
            </a:extLst>
          </a:blip>
          <a:srcRect l="17474" t="13232" b="15152"/>
          <a:stretch/>
        </p:blipFill>
        <p:spPr>
          <a:xfrm>
            <a:off x="0" y="-16042"/>
            <a:ext cx="12227053" cy="6866022"/>
          </a:xfrm>
          <a:prstGeom prst="rect">
            <a:avLst/>
          </a:prstGeom>
        </p:spPr>
      </p:pic>
      <p:sp>
        <p:nvSpPr>
          <p:cNvPr id="21" name="Rectangle 20"/>
          <p:cNvSpPr/>
          <p:nvPr userDrawn="1"/>
        </p:nvSpPr>
        <p:spPr>
          <a:xfrm>
            <a:off x="-578" y="3274827"/>
            <a:ext cx="12224949" cy="357515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1" b="1" i="0" u="none" strike="noStrike" kern="1200" cap="none" spc="0" normalizeH="0" baseline="0" noProof="0" dirty="0">
              <a:ln>
                <a:noFill/>
              </a:ln>
              <a:solidFill>
                <a:srgbClr val="FFFFFF"/>
              </a:solidFill>
              <a:effectLst/>
              <a:uLnTx/>
              <a:uFillTx/>
              <a:latin typeface="Segoe UI"/>
              <a:ea typeface="+mn-ea"/>
              <a:cs typeface="+mn-cs"/>
            </a:endParaRPr>
          </a:p>
        </p:txBody>
      </p:sp>
      <p:sp>
        <p:nvSpPr>
          <p:cNvPr id="22" name="Rectangle 21"/>
          <p:cNvSpPr/>
          <p:nvPr userDrawn="1"/>
        </p:nvSpPr>
        <p:spPr bwMode="auto">
          <a:xfrm>
            <a:off x="0" y="6439990"/>
            <a:ext cx="12224686" cy="423669"/>
          </a:xfrm>
          <a:prstGeom prst="rect">
            <a:avLst/>
          </a:prstGeom>
          <a:solidFill>
            <a:schemeClr val="tx1">
              <a:lumMod val="95000"/>
            </a:schemeClr>
          </a:solidFill>
          <a:ln>
            <a:noFill/>
            <a:headEnd type="none" w="med" len="med"/>
            <a:tailEnd type="none" w="med" len="med"/>
          </a:ln>
          <a:effectLst/>
          <a:scene3d>
            <a:camera prst="orthographicFront">
              <a:rot lat="0" lon="0" rev="0"/>
            </a:camera>
            <a:lightRig rig="flat" dir="t"/>
          </a:scene3d>
          <a:sp3d prstMaterial="matte"/>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solidFill>
                <a:srgbClr val="005AA1"/>
              </a:solidFill>
              <a:effectLst/>
              <a:uLnTx/>
              <a:uFillTx/>
              <a:latin typeface="Segoe UI"/>
              <a:ea typeface="Segoe UI" pitchFamily="34" charset="0"/>
              <a:cs typeface="Segoe UI" pitchFamily="34" charset="0"/>
            </a:endParaRPr>
          </a:p>
        </p:txBody>
      </p:sp>
      <p:pic>
        <p:nvPicPr>
          <p:cNvPr id="23" name="Picture 22"/>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10589338" y="6520507"/>
            <a:ext cx="989091" cy="211717"/>
          </a:xfrm>
          <a:prstGeom prst="rect">
            <a:avLst/>
          </a:prstGeom>
        </p:spPr>
      </p:pic>
      <p:sp>
        <p:nvSpPr>
          <p:cNvPr id="10" name="Footer Placeholder 3"/>
          <p:cNvSpPr txBox="1">
            <a:spLocks/>
          </p:cNvSpPr>
          <p:nvPr userDrawn="1"/>
        </p:nvSpPr>
        <p:spPr>
          <a:xfrm>
            <a:off x="5002560" y="6579748"/>
            <a:ext cx="1882080" cy="138500"/>
          </a:xfrm>
          <a:prstGeom prst="rect">
            <a:avLst/>
          </a:prstGeom>
        </p:spPr>
        <p:txBody>
          <a:bodyPr vert="horz" wrap="square" lIns="0" tIns="0" rIns="0" bIns="0" rtlCol="0" anchor="ctr">
            <a:spAutoFit/>
          </a:bodyPr>
          <a:lstStyle>
            <a:defPPr>
              <a:defRPr lang="en-US"/>
            </a:defPPr>
            <a:lvl1pPr marL="0" algn="l" defTabSz="914400" rtl="0" eaLnBrk="1" latinLnBrk="0" hangingPunct="1">
              <a:defRPr lang="en-US" sz="882" kern="1200" smtClean="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882" b="0" i="0" u="none" strike="noStrike" kern="1200" cap="none" spc="0" normalizeH="0" baseline="0" noProof="0" dirty="0">
                <a:ln>
                  <a:noFill/>
                </a:ln>
                <a:solidFill>
                  <a:srgbClr val="505050"/>
                </a:solidFill>
                <a:effectLst/>
                <a:uLnTx/>
                <a:uFillTx/>
                <a:latin typeface="Segoe UI"/>
                <a:ea typeface="+mn-ea"/>
                <a:cs typeface="+mn-cs"/>
              </a:rPr>
              <a:t>Microsoft Services Hub</a:t>
            </a:r>
          </a:p>
        </p:txBody>
      </p:sp>
    </p:spTree>
    <p:extLst>
      <p:ext uri="{BB962C8B-B14F-4D97-AF65-F5344CB8AC3E}">
        <p14:creationId xmlns:p14="http://schemas.microsoft.com/office/powerpoint/2010/main" val="38505981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140344" name="think-cell Slide" r:id="rId4" imgW="378" imgH="377" progId="TCLayout.ActiveDocument.1">
                  <p:embed/>
                </p:oleObj>
              </mc:Choice>
              <mc:Fallback>
                <p:oleObj name="think-cell Slide" r:id="rId4" imgW="378" imgH="377" progId="TCLayout.ActiveDocument.1">
                  <p:embed/>
                  <p:pic>
                    <p:nvPicPr>
                      <p:cNvPr id="2" name="Object 1"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4" name="Text Placeholder 3"/>
          <p:cNvSpPr>
            <a:spLocks noGrp="1"/>
          </p:cNvSpPr>
          <p:nvPr>
            <p:ph type="body" sz="quarter" idx="10"/>
          </p:nvPr>
        </p:nvSpPr>
        <p:spPr>
          <a:xfrm>
            <a:off x="288517" y="1409910"/>
            <a:ext cx="11653523" cy="1566056"/>
          </a:xfrm>
        </p:spPr>
        <p:txBody>
          <a:bodyPr>
            <a:spAutoFit/>
          </a:bodyPr>
          <a:lstStyle>
            <a:lvl1pPr>
              <a:defRPr sz="3528">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a:xfrm>
            <a:off x="288518" y="253713"/>
            <a:ext cx="11655840" cy="935463"/>
          </a:xfrm>
        </p:spPr>
        <p:txBody>
          <a:bodyPr/>
          <a:lstStyle>
            <a:lvl1pPr>
              <a:defRPr>
                <a:solidFill>
                  <a:schemeClr val="bg1"/>
                </a:solidFill>
              </a:defRPr>
            </a:lvl1pPr>
          </a:lstStyle>
          <a:p>
            <a:r>
              <a:rPr lang="en-US"/>
              <a:t>Click to edit Master title style</a:t>
            </a:r>
          </a:p>
        </p:txBody>
      </p:sp>
      <p:sp>
        <p:nvSpPr>
          <p:cNvPr id="5" name="Text Placeholder 4"/>
          <p:cNvSpPr>
            <a:spLocks noGrp="1"/>
          </p:cNvSpPr>
          <p:nvPr>
            <p:ph type="body" sz="quarter" idx="11"/>
          </p:nvPr>
        </p:nvSpPr>
        <p:spPr>
          <a:xfrm>
            <a:off x="288516" y="957257"/>
            <a:ext cx="11653523" cy="482831"/>
          </a:xfrm>
        </p:spPr>
        <p:txBody>
          <a:bodyPr/>
          <a:lstStyle>
            <a:lvl1pPr marL="0" indent="0">
              <a:lnSpc>
                <a:spcPct val="100000"/>
              </a:lnSpc>
              <a:spcBef>
                <a:spcPts val="0"/>
              </a:spcBef>
              <a:buNone/>
              <a:defRPr sz="1961">
                <a:solidFill>
                  <a:schemeClr val="bg1"/>
                </a:solidFill>
                <a:latin typeface="+mn-lt"/>
              </a:defRPr>
            </a:lvl1pPr>
            <a:lvl2pPr>
              <a:defRPr sz="1961">
                <a:latin typeface="+mn-lt"/>
              </a:defRPr>
            </a:lvl2pPr>
            <a:lvl3pPr>
              <a:defRPr sz="1765">
                <a:latin typeface="+mn-lt"/>
              </a:defRPr>
            </a:lvl3pPr>
            <a:lvl4pPr>
              <a:defRPr sz="1568">
                <a:latin typeface="+mn-lt"/>
              </a:defRPr>
            </a:lvl4pPr>
            <a:lvl5pPr>
              <a:defRPr sz="1568">
                <a:latin typeface="+mn-lt"/>
              </a:defRPr>
            </a:lvl5pPr>
          </a:lstStyle>
          <a:p>
            <a:pPr lvl="0"/>
            <a:r>
              <a:rPr lang="en-US"/>
              <a:t>Edit Master text styles</a:t>
            </a:r>
          </a:p>
        </p:txBody>
      </p:sp>
      <p:sp>
        <p:nvSpPr>
          <p:cNvPr id="9" name="Footer Placeholder 6">
            <a:extLst>
              <a:ext uri="{FF2B5EF4-FFF2-40B4-BE49-F238E27FC236}">
                <a16:creationId xmlns:a16="http://schemas.microsoft.com/office/drawing/2014/main" id="{AAC16437-67F0-483D-BD8D-2681ABC68240}"/>
              </a:ext>
            </a:extLst>
          </p:cNvPr>
          <p:cNvSpPr>
            <a:spLocks noGrp="1"/>
          </p:cNvSpPr>
          <p:nvPr>
            <p:ph type="ftr" sz="quarter" idx="3"/>
          </p:nvPr>
        </p:nvSpPr>
        <p:spPr>
          <a:xfrm>
            <a:off x="5154960" y="6526583"/>
            <a:ext cx="1882080" cy="138500"/>
          </a:xfrm>
          <a:prstGeom prst="rect">
            <a:avLst/>
          </a:prstGeom>
        </p:spPr>
        <p:txBody>
          <a:bodyPr vert="horz" wrap="square" lIns="0" tIns="0" rIns="0" bIns="0" rtlCol="0" anchor="ctr">
            <a:spAutoFit/>
          </a:bodyPr>
          <a:lstStyle>
            <a:lvl1pPr>
              <a:defRPr lang="en-US" sz="882" smtClean="0">
                <a:solidFill>
                  <a:schemeClr val="bg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882" b="0" i="0" u="none" strike="noStrike" kern="1200" cap="none" spc="0" normalizeH="0" baseline="0" noProof="0">
                <a:ln>
                  <a:noFill/>
                </a:ln>
                <a:solidFill>
                  <a:srgbClr val="505050"/>
                </a:solidFill>
                <a:effectLst/>
                <a:uLnTx/>
                <a:uFillTx/>
                <a:latin typeface="Segoe UI"/>
                <a:ea typeface="+mn-ea"/>
                <a:cs typeface="+mn-cs"/>
              </a:rPr>
              <a:t>Microsoft Confidential – Internal Only </a:t>
            </a:r>
            <a:endParaRPr kumimoji="0" lang="en-IN" sz="882" b="0" i="0" u="none" strike="noStrike" kern="1200" cap="none" spc="0" normalizeH="0" baseline="0" noProof="0" dirty="0">
              <a:ln>
                <a:noFill/>
              </a:ln>
              <a:solidFill>
                <a:srgbClr val="505050"/>
              </a:solidFill>
              <a:effectLst/>
              <a:uLnTx/>
              <a:uFillTx/>
              <a:latin typeface="Segoe UI"/>
              <a:ea typeface="+mn-ea"/>
              <a:cs typeface="+mn-cs"/>
            </a:endParaRPr>
          </a:p>
        </p:txBody>
      </p:sp>
      <p:sp>
        <p:nvSpPr>
          <p:cNvPr id="10" name="Slide Number Placeholder 4">
            <a:extLst>
              <a:ext uri="{FF2B5EF4-FFF2-40B4-BE49-F238E27FC236}">
                <a16:creationId xmlns:a16="http://schemas.microsoft.com/office/drawing/2014/main" id="{989E0478-946C-44B3-9830-F3D377C7450C}"/>
              </a:ext>
            </a:extLst>
          </p:cNvPr>
          <p:cNvSpPr>
            <a:spLocks noGrp="1"/>
          </p:cNvSpPr>
          <p:nvPr>
            <p:ph type="sldNum" sz="quarter" idx="4"/>
          </p:nvPr>
        </p:nvSpPr>
        <p:spPr>
          <a:xfrm>
            <a:off x="11906110" y="6526583"/>
            <a:ext cx="139862" cy="135796"/>
          </a:xfrm>
          <a:prstGeom prst="rect">
            <a:avLst/>
          </a:prstGeom>
        </p:spPr>
        <p:txBody>
          <a:bodyPr vert="horz" wrap="none" lIns="0" tIns="0" rIns="0" bIns="0" rtlCol="0" anchor="ctr">
            <a:noAutofit/>
          </a:bodyPr>
          <a:lstStyle>
            <a:lvl1pPr>
              <a:defRPr lang="en-US" sz="882" smtClean="0">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F6BF59E-C7AB-4D2C-B602-9844A5FEE556}" type="slidenum">
              <a:rPr kumimoji="0" lang="en-IN" sz="882" b="0" i="0" u="none" strike="noStrike" kern="1200" cap="none" spc="0" normalizeH="0" baseline="0" noProof="0" smtClean="0">
                <a:ln>
                  <a:noFill/>
                </a:ln>
                <a:solidFill>
                  <a:srgbClr val="505050"/>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IN" sz="882" b="0" i="0" u="none" strike="noStrike" kern="1200" cap="none" spc="0" normalizeH="0" baseline="0" noProof="0" dirty="0">
              <a:ln>
                <a:noFill/>
              </a:ln>
              <a:solidFill>
                <a:srgbClr val="505050"/>
              </a:solidFill>
              <a:effectLst/>
              <a:uLnTx/>
              <a:uFillTx/>
              <a:latin typeface="Segoe UI"/>
              <a:ea typeface="+mn-ea"/>
              <a:cs typeface="+mn-cs"/>
            </a:endParaRPr>
          </a:p>
        </p:txBody>
      </p:sp>
    </p:spTree>
    <p:extLst>
      <p:ext uri="{BB962C8B-B14F-4D97-AF65-F5344CB8AC3E}">
        <p14:creationId xmlns:p14="http://schemas.microsoft.com/office/powerpoint/2010/main" val="2043667735"/>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Blank">
    <p:spTree>
      <p:nvGrpSpPr>
        <p:cNvPr id="1" name=""/>
        <p:cNvGrpSpPr/>
        <p:nvPr/>
      </p:nvGrpSpPr>
      <p:grpSpPr>
        <a:xfrm>
          <a:off x="0" y="0"/>
          <a:ext cx="0" cy="0"/>
          <a:chOff x="0" y="0"/>
          <a:chExt cx="0" cy="0"/>
        </a:xfrm>
      </p:grpSpPr>
      <p:pic>
        <p:nvPicPr>
          <p:cNvPr id="15" name="Picture 14"/>
          <p:cNvPicPr>
            <a:picLocks noChangeAspect="1"/>
          </p:cNvPicPr>
          <p:nvPr userDrawn="1"/>
        </p:nvPicPr>
        <p:blipFill rotWithShape="1">
          <a:blip r:embed="rId2">
            <a:extLst>
              <a:ext uri="{28A0092B-C50C-407E-A947-70E740481C1C}">
                <a14:useLocalDpi xmlns:a14="http://schemas.microsoft.com/office/drawing/2010/main" val="0"/>
              </a:ext>
            </a:extLst>
          </a:blip>
          <a:srcRect l="17474" t="13232" r="-4" b="14835"/>
          <a:stretch/>
        </p:blipFill>
        <p:spPr>
          <a:xfrm>
            <a:off x="-2683" y="-4"/>
            <a:ext cx="12181983" cy="6870704"/>
          </a:xfrm>
          <a:prstGeom prst="rect">
            <a:avLst/>
          </a:prstGeom>
        </p:spPr>
      </p:pic>
      <p:sp>
        <p:nvSpPr>
          <p:cNvPr id="16" name="Rectangle 15"/>
          <p:cNvSpPr/>
          <p:nvPr userDrawn="1"/>
        </p:nvSpPr>
        <p:spPr>
          <a:xfrm>
            <a:off x="-2683" y="3302000"/>
            <a:ext cx="12194683" cy="3581400"/>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771" b="1" i="0" u="none" strike="noStrike" kern="0" cap="none" spc="0" normalizeH="0" baseline="0" noProof="0">
              <a:ln>
                <a:noFill/>
              </a:ln>
              <a:solidFill>
                <a:srgbClr val="FFFFFF"/>
              </a:solidFill>
              <a:effectLst/>
              <a:uLnTx/>
              <a:uFillTx/>
              <a:latin typeface="Segoe UI"/>
              <a:ea typeface="+mn-ea"/>
              <a:cs typeface="+mn-cs"/>
            </a:endParaRPr>
          </a:p>
        </p:txBody>
      </p:sp>
      <p:sp>
        <p:nvSpPr>
          <p:cNvPr id="17" name="Footer Placeholder 3"/>
          <p:cNvSpPr txBox="1">
            <a:spLocks/>
          </p:cNvSpPr>
          <p:nvPr userDrawn="1"/>
        </p:nvSpPr>
        <p:spPr>
          <a:xfrm>
            <a:off x="5154960" y="6526583"/>
            <a:ext cx="1882080" cy="138500"/>
          </a:xfrm>
          <a:prstGeom prst="rect">
            <a:avLst/>
          </a:prstGeom>
        </p:spPr>
        <p:txBody>
          <a:bodyPr vert="horz" wrap="square" lIns="0" tIns="0" rIns="0" bIns="0" rtlCol="0" anchor="ctr">
            <a:spAutoFit/>
          </a:bodyPr>
          <a:lstStyle>
            <a:defPPr>
              <a:defRPr lang="en-US"/>
            </a:defPPr>
            <a:lvl1pPr marL="0" algn="l" defTabSz="914400" rtl="0" eaLnBrk="1" latinLnBrk="0" hangingPunct="1">
              <a:defRPr lang="en-US" sz="882" kern="1200" smtClean="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882" b="0" i="0" u="none" strike="noStrike" kern="1200" cap="none" spc="0" normalizeH="0" baseline="0" noProof="0">
                <a:ln>
                  <a:noFill/>
                </a:ln>
                <a:solidFill>
                  <a:srgbClr val="505050"/>
                </a:solidFill>
                <a:effectLst/>
                <a:uLnTx/>
                <a:uFillTx/>
                <a:latin typeface="Segoe UI"/>
                <a:ea typeface="+mn-ea"/>
                <a:cs typeface="+mn-cs"/>
              </a:rPr>
              <a:t>Microsoft Confidential – Internal Only </a:t>
            </a:r>
          </a:p>
        </p:txBody>
      </p:sp>
      <p:sp>
        <p:nvSpPr>
          <p:cNvPr id="18" name="Slide Number Placeholder 4"/>
          <p:cNvSpPr txBox="1">
            <a:spLocks/>
          </p:cNvSpPr>
          <p:nvPr userDrawn="1"/>
        </p:nvSpPr>
        <p:spPr>
          <a:xfrm>
            <a:off x="11906110" y="6526583"/>
            <a:ext cx="139862" cy="135796"/>
          </a:xfrm>
          <a:prstGeom prst="rect">
            <a:avLst/>
          </a:prstGeom>
        </p:spPr>
        <p:txBody>
          <a:bodyPr vert="horz" wrap="none" lIns="0" tIns="0" rIns="0" bIns="0" rtlCol="0" anchor="ctr">
            <a:noAutofit/>
          </a:bodyPr>
          <a:lstStyle>
            <a:defPPr>
              <a:defRPr lang="en-US"/>
            </a:defPPr>
            <a:lvl1pPr marL="0" algn="l" defTabSz="914400" rtl="0" eaLnBrk="1" latinLnBrk="0" hangingPunct="1">
              <a:defRPr lang="en-US" sz="882" kern="1200" smtClean="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4F6BF59E-C7AB-4D2C-B602-9844A5FEE556}" type="slidenum">
              <a:rPr kumimoji="0" lang="en-IN" sz="882" b="0" i="0" u="none" strike="noStrike" kern="1200" cap="none" spc="0" normalizeH="0" baseline="0" noProof="0" smtClean="0">
                <a:ln>
                  <a:noFill/>
                </a:ln>
                <a:solidFill>
                  <a:srgbClr val="505050"/>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IN" sz="882" b="0" i="0" u="none" strike="noStrike" kern="1200" cap="none" spc="0" normalizeH="0" baseline="0" noProof="0">
              <a:ln>
                <a:noFill/>
              </a:ln>
              <a:solidFill>
                <a:srgbClr val="505050"/>
              </a:solidFill>
              <a:effectLst/>
              <a:uLnTx/>
              <a:uFillTx/>
              <a:latin typeface="Segoe UI"/>
              <a:ea typeface="+mn-ea"/>
              <a:cs typeface="+mn-cs"/>
            </a:endParaRPr>
          </a:p>
        </p:txBody>
      </p:sp>
      <p:sp>
        <p:nvSpPr>
          <p:cNvPr id="19" name="Rectangle 18"/>
          <p:cNvSpPr/>
          <p:nvPr userDrawn="1"/>
        </p:nvSpPr>
        <p:spPr bwMode="auto">
          <a:xfrm>
            <a:off x="-22436" y="6422306"/>
            <a:ext cx="12256168" cy="469900"/>
          </a:xfrm>
          <a:prstGeom prst="rect">
            <a:avLst/>
          </a:prstGeom>
          <a:solidFill>
            <a:srgbClr val="FFFFFF">
              <a:lumMod val="95000"/>
            </a:srgb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err="1">
              <a:ln>
                <a:noFill/>
              </a:ln>
              <a:solidFill>
                <a:srgbClr val="005AA1"/>
              </a:solidFill>
              <a:effectLst/>
              <a:uLnTx/>
              <a:uFillTx/>
              <a:latin typeface="Segoe UI"/>
              <a:ea typeface="Segoe UI" pitchFamily="34" charset="0"/>
              <a:cs typeface="Segoe UI" pitchFamily="34" charset="0"/>
            </a:endParaRPr>
          </a:p>
        </p:txBody>
      </p:sp>
      <p:pic>
        <p:nvPicPr>
          <p:cNvPr id="20" name="Picture 1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589338" y="6530132"/>
            <a:ext cx="989091" cy="211717"/>
          </a:xfrm>
          <a:prstGeom prst="rect">
            <a:avLst/>
          </a:prstGeom>
        </p:spPr>
      </p:pic>
      <p:sp>
        <p:nvSpPr>
          <p:cNvPr id="21" name="Footer Placeholder 6">
            <a:extLst>
              <a:ext uri="{FF2B5EF4-FFF2-40B4-BE49-F238E27FC236}">
                <a16:creationId xmlns:a16="http://schemas.microsoft.com/office/drawing/2014/main" id="{464956A9-8B79-4BCC-8DC8-5AAA70CCBDB3}"/>
              </a:ext>
            </a:extLst>
          </p:cNvPr>
          <p:cNvSpPr txBox="1">
            <a:spLocks/>
          </p:cNvSpPr>
          <p:nvPr userDrawn="1"/>
        </p:nvSpPr>
        <p:spPr>
          <a:xfrm>
            <a:off x="5307360" y="6604552"/>
            <a:ext cx="1882080" cy="138500"/>
          </a:xfrm>
          <a:prstGeom prst="rect">
            <a:avLst/>
          </a:prstGeom>
        </p:spPr>
        <p:txBody>
          <a:bodyPr vert="horz" wrap="square" lIns="0" tIns="0" rIns="0" bIns="0" rtlCol="0" anchor="ctr">
            <a:spAutoFit/>
          </a:bodyPr>
          <a:lstStyle>
            <a:defPPr>
              <a:defRPr lang="en-US"/>
            </a:defPPr>
            <a:lvl1pPr marL="0" algn="l" defTabSz="914400" rtl="0" eaLnBrk="1" latinLnBrk="0" hangingPunct="1">
              <a:defRPr lang="en-US" sz="882" kern="1200" smtClean="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82" b="0" i="0" u="none" strike="noStrike" kern="1200" cap="none" spc="0" normalizeH="0" baseline="0" noProof="0">
                <a:ln>
                  <a:noFill/>
                </a:ln>
                <a:solidFill>
                  <a:srgbClr val="505050"/>
                </a:solidFill>
                <a:effectLst/>
                <a:uLnTx/>
                <a:uFillTx/>
                <a:latin typeface="Segoe UI"/>
                <a:ea typeface="+mn-ea"/>
                <a:cs typeface="+mn-cs"/>
              </a:rPr>
              <a:t>Microsoft Confidential – Internal Only </a:t>
            </a:r>
          </a:p>
        </p:txBody>
      </p:sp>
    </p:spTree>
    <p:extLst>
      <p:ext uri="{BB962C8B-B14F-4D97-AF65-F5344CB8AC3E}">
        <p14:creationId xmlns:p14="http://schemas.microsoft.com/office/powerpoint/2010/main" val="1743848911"/>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141368" name="think-cell Slide" r:id="rId4" imgW="378" imgH="377" progId="TCLayout.ActiveDocument.1">
                  <p:embed/>
                </p:oleObj>
              </mc:Choice>
              <mc:Fallback>
                <p:oleObj name="think-cell Slide" r:id="rId4" imgW="378" imgH="377" progId="TCLayout.ActiveDocument.1">
                  <p:embed/>
                  <p:pic>
                    <p:nvPicPr>
                      <p:cNvPr id="3" name="Object 2"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4" name="Title 3"/>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6" name="Footer Placeholder 6">
            <a:extLst>
              <a:ext uri="{FF2B5EF4-FFF2-40B4-BE49-F238E27FC236}">
                <a16:creationId xmlns:a16="http://schemas.microsoft.com/office/drawing/2014/main" id="{FE07F129-B8D3-44CF-A4DA-BC674855B963}"/>
              </a:ext>
            </a:extLst>
          </p:cNvPr>
          <p:cNvSpPr>
            <a:spLocks noGrp="1"/>
          </p:cNvSpPr>
          <p:nvPr>
            <p:ph type="ftr" sz="quarter" idx="3"/>
          </p:nvPr>
        </p:nvSpPr>
        <p:spPr>
          <a:xfrm>
            <a:off x="5154960" y="6526583"/>
            <a:ext cx="1882080" cy="138500"/>
          </a:xfrm>
          <a:prstGeom prst="rect">
            <a:avLst/>
          </a:prstGeom>
        </p:spPr>
        <p:txBody>
          <a:bodyPr vert="horz" wrap="square" lIns="0" tIns="0" rIns="0" bIns="0" rtlCol="0" anchor="ctr">
            <a:spAutoFit/>
          </a:bodyPr>
          <a:lstStyle>
            <a:lvl1pPr>
              <a:defRPr lang="en-US" sz="882" smtClean="0">
                <a:solidFill>
                  <a:schemeClr val="bg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882" b="0" i="0" u="none" strike="noStrike" kern="1200" cap="none" spc="0" normalizeH="0" baseline="0" noProof="0">
                <a:ln>
                  <a:noFill/>
                </a:ln>
                <a:solidFill>
                  <a:srgbClr val="505050"/>
                </a:solidFill>
                <a:effectLst/>
                <a:uLnTx/>
                <a:uFillTx/>
                <a:latin typeface="Segoe UI"/>
                <a:ea typeface="+mn-ea"/>
                <a:cs typeface="+mn-cs"/>
              </a:rPr>
              <a:t>Microsoft Confidential – Internal Only </a:t>
            </a:r>
            <a:endParaRPr kumimoji="0" lang="en-IN" sz="882" b="0" i="0" u="none" strike="noStrike" kern="1200" cap="none" spc="0" normalizeH="0" baseline="0" noProof="0" dirty="0">
              <a:ln>
                <a:noFill/>
              </a:ln>
              <a:solidFill>
                <a:srgbClr val="505050"/>
              </a:solidFill>
              <a:effectLst/>
              <a:uLnTx/>
              <a:uFillTx/>
              <a:latin typeface="Segoe UI"/>
              <a:ea typeface="+mn-ea"/>
              <a:cs typeface="+mn-cs"/>
            </a:endParaRPr>
          </a:p>
        </p:txBody>
      </p:sp>
      <p:sp>
        <p:nvSpPr>
          <p:cNvPr id="8" name="Slide Number Placeholder 4">
            <a:extLst>
              <a:ext uri="{FF2B5EF4-FFF2-40B4-BE49-F238E27FC236}">
                <a16:creationId xmlns:a16="http://schemas.microsoft.com/office/drawing/2014/main" id="{D490C41F-04D1-4776-A63D-ED56FF4D407F}"/>
              </a:ext>
            </a:extLst>
          </p:cNvPr>
          <p:cNvSpPr>
            <a:spLocks noGrp="1"/>
          </p:cNvSpPr>
          <p:nvPr>
            <p:ph type="sldNum" sz="quarter" idx="4"/>
          </p:nvPr>
        </p:nvSpPr>
        <p:spPr>
          <a:xfrm>
            <a:off x="11906110" y="6526583"/>
            <a:ext cx="139862" cy="135796"/>
          </a:xfrm>
          <a:prstGeom prst="rect">
            <a:avLst/>
          </a:prstGeom>
        </p:spPr>
        <p:txBody>
          <a:bodyPr vert="horz" wrap="none" lIns="0" tIns="0" rIns="0" bIns="0" rtlCol="0" anchor="ctr">
            <a:noAutofit/>
          </a:bodyPr>
          <a:lstStyle>
            <a:lvl1pPr>
              <a:defRPr lang="en-US" sz="882" smtClean="0">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F6BF59E-C7AB-4D2C-B602-9844A5FEE556}" type="slidenum">
              <a:rPr kumimoji="0" lang="en-IN" sz="882" b="0" i="0" u="none" strike="noStrike" kern="1200" cap="none" spc="0" normalizeH="0" baseline="0" noProof="0" smtClean="0">
                <a:ln>
                  <a:noFill/>
                </a:ln>
                <a:solidFill>
                  <a:srgbClr val="505050"/>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IN" sz="882" b="0" i="0" u="none" strike="noStrike" kern="1200" cap="none" spc="0" normalizeH="0" baseline="0" noProof="0" dirty="0">
              <a:ln>
                <a:noFill/>
              </a:ln>
              <a:solidFill>
                <a:srgbClr val="505050"/>
              </a:solidFill>
              <a:effectLst/>
              <a:uLnTx/>
              <a:uFillTx/>
              <a:latin typeface="Segoe UI"/>
              <a:ea typeface="+mn-ea"/>
              <a:cs typeface="+mn-cs"/>
            </a:endParaRPr>
          </a:p>
        </p:txBody>
      </p:sp>
    </p:spTree>
    <p:extLst>
      <p:ext uri="{BB962C8B-B14F-4D97-AF65-F5344CB8AC3E}">
        <p14:creationId xmlns:p14="http://schemas.microsoft.com/office/powerpoint/2010/main" val="107584641"/>
      </p:ext>
    </p:extLst>
  </p:cSld>
  <p:clrMapOvr>
    <a:masterClrMapping/>
  </p:clrMapOvr>
  <p:transition>
    <p:fade/>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142392" name="think-cell Slide" r:id="rId4" imgW="378" imgH="377" progId="TCLayout.ActiveDocument.1">
                  <p:embed/>
                </p:oleObj>
              </mc:Choice>
              <mc:Fallback>
                <p:oleObj name="think-cell Slide" r:id="rId4" imgW="378" imgH="377" progId="TCLayout.ActiveDocument.1">
                  <p:embed/>
                  <p:pic>
                    <p:nvPicPr>
                      <p:cNvPr id="3" name="Object 2"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7" name="Text Placeholder 4"/>
          <p:cNvSpPr>
            <a:spLocks noGrp="1"/>
          </p:cNvSpPr>
          <p:nvPr>
            <p:ph type="body" sz="quarter" idx="11"/>
          </p:nvPr>
        </p:nvSpPr>
        <p:spPr>
          <a:xfrm>
            <a:off x="269239" y="957257"/>
            <a:ext cx="11653523" cy="482831"/>
          </a:xfrm>
        </p:spPr>
        <p:txBody>
          <a:bodyPr/>
          <a:lstStyle>
            <a:lvl1pPr marL="0" indent="0">
              <a:lnSpc>
                <a:spcPct val="100000"/>
              </a:lnSpc>
              <a:spcBef>
                <a:spcPts val="0"/>
              </a:spcBef>
              <a:buNone/>
              <a:defRPr sz="1961">
                <a:solidFill>
                  <a:schemeClr val="bg1"/>
                </a:solidFill>
                <a:latin typeface="+mn-lt"/>
              </a:defRPr>
            </a:lvl1pPr>
            <a:lvl2pPr>
              <a:defRPr sz="1961">
                <a:latin typeface="+mn-lt"/>
              </a:defRPr>
            </a:lvl2pPr>
            <a:lvl3pPr>
              <a:defRPr sz="1765">
                <a:latin typeface="+mn-lt"/>
              </a:defRPr>
            </a:lvl3pPr>
            <a:lvl4pPr>
              <a:defRPr sz="1568">
                <a:latin typeface="+mn-lt"/>
              </a:defRPr>
            </a:lvl4pPr>
            <a:lvl5pPr>
              <a:defRPr sz="1568">
                <a:latin typeface="+mn-lt"/>
              </a:defRPr>
            </a:lvl5pPr>
          </a:lstStyle>
          <a:p>
            <a:pPr lvl="0"/>
            <a:r>
              <a:rPr lang="en-US"/>
              <a:t>Edit Master text styles</a:t>
            </a:r>
          </a:p>
        </p:txBody>
      </p:sp>
      <p:sp>
        <p:nvSpPr>
          <p:cNvPr id="11" name="Footer Placeholder 6">
            <a:extLst>
              <a:ext uri="{FF2B5EF4-FFF2-40B4-BE49-F238E27FC236}">
                <a16:creationId xmlns:a16="http://schemas.microsoft.com/office/drawing/2014/main" id="{3095EC74-3FDB-4038-A156-7669DFD9637F}"/>
              </a:ext>
            </a:extLst>
          </p:cNvPr>
          <p:cNvSpPr>
            <a:spLocks noGrp="1"/>
          </p:cNvSpPr>
          <p:nvPr>
            <p:ph type="ftr" sz="quarter" idx="3"/>
          </p:nvPr>
        </p:nvSpPr>
        <p:spPr>
          <a:xfrm>
            <a:off x="5154960" y="6526583"/>
            <a:ext cx="1882080" cy="138500"/>
          </a:xfrm>
          <a:prstGeom prst="rect">
            <a:avLst/>
          </a:prstGeom>
        </p:spPr>
        <p:txBody>
          <a:bodyPr vert="horz" wrap="square" lIns="0" tIns="0" rIns="0" bIns="0" rtlCol="0" anchor="ctr">
            <a:spAutoFit/>
          </a:bodyPr>
          <a:lstStyle>
            <a:lvl1pPr>
              <a:defRPr lang="en-US" sz="882" smtClean="0">
                <a:solidFill>
                  <a:schemeClr val="bg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882" b="0" i="0" u="none" strike="noStrike" kern="1200" cap="none" spc="0" normalizeH="0" baseline="0" noProof="0" dirty="0">
                <a:ln>
                  <a:noFill/>
                </a:ln>
                <a:solidFill>
                  <a:srgbClr val="505050"/>
                </a:solidFill>
                <a:effectLst/>
                <a:uLnTx/>
                <a:uFillTx/>
                <a:latin typeface="Segoe UI"/>
                <a:ea typeface="+mn-ea"/>
                <a:cs typeface="+mn-cs"/>
              </a:rPr>
              <a:t>Microsoft Confidential – Internal Only </a:t>
            </a:r>
          </a:p>
        </p:txBody>
      </p:sp>
      <p:sp>
        <p:nvSpPr>
          <p:cNvPr id="12" name="Slide Number Placeholder 4">
            <a:extLst>
              <a:ext uri="{FF2B5EF4-FFF2-40B4-BE49-F238E27FC236}">
                <a16:creationId xmlns:a16="http://schemas.microsoft.com/office/drawing/2014/main" id="{46470CB3-0D64-4E54-95DC-61343F35885E}"/>
              </a:ext>
            </a:extLst>
          </p:cNvPr>
          <p:cNvSpPr>
            <a:spLocks noGrp="1"/>
          </p:cNvSpPr>
          <p:nvPr>
            <p:ph type="sldNum" sz="quarter" idx="4"/>
          </p:nvPr>
        </p:nvSpPr>
        <p:spPr>
          <a:xfrm>
            <a:off x="11906110" y="6526583"/>
            <a:ext cx="139862" cy="135796"/>
          </a:xfrm>
          <a:prstGeom prst="rect">
            <a:avLst/>
          </a:prstGeom>
        </p:spPr>
        <p:txBody>
          <a:bodyPr vert="horz" wrap="none" lIns="0" tIns="0" rIns="0" bIns="0" rtlCol="0" anchor="ctr">
            <a:noAutofit/>
          </a:bodyPr>
          <a:lstStyle>
            <a:lvl1pPr>
              <a:defRPr lang="en-US" sz="882" smtClean="0">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F6BF59E-C7AB-4D2C-B602-9844A5FEE556}" type="slidenum">
              <a:rPr kumimoji="0" lang="en-IN" sz="882" b="0" i="0" u="none" strike="noStrike" kern="1200" cap="none" spc="0" normalizeH="0" baseline="0" noProof="0" smtClean="0">
                <a:ln>
                  <a:noFill/>
                </a:ln>
                <a:solidFill>
                  <a:srgbClr val="505050"/>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IN" sz="882" b="0" i="0" u="none" strike="noStrike" kern="1200" cap="none" spc="0" normalizeH="0" baseline="0" noProof="0" dirty="0">
              <a:ln>
                <a:noFill/>
              </a:ln>
              <a:solidFill>
                <a:srgbClr val="505050"/>
              </a:solidFill>
              <a:effectLst/>
              <a:uLnTx/>
              <a:uFillTx/>
              <a:latin typeface="Segoe UI"/>
              <a:ea typeface="+mn-ea"/>
              <a:cs typeface="+mn-cs"/>
            </a:endParaRPr>
          </a:p>
        </p:txBody>
      </p:sp>
    </p:spTree>
    <p:extLst>
      <p:ext uri="{BB962C8B-B14F-4D97-AF65-F5344CB8AC3E}">
        <p14:creationId xmlns:p14="http://schemas.microsoft.com/office/powerpoint/2010/main" val="1818335974"/>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eature slide ">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17469" name="think-cell Slide" r:id="rId4" imgW="378" imgH="377" progId="TCLayout.ActiveDocument.1">
                  <p:embed/>
                </p:oleObj>
              </mc:Choice>
              <mc:Fallback>
                <p:oleObj name="think-cell Slide" r:id="rId4" imgW="378" imgH="377" progId="TCLayout.ActiveDocument.1">
                  <p:embed/>
                  <p:pic>
                    <p:nvPicPr>
                      <p:cNvPr id="2" name="Object 1"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8" name="Slide Number Placeholder 7">
            <a:extLst>
              <a:ext uri="{FF2B5EF4-FFF2-40B4-BE49-F238E27FC236}">
                <a16:creationId xmlns:a16="http://schemas.microsoft.com/office/drawing/2014/main" id="{708F30EC-5C0E-47A8-84E7-734973F828E6}"/>
              </a:ext>
            </a:extLst>
          </p:cNvPr>
          <p:cNvSpPr>
            <a:spLocks noGrp="1"/>
          </p:cNvSpPr>
          <p:nvPr>
            <p:ph type="sldNum" sz="quarter" idx="11"/>
          </p:nvPr>
        </p:nvSpPr>
        <p:spPr/>
        <p:txBody>
          <a:bodyPr/>
          <a:lstStyle/>
          <a:p>
            <a:pPr algn="r"/>
            <a:fld id="{4F6BF59E-C7AB-4D2C-B602-9844A5FEE556}" type="slidenum">
              <a:rPr lang="en-IN" smtClean="0"/>
              <a:pPr algn="r"/>
              <a:t>‹#›</a:t>
            </a:fld>
            <a:endParaRPr lang="en-IN"/>
          </a:p>
        </p:txBody>
      </p:sp>
      <p:pic>
        <p:nvPicPr>
          <p:cNvPr id="10" name="Picture 9"/>
          <p:cNvPicPr>
            <a:picLocks noChangeAspect="1"/>
          </p:cNvPicPr>
          <p:nvPr userDrawn="1"/>
        </p:nvPicPr>
        <p:blipFill rotWithShape="1">
          <a:blip r:embed="rId6">
            <a:extLst>
              <a:ext uri="{28A0092B-C50C-407E-A947-70E740481C1C}">
                <a14:useLocalDpi xmlns:a14="http://schemas.microsoft.com/office/drawing/2010/main" val="0"/>
              </a:ext>
            </a:extLst>
          </a:blip>
          <a:srcRect l="17474" t="13232" b="15152"/>
          <a:stretch/>
        </p:blipFill>
        <p:spPr>
          <a:xfrm>
            <a:off x="0" y="0"/>
            <a:ext cx="12227053" cy="6866022"/>
          </a:xfrm>
          <a:prstGeom prst="rect">
            <a:avLst/>
          </a:prstGeom>
        </p:spPr>
      </p:pic>
      <p:sp>
        <p:nvSpPr>
          <p:cNvPr id="9" name="Rectangle 8"/>
          <p:cNvSpPr/>
          <p:nvPr userDrawn="1"/>
        </p:nvSpPr>
        <p:spPr>
          <a:xfrm>
            <a:off x="-578" y="2991294"/>
            <a:ext cx="12224949" cy="387472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1" b="1"/>
          </a:p>
        </p:txBody>
      </p:sp>
      <p:sp>
        <p:nvSpPr>
          <p:cNvPr id="7" name="Rectangle 6"/>
          <p:cNvSpPr/>
          <p:nvPr userDrawn="1"/>
        </p:nvSpPr>
        <p:spPr bwMode="auto">
          <a:xfrm>
            <a:off x="0" y="6429357"/>
            <a:ext cx="12224686" cy="436665"/>
          </a:xfrm>
          <a:prstGeom prst="rect">
            <a:avLst/>
          </a:prstGeom>
          <a:solidFill>
            <a:schemeClr val="tx1">
              <a:lumMod val="95000"/>
            </a:schemeClr>
          </a:solidFill>
          <a:ln>
            <a:noFill/>
            <a:headEnd type="none" w="med" len="med"/>
            <a:tailEnd type="none" w="med" len="med"/>
          </a:ln>
          <a:effectLst/>
          <a:scene3d>
            <a:camera prst="orthographicFront">
              <a:rot lat="0" lon="0" rev="0"/>
            </a:camera>
            <a:lightRig rig="twoPt" dir="t">
              <a:rot lat="0" lon="0" rev="4800000"/>
            </a:lightRig>
          </a:scene3d>
          <a:sp3d prstMaterial="matte"/>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solidFill>
                <a:srgbClr val="005AA1"/>
              </a:solidFill>
              <a:ea typeface="Segoe UI" pitchFamily="34" charset="0"/>
              <a:cs typeface="Segoe UI" pitchFamily="34" charset="0"/>
            </a:endParaRPr>
          </a:p>
        </p:txBody>
      </p:sp>
      <p:pic>
        <p:nvPicPr>
          <p:cNvPr id="13" name="Picture 12"/>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10589338" y="6520507"/>
            <a:ext cx="989091" cy="211717"/>
          </a:xfrm>
          <a:prstGeom prst="rect">
            <a:avLst/>
          </a:prstGeom>
        </p:spPr>
      </p:pic>
      <p:sp>
        <p:nvSpPr>
          <p:cNvPr id="14" name="Footer Placeholder 3"/>
          <p:cNvSpPr txBox="1">
            <a:spLocks/>
          </p:cNvSpPr>
          <p:nvPr userDrawn="1"/>
        </p:nvSpPr>
        <p:spPr>
          <a:xfrm>
            <a:off x="5002560" y="6579748"/>
            <a:ext cx="1882080" cy="138500"/>
          </a:xfrm>
          <a:prstGeom prst="rect">
            <a:avLst/>
          </a:prstGeom>
        </p:spPr>
        <p:txBody>
          <a:bodyPr vert="horz" wrap="square" lIns="0" tIns="0" rIns="0" bIns="0" rtlCol="0" anchor="ctr">
            <a:spAutoFit/>
          </a:bodyPr>
          <a:lstStyle>
            <a:defPPr>
              <a:defRPr lang="en-US"/>
            </a:defPPr>
            <a:lvl1pPr marL="0" algn="l" defTabSz="914400" rtl="0" eaLnBrk="1" latinLnBrk="0" hangingPunct="1">
              <a:defRPr lang="en-US" sz="882" kern="1200" smtClean="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IN"/>
              <a:t>Microsoft Confidential – Internal Only </a:t>
            </a:r>
          </a:p>
        </p:txBody>
      </p:sp>
    </p:spTree>
    <p:extLst>
      <p:ext uri="{BB962C8B-B14F-4D97-AF65-F5344CB8AC3E}">
        <p14:creationId xmlns:p14="http://schemas.microsoft.com/office/powerpoint/2010/main" val="301315230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ole card with divider">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18493" name="think-cell Slide" r:id="rId4" imgW="378" imgH="377" progId="TCLayout.ActiveDocument.1">
                  <p:embed/>
                </p:oleObj>
              </mc:Choice>
              <mc:Fallback>
                <p:oleObj name="think-cell Slide" r:id="rId4" imgW="378" imgH="377" progId="TCLayout.ActiveDocument.1">
                  <p:embed/>
                  <p:pic>
                    <p:nvPicPr>
                      <p:cNvPr id="2" name="Object 1"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8" name="Slide Number Placeholder 7">
            <a:extLst>
              <a:ext uri="{FF2B5EF4-FFF2-40B4-BE49-F238E27FC236}">
                <a16:creationId xmlns:a16="http://schemas.microsoft.com/office/drawing/2014/main" id="{708F30EC-5C0E-47A8-84E7-734973F828E6}"/>
              </a:ext>
            </a:extLst>
          </p:cNvPr>
          <p:cNvSpPr>
            <a:spLocks noGrp="1"/>
          </p:cNvSpPr>
          <p:nvPr>
            <p:ph type="sldNum" sz="quarter" idx="11"/>
          </p:nvPr>
        </p:nvSpPr>
        <p:spPr/>
        <p:txBody>
          <a:bodyPr/>
          <a:lstStyle/>
          <a:p>
            <a:pPr algn="r"/>
            <a:fld id="{4F6BF59E-C7AB-4D2C-B602-9844A5FEE556}" type="slidenum">
              <a:rPr lang="en-IN" smtClean="0"/>
              <a:pPr algn="r"/>
              <a:t>‹#›</a:t>
            </a:fld>
            <a:endParaRPr lang="en-IN"/>
          </a:p>
        </p:txBody>
      </p:sp>
      <p:sp>
        <p:nvSpPr>
          <p:cNvPr id="9" name="Rectangle 8"/>
          <p:cNvSpPr/>
          <p:nvPr userDrawn="1"/>
        </p:nvSpPr>
        <p:spPr>
          <a:xfrm>
            <a:off x="-578" y="2991295"/>
            <a:ext cx="12224949" cy="386471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1" b="1"/>
          </a:p>
        </p:txBody>
      </p:sp>
      <p:sp>
        <p:nvSpPr>
          <p:cNvPr id="7" name="Rectangle 6"/>
          <p:cNvSpPr/>
          <p:nvPr userDrawn="1"/>
        </p:nvSpPr>
        <p:spPr bwMode="auto">
          <a:xfrm>
            <a:off x="0" y="6429357"/>
            <a:ext cx="12224686" cy="423669"/>
          </a:xfrm>
          <a:prstGeom prst="rect">
            <a:avLst/>
          </a:prstGeom>
          <a:solidFill>
            <a:schemeClr val="tx1">
              <a:lumMod val="95000"/>
            </a:schemeClr>
          </a:solidFill>
          <a:ln>
            <a:noFill/>
            <a:headEnd type="none" w="med" len="med"/>
            <a:tailEnd type="none" w="med" len="med"/>
          </a:ln>
          <a:effectLst/>
          <a:scene3d>
            <a:camera prst="orthographicFront">
              <a:rot lat="0" lon="0" rev="0"/>
            </a:camera>
            <a:lightRig rig="twoPt" dir="t">
              <a:rot lat="0" lon="0" rev="4800000"/>
            </a:lightRig>
          </a:scene3d>
          <a:sp3d prstMaterial="matte"/>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solidFill>
                <a:srgbClr val="005AA1"/>
              </a:solidFill>
              <a:ea typeface="Segoe UI" pitchFamily="34" charset="0"/>
              <a:cs typeface="Segoe UI" pitchFamily="34" charset="0"/>
            </a:endParaRPr>
          </a:p>
        </p:txBody>
      </p:sp>
      <p:pic>
        <p:nvPicPr>
          <p:cNvPr id="13" name="Picture 12"/>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0589338" y="6520507"/>
            <a:ext cx="989091" cy="211717"/>
          </a:xfrm>
          <a:prstGeom prst="rect">
            <a:avLst/>
          </a:prstGeom>
        </p:spPr>
      </p:pic>
      <p:sp>
        <p:nvSpPr>
          <p:cNvPr id="14" name="Footer Placeholder 3"/>
          <p:cNvSpPr txBox="1">
            <a:spLocks/>
          </p:cNvSpPr>
          <p:nvPr userDrawn="1"/>
        </p:nvSpPr>
        <p:spPr>
          <a:xfrm>
            <a:off x="5002560" y="6579748"/>
            <a:ext cx="1882080" cy="138500"/>
          </a:xfrm>
          <a:prstGeom prst="rect">
            <a:avLst/>
          </a:prstGeom>
        </p:spPr>
        <p:txBody>
          <a:bodyPr vert="horz" wrap="square" lIns="0" tIns="0" rIns="0" bIns="0" rtlCol="0" anchor="ctr">
            <a:spAutoFit/>
          </a:bodyPr>
          <a:lstStyle>
            <a:defPPr>
              <a:defRPr lang="en-US"/>
            </a:defPPr>
            <a:lvl1pPr marL="0" algn="l" defTabSz="914400" rtl="0" eaLnBrk="1" latinLnBrk="0" hangingPunct="1">
              <a:defRPr lang="en-US" sz="882" kern="1200" smtClean="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IN"/>
              <a:t>Microsoft Confidential – Internal Only </a:t>
            </a:r>
          </a:p>
        </p:txBody>
      </p:sp>
      <p:sp>
        <p:nvSpPr>
          <p:cNvPr id="11" name="Rectangle 10"/>
          <p:cNvSpPr/>
          <p:nvPr userDrawn="1"/>
        </p:nvSpPr>
        <p:spPr>
          <a:xfrm>
            <a:off x="-263" y="3001306"/>
            <a:ext cx="12224949" cy="386471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1" b="1"/>
          </a:p>
        </p:txBody>
      </p:sp>
    </p:spTree>
    <p:extLst>
      <p:ext uri="{BB962C8B-B14F-4D97-AF65-F5344CB8AC3E}">
        <p14:creationId xmlns:p14="http://schemas.microsoft.com/office/powerpoint/2010/main" val="1045938950"/>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Onboarding assessment slide">
    <p:bg>
      <p:bgPr>
        <a:solidFill>
          <a:schemeClr val="bg2"/>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19517" name="think-cell Slide" r:id="rId4" imgW="378" imgH="377" progId="TCLayout.ActiveDocument.1">
                  <p:embed/>
                </p:oleObj>
              </mc:Choice>
              <mc:Fallback>
                <p:oleObj name="think-cell Slide" r:id="rId4" imgW="378" imgH="377" progId="TCLayout.ActiveDocument.1">
                  <p:embed/>
                  <p:pic>
                    <p:nvPicPr>
                      <p:cNvPr id="2" name="Object 1"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19" name="Slide Number Placeholder 7">
            <a:extLst>
              <a:ext uri="{FF2B5EF4-FFF2-40B4-BE49-F238E27FC236}">
                <a16:creationId xmlns:a16="http://schemas.microsoft.com/office/drawing/2014/main" id="{708F30EC-5C0E-47A8-84E7-734973F828E6}"/>
              </a:ext>
            </a:extLst>
          </p:cNvPr>
          <p:cNvSpPr>
            <a:spLocks noGrp="1"/>
          </p:cNvSpPr>
          <p:nvPr>
            <p:ph type="sldNum" sz="quarter" idx="11"/>
          </p:nvPr>
        </p:nvSpPr>
        <p:spPr>
          <a:xfrm>
            <a:off x="11906110" y="6558207"/>
            <a:ext cx="139862" cy="135796"/>
          </a:xfrm>
        </p:spPr>
        <p:txBody>
          <a:bodyPr/>
          <a:lstStyle/>
          <a:p>
            <a:pPr algn="r"/>
            <a:fld id="{4F6BF59E-C7AB-4D2C-B602-9844A5FEE556}" type="slidenum">
              <a:rPr lang="en-IN" smtClean="0"/>
              <a:pPr algn="r"/>
              <a:t>‹#›</a:t>
            </a:fld>
            <a:endParaRPr lang="en-IN"/>
          </a:p>
        </p:txBody>
      </p:sp>
      <p:pic>
        <p:nvPicPr>
          <p:cNvPr id="20" name="Picture 19"/>
          <p:cNvPicPr>
            <a:picLocks noChangeAspect="1"/>
          </p:cNvPicPr>
          <p:nvPr userDrawn="1"/>
        </p:nvPicPr>
        <p:blipFill rotWithShape="1">
          <a:blip r:embed="rId6">
            <a:extLst>
              <a:ext uri="{28A0092B-C50C-407E-A947-70E740481C1C}">
                <a14:useLocalDpi xmlns:a14="http://schemas.microsoft.com/office/drawing/2010/main" val="0"/>
              </a:ext>
            </a:extLst>
          </a:blip>
          <a:srcRect l="17474" t="13232" b="15152"/>
          <a:stretch/>
        </p:blipFill>
        <p:spPr>
          <a:xfrm>
            <a:off x="0" y="-16042"/>
            <a:ext cx="12227053" cy="6866022"/>
          </a:xfrm>
          <a:prstGeom prst="rect">
            <a:avLst/>
          </a:prstGeom>
        </p:spPr>
      </p:pic>
      <p:sp>
        <p:nvSpPr>
          <p:cNvPr id="21" name="Rectangle 20"/>
          <p:cNvSpPr/>
          <p:nvPr userDrawn="1"/>
        </p:nvSpPr>
        <p:spPr>
          <a:xfrm>
            <a:off x="-578" y="2530549"/>
            <a:ext cx="12224949" cy="43194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1" b="1"/>
          </a:p>
        </p:txBody>
      </p:sp>
      <p:sp>
        <p:nvSpPr>
          <p:cNvPr id="22" name="Rectangle 21"/>
          <p:cNvSpPr/>
          <p:nvPr userDrawn="1"/>
        </p:nvSpPr>
        <p:spPr bwMode="auto">
          <a:xfrm>
            <a:off x="0" y="6439990"/>
            <a:ext cx="12224686" cy="423669"/>
          </a:xfrm>
          <a:prstGeom prst="rect">
            <a:avLst/>
          </a:prstGeom>
          <a:solidFill>
            <a:schemeClr val="tx1">
              <a:lumMod val="95000"/>
            </a:schemeClr>
          </a:solidFill>
          <a:ln>
            <a:noFill/>
            <a:headEnd type="none" w="med" len="med"/>
            <a:tailEnd type="none" w="med" len="med"/>
          </a:ln>
          <a:effectLst/>
          <a:scene3d>
            <a:camera prst="orthographicFront">
              <a:rot lat="0" lon="0" rev="0"/>
            </a:camera>
            <a:lightRig rig="flat" dir="t"/>
          </a:scene3d>
          <a:sp3d prstMaterial="matte"/>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solidFill>
                <a:srgbClr val="005AA1"/>
              </a:solidFill>
              <a:ea typeface="Segoe UI" pitchFamily="34" charset="0"/>
              <a:cs typeface="Segoe UI" pitchFamily="34" charset="0"/>
            </a:endParaRPr>
          </a:p>
        </p:txBody>
      </p:sp>
      <p:pic>
        <p:nvPicPr>
          <p:cNvPr id="23" name="Picture 22"/>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10589338" y="6520507"/>
            <a:ext cx="989091" cy="211717"/>
          </a:xfrm>
          <a:prstGeom prst="rect">
            <a:avLst/>
          </a:prstGeom>
        </p:spPr>
      </p:pic>
    </p:spTree>
    <p:extLst>
      <p:ext uri="{BB962C8B-B14F-4D97-AF65-F5344CB8AC3E}">
        <p14:creationId xmlns:p14="http://schemas.microsoft.com/office/powerpoint/2010/main" val="18608006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20541" name="think-cell Slide" r:id="rId4" imgW="378" imgH="377" progId="TCLayout.ActiveDocument.1">
                  <p:embed/>
                </p:oleObj>
              </mc:Choice>
              <mc:Fallback>
                <p:oleObj name="think-cell Slide" r:id="rId4" imgW="378" imgH="377" progId="TCLayout.ActiveDocument.1">
                  <p:embed/>
                  <p:pic>
                    <p:nvPicPr>
                      <p:cNvPr id="2" name="Object 1"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4" name="Text Placeholder 3"/>
          <p:cNvSpPr>
            <a:spLocks noGrp="1"/>
          </p:cNvSpPr>
          <p:nvPr>
            <p:ph type="body" sz="quarter" idx="10"/>
          </p:nvPr>
        </p:nvSpPr>
        <p:spPr>
          <a:xfrm>
            <a:off x="288517" y="1409910"/>
            <a:ext cx="11653523" cy="1566056"/>
          </a:xfrm>
        </p:spPr>
        <p:txBody>
          <a:bodyPr>
            <a:spAutoFit/>
          </a:bodyPr>
          <a:lstStyle>
            <a:lvl1pPr>
              <a:defRPr sz="3528">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a:xfrm>
            <a:off x="288518" y="253713"/>
            <a:ext cx="11655840" cy="935463"/>
          </a:xfrm>
        </p:spPr>
        <p:txBody>
          <a:bodyPr/>
          <a:lstStyle>
            <a:lvl1pPr>
              <a:defRPr>
                <a:solidFill>
                  <a:schemeClr val="bg1"/>
                </a:solidFill>
              </a:defRPr>
            </a:lvl1pPr>
          </a:lstStyle>
          <a:p>
            <a:r>
              <a:rPr lang="en-US"/>
              <a:t>Click to edit Master title style</a:t>
            </a:r>
          </a:p>
        </p:txBody>
      </p:sp>
      <p:sp>
        <p:nvSpPr>
          <p:cNvPr id="5" name="Text Placeholder 4"/>
          <p:cNvSpPr>
            <a:spLocks noGrp="1"/>
          </p:cNvSpPr>
          <p:nvPr>
            <p:ph type="body" sz="quarter" idx="11"/>
          </p:nvPr>
        </p:nvSpPr>
        <p:spPr>
          <a:xfrm>
            <a:off x="288516" y="957257"/>
            <a:ext cx="11653523" cy="482831"/>
          </a:xfrm>
        </p:spPr>
        <p:txBody>
          <a:bodyPr/>
          <a:lstStyle>
            <a:lvl1pPr marL="0" indent="0">
              <a:lnSpc>
                <a:spcPct val="100000"/>
              </a:lnSpc>
              <a:spcBef>
                <a:spcPts val="0"/>
              </a:spcBef>
              <a:buNone/>
              <a:defRPr sz="1961">
                <a:solidFill>
                  <a:schemeClr val="bg1"/>
                </a:solidFill>
                <a:latin typeface="+mn-lt"/>
              </a:defRPr>
            </a:lvl1pPr>
            <a:lvl2pPr>
              <a:defRPr sz="1961">
                <a:latin typeface="+mn-lt"/>
              </a:defRPr>
            </a:lvl2pPr>
            <a:lvl3pPr>
              <a:defRPr sz="1765">
                <a:latin typeface="+mn-lt"/>
              </a:defRPr>
            </a:lvl3pPr>
            <a:lvl4pPr>
              <a:defRPr sz="1568">
                <a:latin typeface="+mn-lt"/>
              </a:defRPr>
            </a:lvl4pPr>
            <a:lvl5pPr>
              <a:defRPr sz="1568">
                <a:latin typeface="+mn-lt"/>
              </a:defRPr>
            </a:lvl5pPr>
          </a:lstStyle>
          <a:p>
            <a:pPr lvl="0"/>
            <a:r>
              <a:rPr lang="en-US"/>
              <a:t>Edit Master text styles</a:t>
            </a:r>
          </a:p>
        </p:txBody>
      </p:sp>
      <p:sp>
        <p:nvSpPr>
          <p:cNvPr id="10" name="Slide Number Placeholder 4">
            <a:extLst>
              <a:ext uri="{FF2B5EF4-FFF2-40B4-BE49-F238E27FC236}">
                <a16:creationId xmlns:a16="http://schemas.microsoft.com/office/drawing/2014/main" id="{989E0478-946C-44B3-9830-F3D377C7450C}"/>
              </a:ext>
            </a:extLst>
          </p:cNvPr>
          <p:cNvSpPr>
            <a:spLocks noGrp="1"/>
          </p:cNvSpPr>
          <p:nvPr>
            <p:ph type="sldNum" sz="quarter" idx="4"/>
          </p:nvPr>
        </p:nvSpPr>
        <p:spPr>
          <a:xfrm>
            <a:off x="11906110" y="6526583"/>
            <a:ext cx="139862" cy="135796"/>
          </a:xfrm>
          <a:prstGeom prst="rect">
            <a:avLst/>
          </a:prstGeom>
        </p:spPr>
        <p:txBody>
          <a:bodyPr vert="horz" wrap="none" lIns="0" tIns="0" rIns="0" bIns="0" rtlCol="0" anchor="ctr">
            <a:noAutofit/>
          </a:bodyPr>
          <a:lstStyle>
            <a:lvl1pPr>
              <a:defRPr lang="en-US" sz="882" smtClean="0">
                <a:solidFill>
                  <a:schemeClr val="bg1"/>
                </a:solidFill>
              </a:defRPr>
            </a:lvl1pPr>
          </a:lstStyle>
          <a:p>
            <a:pPr algn="r"/>
            <a:fld id="{4F6BF59E-C7AB-4D2C-B602-9844A5FEE556}" type="slidenum">
              <a:rPr lang="en-IN" smtClean="0"/>
              <a:pPr algn="r"/>
              <a:t>‹#›</a:t>
            </a:fld>
            <a:endParaRPr lang="en-IN"/>
          </a:p>
        </p:txBody>
      </p:sp>
    </p:spTree>
    <p:extLst>
      <p:ext uri="{BB962C8B-B14F-4D97-AF65-F5344CB8AC3E}">
        <p14:creationId xmlns:p14="http://schemas.microsoft.com/office/powerpoint/2010/main" val="1292559554"/>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21565" name="think-cell Slide" r:id="rId4" imgW="378" imgH="377" progId="TCLayout.ActiveDocument.1">
                  <p:embed/>
                </p:oleObj>
              </mc:Choice>
              <mc:Fallback>
                <p:oleObj name="think-cell Slide" r:id="rId4" imgW="378" imgH="377" progId="TCLayout.ActiveDocument.1">
                  <p:embed/>
                  <p:pic>
                    <p:nvPicPr>
                      <p:cNvPr id="3" name="Object 2"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4" name="Title 3"/>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8" name="Slide Number Placeholder 4">
            <a:extLst>
              <a:ext uri="{FF2B5EF4-FFF2-40B4-BE49-F238E27FC236}">
                <a16:creationId xmlns:a16="http://schemas.microsoft.com/office/drawing/2014/main" id="{D490C41F-04D1-4776-A63D-ED56FF4D407F}"/>
              </a:ext>
            </a:extLst>
          </p:cNvPr>
          <p:cNvSpPr>
            <a:spLocks noGrp="1"/>
          </p:cNvSpPr>
          <p:nvPr>
            <p:ph type="sldNum" sz="quarter" idx="4"/>
          </p:nvPr>
        </p:nvSpPr>
        <p:spPr>
          <a:xfrm>
            <a:off x="11906110" y="6526583"/>
            <a:ext cx="139862" cy="135796"/>
          </a:xfrm>
          <a:prstGeom prst="rect">
            <a:avLst/>
          </a:prstGeom>
        </p:spPr>
        <p:txBody>
          <a:bodyPr vert="horz" wrap="none" lIns="0" tIns="0" rIns="0" bIns="0" rtlCol="0" anchor="ctr">
            <a:noAutofit/>
          </a:bodyPr>
          <a:lstStyle>
            <a:lvl1pPr>
              <a:defRPr lang="en-US" sz="882" smtClean="0">
                <a:solidFill>
                  <a:schemeClr val="bg1"/>
                </a:solidFill>
              </a:defRPr>
            </a:lvl1pPr>
          </a:lstStyle>
          <a:p>
            <a:pPr algn="r"/>
            <a:fld id="{4F6BF59E-C7AB-4D2C-B602-9844A5FEE556}" type="slidenum">
              <a:rPr lang="en-IN" smtClean="0"/>
              <a:pPr algn="r"/>
              <a:t>‹#›</a:t>
            </a:fld>
            <a:endParaRPr lang="en-IN"/>
          </a:p>
        </p:txBody>
      </p:sp>
    </p:spTree>
    <p:extLst>
      <p:ext uri="{BB962C8B-B14F-4D97-AF65-F5344CB8AC3E}">
        <p14:creationId xmlns:p14="http://schemas.microsoft.com/office/powerpoint/2010/main" val="3840743167"/>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22589" name="think-cell Slide" r:id="rId4" imgW="378" imgH="377" progId="TCLayout.ActiveDocument.1">
                  <p:embed/>
                </p:oleObj>
              </mc:Choice>
              <mc:Fallback>
                <p:oleObj name="think-cell Slide" r:id="rId4" imgW="378" imgH="377" progId="TCLayout.ActiveDocument.1">
                  <p:embed/>
                  <p:pic>
                    <p:nvPicPr>
                      <p:cNvPr id="3" name="Object 2"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7" name="Text Placeholder 4"/>
          <p:cNvSpPr>
            <a:spLocks noGrp="1"/>
          </p:cNvSpPr>
          <p:nvPr>
            <p:ph type="body" sz="quarter" idx="11"/>
          </p:nvPr>
        </p:nvSpPr>
        <p:spPr>
          <a:xfrm>
            <a:off x="269239" y="957257"/>
            <a:ext cx="11653523" cy="482831"/>
          </a:xfrm>
        </p:spPr>
        <p:txBody>
          <a:bodyPr/>
          <a:lstStyle>
            <a:lvl1pPr marL="0" indent="0">
              <a:lnSpc>
                <a:spcPct val="100000"/>
              </a:lnSpc>
              <a:spcBef>
                <a:spcPts val="0"/>
              </a:spcBef>
              <a:buNone/>
              <a:defRPr sz="1961">
                <a:solidFill>
                  <a:schemeClr val="bg1"/>
                </a:solidFill>
                <a:latin typeface="+mn-lt"/>
              </a:defRPr>
            </a:lvl1pPr>
            <a:lvl2pPr>
              <a:defRPr sz="1961">
                <a:latin typeface="+mn-lt"/>
              </a:defRPr>
            </a:lvl2pPr>
            <a:lvl3pPr>
              <a:defRPr sz="1765">
                <a:latin typeface="+mn-lt"/>
              </a:defRPr>
            </a:lvl3pPr>
            <a:lvl4pPr>
              <a:defRPr sz="1568">
                <a:latin typeface="+mn-lt"/>
              </a:defRPr>
            </a:lvl4pPr>
            <a:lvl5pPr>
              <a:defRPr sz="1568">
                <a:latin typeface="+mn-lt"/>
              </a:defRPr>
            </a:lvl5pPr>
          </a:lstStyle>
          <a:p>
            <a:pPr lvl="0"/>
            <a:r>
              <a:rPr lang="en-US"/>
              <a:t>Edit Master text styles</a:t>
            </a:r>
          </a:p>
        </p:txBody>
      </p:sp>
      <p:sp>
        <p:nvSpPr>
          <p:cNvPr id="12" name="Slide Number Placeholder 4">
            <a:extLst>
              <a:ext uri="{FF2B5EF4-FFF2-40B4-BE49-F238E27FC236}">
                <a16:creationId xmlns:a16="http://schemas.microsoft.com/office/drawing/2014/main" id="{46470CB3-0D64-4E54-95DC-61343F35885E}"/>
              </a:ext>
            </a:extLst>
          </p:cNvPr>
          <p:cNvSpPr>
            <a:spLocks noGrp="1"/>
          </p:cNvSpPr>
          <p:nvPr>
            <p:ph type="sldNum" sz="quarter" idx="4"/>
          </p:nvPr>
        </p:nvSpPr>
        <p:spPr>
          <a:xfrm>
            <a:off x="11906110" y="6526583"/>
            <a:ext cx="139862" cy="135796"/>
          </a:xfrm>
          <a:prstGeom prst="rect">
            <a:avLst/>
          </a:prstGeom>
        </p:spPr>
        <p:txBody>
          <a:bodyPr vert="horz" wrap="none" lIns="0" tIns="0" rIns="0" bIns="0" rtlCol="0" anchor="ctr">
            <a:noAutofit/>
          </a:bodyPr>
          <a:lstStyle>
            <a:lvl1pPr>
              <a:defRPr lang="en-US" sz="882" smtClean="0">
                <a:solidFill>
                  <a:schemeClr val="bg1"/>
                </a:solidFill>
              </a:defRPr>
            </a:lvl1pPr>
          </a:lstStyle>
          <a:p>
            <a:pPr algn="r"/>
            <a:fld id="{4F6BF59E-C7AB-4D2C-B602-9844A5FEE556}" type="slidenum">
              <a:rPr lang="en-IN" smtClean="0"/>
              <a:pPr algn="r"/>
              <a:t>‹#›</a:t>
            </a:fld>
            <a:endParaRPr lang="en-IN"/>
          </a:p>
        </p:txBody>
      </p:sp>
    </p:spTree>
    <p:extLst>
      <p:ext uri="{BB962C8B-B14F-4D97-AF65-F5344CB8AC3E}">
        <p14:creationId xmlns:p14="http://schemas.microsoft.com/office/powerpoint/2010/main" val="2380647239"/>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3133" name="think-cell Slide" r:id="rId4" imgW="378" imgH="377" progId="TCLayout.ActiveDocument.1">
                  <p:embed/>
                </p:oleObj>
              </mc:Choice>
              <mc:Fallback>
                <p:oleObj name="think-cell Slide" r:id="rId4" imgW="378" imgH="377" progId="TCLayout.ActiveDocument.1">
                  <p:embed/>
                  <p:pic>
                    <p:nvPicPr>
                      <p:cNvPr id="3" name="Object 2"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4" name="Title 3"/>
          <p:cNvSpPr>
            <a:spLocks noGrp="1"/>
          </p:cNvSpPr>
          <p:nvPr>
            <p:ph type="title"/>
          </p:nvPr>
        </p:nvSpPr>
        <p:spPr>
          <a:xfrm>
            <a:off x="288696" y="249035"/>
            <a:ext cx="11655840" cy="799783"/>
          </a:xfrm>
        </p:spPr>
        <p:txBody>
          <a:bodyPr/>
          <a:lstStyle/>
          <a:p>
            <a:r>
              <a:rPr lang="en-US"/>
              <a:t>Click to edit Master title style</a:t>
            </a:r>
          </a:p>
        </p:txBody>
      </p:sp>
      <p:sp>
        <p:nvSpPr>
          <p:cNvPr id="9" name="Footer Placeholder 8">
            <a:extLst>
              <a:ext uri="{FF2B5EF4-FFF2-40B4-BE49-F238E27FC236}">
                <a16:creationId xmlns:a16="http://schemas.microsoft.com/office/drawing/2014/main" id="{7ACDEEA8-46E1-435B-9651-C1568044A4BB}"/>
              </a:ext>
            </a:extLst>
          </p:cNvPr>
          <p:cNvSpPr>
            <a:spLocks noGrp="1"/>
          </p:cNvSpPr>
          <p:nvPr>
            <p:ph type="ftr" sz="quarter" idx="10"/>
          </p:nvPr>
        </p:nvSpPr>
        <p:spPr/>
        <p:txBody>
          <a:bodyPr/>
          <a:lstStyle/>
          <a:p>
            <a:pPr>
              <a:defRPr/>
            </a:pPr>
            <a:r>
              <a:rPr lang="en-IN" kern="0"/>
              <a:t>Microsoft Confidential - Internal Only</a:t>
            </a:r>
          </a:p>
        </p:txBody>
      </p:sp>
      <p:sp>
        <p:nvSpPr>
          <p:cNvPr id="10" name="Slide Number Placeholder 9">
            <a:extLst>
              <a:ext uri="{FF2B5EF4-FFF2-40B4-BE49-F238E27FC236}">
                <a16:creationId xmlns:a16="http://schemas.microsoft.com/office/drawing/2014/main" id="{D2C843D9-A202-4C97-B5D0-0FD15F9431D6}"/>
              </a:ext>
            </a:extLst>
          </p:cNvPr>
          <p:cNvSpPr>
            <a:spLocks noGrp="1"/>
          </p:cNvSpPr>
          <p:nvPr>
            <p:ph type="sldNum" sz="quarter" idx="11"/>
          </p:nvPr>
        </p:nvSpPr>
        <p:spPr/>
        <p:txBody>
          <a:bodyPr/>
          <a:lstStyle/>
          <a:p>
            <a:pPr algn="r"/>
            <a:fld id="{4F6BF59E-C7AB-4D2C-B602-9844A5FEE556}" type="slidenum">
              <a:rPr lang="en-IN" smtClean="0"/>
              <a:pPr algn="r"/>
              <a:t>‹#›</a:t>
            </a:fld>
            <a:endParaRPr lang="en-IN"/>
          </a:p>
        </p:txBody>
      </p:sp>
    </p:spTree>
    <p:extLst>
      <p:ext uri="{BB962C8B-B14F-4D97-AF65-F5344CB8AC3E}">
        <p14:creationId xmlns:p14="http://schemas.microsoft.com/office/powerpoint/2010/main" val="581800109"/>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flipH="1">
            <a:off x="0" y="68"/>
            <a:ext cx="12192000" cy="6864096"/>
          </a:xfrm>
          <a:prstGeom prst="rect">
            <a:avLst/>
          </a:prstGeom>
        </p:spPr>
      </p:pic>
      <p:sp>
        <p:nvSpPr>
          <p:cNvPr id="8" name="Rectangle 7"/>
          <p:cNvSpPr/>
          <p:nvPr userDrawn="1"/>
        </p:nvSpPr>
        <p:spPr bwMode="auto">
          <a:xfrm>
            <a:off x="0" y="0"/>
            <a:ext cx="12192000" cy="6858000"/>
          </a:xfrm>
          <a:prstGeom prst="rect">
            <a:avLst/>
          </a:prstGeom>
          <a:gradFill flip="none" rotWithShape="1">
            <a:gsLst>
              <a:gs pos="0">
                <a:srgbClr val="000000">
                  <a:alpha val="0"/>
                </a:srgbClr>
              </a:gs>
              <a:gs pos="100000">
                <a:srgbClr val="000000">
                  <a:alpha val="59000"/>
                </a:srgbClr>
              </a:gs>
            </a:gsLst>
            <a:lin ang="108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err="1">
              <a:solidFill>
                <a:schemeClr val="tx1"/>
              </a:solidFill>
              <a:ea typeface="Segoe UI" pitchFamily="34" charset="0"/>
              <a:cs typeface="Segoe UI" pitchFamily="34" charset="0"/>
            </a:endParaRPr>
          </a:p>
        </p:txBody>
      </p:sp>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23613" name="think-cell Slide" r:id="rId5" imgW="378" imgH="377" progId="TCLayout.ActiveDocument.1">
                  <p:embed/>
                </p:oleObj>
              </mc:Choice>
              <mc:Fallback>
                <p:oleObj name="think-cell Slide" r:id="rId5" imgW="378" imgH="377" progId="TCLayout.ActiveDocument.1">
                  <p:embed/>
                  <p:pic>
                    <p:nvPicPr>
                      <p:cNvPr id="2" name="Object 1" hidden="1"/>
                      <p:cNvPicPr/>
                      <p:nvPr/>
                    </p:nvPicPr>
                    <p:blipFill>
                      <a:blip r:embed="rId6"/>
                      <a:stretch>
                        <a:fillRect/>
                      </a:stretch>
                    </p:blipFill>
                    <p:spPr>
                      <a:xfrm>
                        <a:off x="1557" y="1558"/>
                        <a:ext cx="1556" cy="1556"/>
                      </a:xfrm>
                      <a:prstGeom prst="rect">
                        <a:avLst/>
                      </a:prstGeom>
                    </p:spPr>
                  </p:pic>
                </p:oleObj>
              </mc:Fallback>
            </mc:AlternateContent>
          </a:graphicData>
        </a:graphic>
      </p:graphicFrame>
      <p:sp>
        <p:nvSpPr>
          <p:cNvPr id="9" name="Title 1"/>
          <p:cNvSpPr>
            <a:spLocks noGrp="1"/>
          </p:cNvSpPr>
          <p:nvPr>
            <p:ph type="title" hasCustomPrompt="1"/>
          </p:nvPr>
        </p:nvSpPr>
        <p:spPr>
          <a:xfrm>
            <a:off x="269302" y="2505004"/>
            <a:ext cx="8964185" cy="1793090"/>
          </a:xfrm>
          <a:noFill/>
        </p:spPr>
        <p:txBody>
          <a:bodyPr lIns="146304" tIns="91440" rIns="146304" bIns="91440" anchor="b" anchorCtr="0"/>
          <a:lstStyle>
            <a:lvl1pPr>
              <a:defRPr sz="5293" spc="-98" baseline="0">
                <a:solidFill>
                  <a:schemeClr val="tx1"/>
                </a:solidFill>
              </a:defRPr>
            </a:lvl1pPr>
          </a:lstStyle>
          <a:p>
            <a:r>
              <a:rPr lang="en-US"/>
              <a:t>Presentation title</a:t>
            </a:r>
          </a:p>
        </p:txBody>
      </p:sp>
      <p:sp>
        <p:nvSpPr>
          <p:cNvPr id="5" name="Text Placeholder 4"/>
          <p:cNvSpPr>
            <a:spLocks noGrp="1"/>
          </p:cNvSpPr>
          <p:nvPr>
            <p:ph type="body" sz="quarter" idx="12" hasCustomPrompt="1"/>
          </p:nvPr>
        </p:nvSpPr>
        <p:spPr>
          <a:xfrm>
            <a:off x="269302" y="4299392"/>
            <a:ext cx="7171337" cy="1792326"/>
          </a:xfrm>
          <a:noFill/>
        </p:spPr>
        <p:txBody>
          <a:bodyPr lIns="146304" tIns="109728" rIns="146304" bIns="109728">
            <a:noAutofit/>
          </a:bodyPr>
          <a:lstStyle>
            <a:lvl1pPr marL="0" indent="0">
              <a:spcBef>
                <a:spcPts val="0"/>
              </a:spcBef>
              <a:buNone/>
              <a:defRPr sz="2745" spc="0" baseline="0">
                <a:solidFill>
                  <a:schemeClr val="tx1"/>
                </a:solidFill>
                <a:latin typeface="Segoe UI Semilight" panose="020B0402040204020203" pitchFamily="34" charset="0"/>
                <a:cs typeface="Segoe UI Semilight" panose="020B0402040204020203" pitchFamily="34" charset="0"/>
              </a:defRPr>
            </a:lvl1pPr>
          </a:lstStyle>
          <a:p>
            <a:pPr lvl="0"/>
            <a:r>
              <a:rPr lang="en-US"/>
              <a:t>Speaker Name</a:t>
            </a:r>
          </a:p>
        </p:txBody>
      </p:sp>
      <p:pic>
        <p:nvPicPr>
          <p:cNvPr id="7" name="Picture 6"/>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bwMode="invGray">
          <a:xfrm>
            <a:off x="448212" y="297562"/>
            <a:ext cx="1613565" cy="345698"/>
          </a:xfrm>
          <a:prstGeom prst="rect">
            <a:avLst/>
          </a:prstGeom>
        </p:spPr>
      </p:pic>
      <p:sp>
        <p:nvSpPr>
          <p:cNvPr id="6" name="Text Placeholder 2"/>
          <p:cNvSpPr txBox="1">
            <a:spLocks/>
          </p:cNvSpPr>
          <p:nvPr userDrawn="1"/>
        </p:nvSpPr>
        <p:spPr bwMode="auto">
          <a:xfrm>
            <a:off x="287231" y="6015723"/>
            <a:ext cx="2958170" cy="537925"/>
          </a:xfrm>
          <a:prstGeom prst="rect">
            <a:avLst/>
          </a:prstGeom>
        </p:spPr>
        <p:txBody>
          <a:bodyPr vert="horz" wrap="square" lIns="143407" tIns="107555" rIns="143407" bIns="107555" rtlCol="0">
            <a:noAutofit/>
          </a:bodyPr>
          <a:lstStyle>
            <a:lvl1pPr marL="0" marR="0" indent="0" algn="l" defTabSz="932742" rtl="0" eaLnBrk="1" fontAlgn="auto" latinLnBrk="0" hangingPunct="1">
              <a:lnSpc>
                <a:spcPct val="90000"/>
              </a:lnSpc>
              <a:spcBef>
                <a:spcPts val="0"/>
              </a:spcBef>
              <a:spcAft>
                <a:spcPts val="0"/>
              </a:spcAft>
              <a:buClrTx/>
              <a:buSzPct val="90000"/>
              <a:buFont typeface="Arial" pitchFamily="34" charset="0"/>
              <a:buNone/>
              <a:tabLst/>
              <a:defRPr sz="3200" kern="1200" spc="0" baseline="0">
                <a:gradFill>
                  <a:gsLst>
                    <a:gs pos="4040">
                      <a:srgbClr val="525252"/>
                    </a:gs>
                    <a:gs pos="17000">
                      <a:srgbClr val="52525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353" b="0">
                <a:solidFill>
                  <a:schemeClr val="tx1"/>
                </a:solidFill>
              </a:rPr>
              <a:t>Microsoft Services</a:t>
            </a:r>
            <a:endParaRPr lang="en-US" sz="2353" b="0">
              <a:solidFill>
                <a:schemeClr val="tx1"/>
              </a:solidFill>
              <a:latin typeface="Segoe UI"/>
            </a:endParaRPr>
          </a:p>
        </p:txBody>
      </p:sp>
    </p:spTree>
    <p:extLst>
      <p:ext uri="{BB962C8B-B14F-4D97-AF65-F5344CB8AC3E}">
        <p14:creationId xmlns:p14="http://schemas.microsoft.com/office/powerpoint/2010/main" val="125369283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4" name="Picture 3" descr="A person sitting at a table using a computer&#10;&#10;Description generated with very high confidence">
            <a:extLst>
              <a:ext uri="{FF2B5EF4-FFF2-40B4-BE49-F238E27FC236}">
                <a16:creationId xmlns:a16="http://schemas.microsoft.com/office/drawing/2014/main" id="{79C718DC-118E-49F4-941D-0D22949DFB2E}"/>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8" name="Rectangle 7"/>
          <p:cNvSpPr/>
          <p:nvPr userDrawn="1"/>
        </p:nvSpPr>
        <p:spPr bwMode="auto">
          <a:xfrm>
            <a:off x="0" y="0"/>
            <a:ext cx="12192000" cy="6858000"/>
          </a:xfrm>
          <a:prstGeom prst="rect">
            <a:avLst/>
          </a:prstGeom>
          <a:gradFill flip="none" rotWithShape="1">
            <a:gsLst>
              <a:gs pos="0">
                <a:srgbClr val="000000">
                  <a:alpha val="0"/>
                </a:srgbClr>
              </a:gs>
              <a:gs pos="100000">
                <a:srgbClr val="000000">
                  <a:alpha val="59000"/>
                </a:srgbClr>
              </a:gs>
            </a:gsLst>
            <a:lin ang="108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err="1">
              <a:solidFill>
                <a:schemeClr val="tx1"/>
              </a:solidFill>
              <a:ea typeface="Segoe UI" pitchFamily="34" charset="0"/>
              <a:cs typeface="Segoe UI" pitchFamily="34" charset="0"/>
            </a:endParaRPr>
          </a:p>
        </p:txBody>
      </p:sp>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24637" name="think-cell Slide" r:id="rId5" imgW="378" imgH="377" progId="TCLayout.ActiveDocument.1">
                  <p:embed/>
                </p:oleObj>
              </mc:Choice>
              <mc:Fallback>
                <p:oleObj name="think-cell Slide" r:id="rId5" imgW="378" imgH="377" progId="TCLayout.ActiveDocument.1">
                  <p:embed/>
                  <p:pic>
                    <p:nvPicPr>
                      <p:cNvPr id="2" name="Object 1" hidden="1"/>
                      <p:cNvPicPr/>
                      <p:nvPr/>
                    </p:nvPicPr>
                    <p:blipFill>
                      <a:blip r:embed="rId6"/>
                      <a:stretch>
                        <a:fillRect/>
                      </a:stretch>
                    </p:blipFill>
                    <p:spPr>
                      <a:xfrm>
                        <a:off x="1557" y="1558"/>
                        <a:ext cx="1556" cy="1556"/>
                      </a:xfrm>
                      <a:prstGeom prst="rect">
                        <a:avLst/>
                      </a:prstGeom>
                    </p:spPr>
                  </p:pic>
                </p:oleObj>
              </mc:Fallback>
            </mc:AlternateContent>
          </a:graphicData>
        </a:graphic>
      </p:graphicFrame>
      <p:sp>
        <p:nvSpPr>
          <p:cNvPr id="9" name="Title 1"/>
          <p:cNvSpPr>
            <a:spLocks noGrp="1"/>
          </p:cNvSpPr>
          <p:nvPr>
            <p:ph type="title" hasCustomPrompt="1"/>
          </p:nvPr>
        </p:nvSpPr>
        <p:spPr>
          <a:xfrm>
            <a:off x="269302" y="2505004"/>
            <a:ext cx="8964185" cy="1793090"/>
          </a:xfrm>
          <a:noFill/>
        </p:spPr>
        <p:txBody>
          <a:bodyPr lIns="146304" tIns="91440" rIns="146304" bIns="91440" anchor="b" anchorCtr="0"/>
          <a:lstStyle>
            <a:lvl1pPr>
              <a:defRPr sz="5293" spc="-98" baseline="0">
                <a:solidFill>
                  <a:schemeClr val="tx1"/>
                </a:solidFill>
              </a:defRPr>
            </a:lvl1pPr>
          </a:lstStyle>
          <a:p>
            <a:r>
              <a:rPr lang="en-US"/>
              <a:t>Presentation title</a:t>
            </a:r>
          </a:p>
        </p:txBody>
      </p:sp>
      <p:sp>
        <p:nvSpPr>
          <p:cNvPr id="5" name="Text Placeholder 4"/>
          <p:cNvSpPr>
            <a:spLocks noGrp="1"/>
          </p:cNvSpPr>
          <p:nvPr>
            <p:ph type="body" sz="quarter" idx="12" hasCustomPrompt="1"/>
          </p:nvPr>
        </p:nvSpPr>
        <p:spPr>
          <a:xfrm>
            <a:off x="269302" y="4299392"/>
            <a:ext cx="7171337" cy="1792326"/>
          </a:xfrm>
          <a:noFill/>
        </p:spPr>
        <p:txBody>
          <a:bodyPr lIns="146304" tIns="109728" rIns="146304" bIns="109728">
            <a:noAutofit/>
          </a:bodyPr>
          <a:lstStyle>
            <a:lvl1pPr marL="0" indent="0">
              <a:spcBef>
                <a:spcPts val="0"/>
              </a:spcBef>
              <a:buNone/>
              <a:defRPr sz="2745" spc="0" baseline="0">
                <a:solidFill>
                  <a:schemeClr val="tx1"/>
                </a:solidFill>
                <a:latin typeface="Segoe UI Semilight" panose="020B0402040204020203" pitchFamily="34" charset="0"/>
                <a:cs typeface="Segoe UI Semilight" panose="020B0402040204020203" pitchFamily="34" charset="0"/>
              </a:defRPr>
            </a:lvl1pPr>
          </a:lstStyle>
          <a:p>
            <a:pPr lvl="0"/>
            <a:r>
              <a:rPr lang="en-US"/>
              <a:t>Speaker Name</a:t>
            </a:r>
          </a:p>
        </p:txBody>
      </p:sp>
      <p:pic>
        <p:nvPicPr>
          <p:cNvPr id="7" name="Picture 6"/>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bwMode="invGray">
          <a:xfrm>
            <a:off x="448212" y="297562"/>
            <a:ext cx="1613565" cy="345698"/>
          </a:xfrm>
          <a:prstGeom prst="rect">
            <a:avLst/>
          </a:prstGeom>
        </p:spPr>
      </p:pic>
      <p:sp>
        <p:nvSpPr>
          <p:cNvPr id="6" name="Text Placeholder 2"/>
          <p:cNvSpPr txBox="1">
            <a:spLocks/>
          </p:cNvSpPr>
          <p:nvPr userDrawn="1"/>
        </p:nvSpPr>
        <p:spPr bwMode="auto">
          <a:xfrm>
            <a:off x="287231" y="6015723"/>
            <a:ext cx="2958170" cy="537925"/>
          </a:xfrm>
          <a:prstGeom prst="rect">
            <a:avLst/>
          </a:prstGeom>
        </p:spPr>
        <p:txBody>
          <a:bodyPr vert="horz" wrap="square" lIns="143407" tIns="107555" rIns="143407" bIns="107555" rtlCol="0">
            <a:noAutofit/>
          </a:bodyPr>
          <a:lstStyle>
            <a:lvl1pPr marL="0" marR="0" indent="0" algn="l" defTabSz="932742" rtl="0" eaLnBrk="1" fontAlgn="auto" latinLnBrk="0" hangingPunct="1">
              <a:lnSpc>
                <a:spcPct val="90000"/>
              </a:lnSpc>
              <a:spcBef>
                <a:spcPts val="0"/>
              </a:spcBef>
              <a:spcAft>
                <a:spcPts val="0"/>
              </a:spcAft>
              <a:buClrTx/>
              <a:buSzPct val="90000"/>
              <a:buFont typeface="Arial" pitchFamily="34" charset="0"/>
              <a:buNone/>
              <a:tabLst/>
              <a:defRPr sz="3200" kern="1200" spc="0" baseline="0">
                <a:gradFill>
                  <a:gsLst>
                    <a:gs pos="4040">
                      <a:srgbClr val="525252"/>
                    </a:gs>
                    <a:gs pos="17000">
                      <a:srgbClr val="52525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353" b="0">
                <a:solidFill>
                  <a:schemeClr val="tx1"/>
                </a:solidFill>
              </a:rPr>
              <a:t>Microsoft Services</a:t>
            </a:r>
            <a:endParaRPr lang="en-US" sz="2353" b="0">
              <a:solidFill>
                <a:schemeClr val="tx1"/>
              </a:solidFill>
              <a:latin typeface="Segoe UI"/>
            </a:endParaRPr>
          </a:p>
        </p:txBody>
      </p:sp>
    </p:spTree>
    <p:extLst>
      <p:ext uri="{BB962C8B-B14F-4D97-AF65-F5344CB8AC3E}">
        <p14:creationId xmlns:p14="http://schemas.microsoft.com/office/powerpoint/2010/main" val="15758386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57C2D0D-5861-4B5B-AE4E-FA818EECF895}"/>
              </a:ext>
            </a:extLst>
          </p:cNvPr>
          <p:cNvPicPr>
            <a:picLocks noChangeAspect="1"/>
          </p:cNvPicPr>
          <p:nvPr userDrawn="1"/>
        </p:nvPicPr>
        <p:blipFill>
          <a:blip r:embed="rId4"/>
          <a:stretch>
            <a:fillRect/>
          </a:stretch>
        </p:blipFill>
        <p:spPr>
          <a:xfrm>
            <a:off x="0" y="0"/>
            <a:ext cx="12190271" cy="6858000"/>
          </a:xfrm>
          <a:prstGeom prst="rect">
            <a:avLst/>
          </a:prstGeom>
        </p:spPr>
      </p:pic>
      <p:sp>
        <p:nvSpPr>
          <p:cNvPr id="13" name="Rectangle 12">
            <a:extLst>
              <a:ext uri="{FF2B5EF4-FFF2-40B4-BE49-F238E27FC236}">
                <a16:creationId xmlns:a16="http://schemas.microsoft.com/office/drawing/2014/main" id="{2C828190-20ED-4722-9755-8C27898E0F5F}"/>
              </a:ext>
            </a:extLst>
          </p:cNvPr>
          <p:cNvSpPr/>
          <p:nvPr userDrawn="1"/>
        </p:nvSpPr>
        <p:spPr bwMode="auto">
          <a:xfrm>
            <a:off x="0" y="0"/>
            <a:ext cx="12192000" cy="6858000"/>
          </a:xfrm>
          <a:prstGeom prst="rect">
            <a:avLst/>
          </a:prstGeom>
          <a:solidFill>
            <a:schemeClr val="accent3">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a:solidFill>
                <a:schemeClr val="tx1"/>
              </a:solidFill>
              <a:ea typeface="Segoe UI" pitchFamily="34" charset="0"/>
              <a:cs typeface="Segoe UI" pitchFamily="34" charset="0"/>
            </a:endParaRPr>
          </a:p>
        </p:txBody>
      </p:sp>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25661" name="think-cell Slide" r:id="rId5" imgW="378" imgH="377" progId="TCLayout.ActiveDocument.1">
                  <p:embed/>
                </p:oleObj>
              </mc:Choice>
              <mc:Fallback>
                <p:oleObj name="think-cell Slide" r:id="rId5" imgW="378" imgH="377" progId="TCLayout.ActiveDocument.1">
                  <p:embed/>
                  <p:pic>
                    <p:nvPicPr>
                      <p:cNvPr id="2" name="Object 1" hidden="1"/>
                      <p:cNvPicPr/>
                      <p:nvPr/>
                    </p:nvPicPr>
                    <p:blipFill>
                      <a:blip r:embed="rId6"/>
                      <a:stretch>
                        <a:fillRect/>
                      </a:stretch>
                    </p:blipFill>
                    <p:spPr>
                      <a:xfrm>
                        <a:off x="1557" y="1558"/>
                        <a:ext cx="1556" cy="1556"/>
                      </a:xfrm>
                      <a:prstGeom prst="rect">
                        <a:avLst/>
                      </a:prstGeom>
                    </p:spPr>
                  </p:pic>
                </p:oleObj>
              </mc:Fallback>
            </mc:AlternateContent>
          </a:graphicData>
        </a:graphic>
      </p:graphicFrame>
      <p:sp>
        <p:nvSpPr>
          <p:cNvPr id="9" name="Title 1"/>
          <p:cNvSpPr>
            <a:spLocks noGrp="1"/>
          </p:cNvSpPr>
          <p:nvPr>
            <p:ph type="title" hasCustomPrompt="1"/>
          </p:nvPr>
        </p:nvSpPr>
        <p:spPr>
          <a:xfrm>
            <a:off x="269302" y="2505004"/>
            <a:ext cx="8964185" cy="1793090"/>
          </a:xfrm>
          <a:noFill/>
        </p:spPr>
        <p:txBody>
          <a:bodyPr lIns="146304" tIns="91440" rIns="146304" bIns="91440" anchor="b" anchorCtr="0"/>
          <a:lstStyle>
            <a:lvl1pPr>
              <a:defRPr sz="5293" spc="-98" baseline="0">
                <a:solidFill>
                  <a:schemeClr val="tx1"/>
                </a:solidFill>
              </a:defRPr>
            </a:lvl1pPr>
          </a:lstStyle>
          <a:p>
            <a:r>
              <a:rPr lang="en-US"/>
              <a:t>Presentation title</a:t>
            </a:r>
          </a:p>
        </p:txBody>
      </p:sp>
      <p:sp>
        <p:nvSpPr>
          <p:cNvPr id="5" name="Text Placeholder 4"/>
          <p:cNvSpPr>
            <a:spLocks noGrp="1"/>
          </p:cNvSpPr>
          <p:nvPr>
            <p:ph type="body" sz="quarter" idx="12" hasCustomPrompt="1"/>
          </p:nvPr>
        </p:nvSpPr>
        <p:spPr>
          <a:xfrm>
            <a:off x="269302" y="4299392"/>
            <a:ext cx="7171337" cy="1792326"/>
          </a:xfrm>
          <a:noFill/>
        </p:spPr>
        <p:txBody>
          <a:bodyPr lIns="146304" tIns="109728" rIns="146304" bIns="109728">
            <a:noAutofit/>
          </a:bodyPr>
          <a:lstStyle>
            <a:lvl1pPr marL="0" indent="0">
              <a:spcBef>
                <a:spcPts val="0"/>
              </a:spcBef>
              <a:buNone/>
              <a:defRPr sz="2745" spc="0" baseline="0">
                <a:solidFill>
                  <a:schemeClr val="tx1"/>
                </a:solidFill>
                <a:latin typeface="Segoe UI Semilight" panose="020B0402040204020203" pitchFamily="34" charset="0"/>
                <a:cs typeface="Segoe UI Semilight" panose="020B0402040204020203" pitchFamily="34" charset="0"/>
              </a:defRPr>
            </a:lvl1pPr>
          </a:lstStyle>
          <a:p>
            <a:pPr lvl="0"/>
            <a:r>
              <a:rPr lang="en-US"/>
              <a:t>Speaker Name</a:t>
            </a:r>
          </a:p>
        </p:txBody>
      </p:sp>
      <p:pic>
        <p:nvPicPr>
          <p:cNvPr id="7" name="Picture 6"/>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bwMode="invGray">
          <a:xfrm>
            <a:off x="448212" y="448276"/>
            <a:ext cx="1613565" cy="345698"/>
          </a:xfrm>
          <a:prstGeom prst="rect">
            <a:avLst/>
          </a:prstGeom>
        </p:spPr>
      </p:pic>
      <p:sp>
        <p:nvSpPr>
          <p:cNvPr id="6" name="Text Placeholder 2"/>
          <p:cNvSpPr txBox="1">
            <a:spLocks/>
          </p:cNvSpPr>
          <p:nvPr userDrawn="1"/>
        </p:nvSpPr>
        <p:spPr bwMode="auto">
          <a:xfrm>
            <a:off x="287231" y="6015723"/>
            <a:ext cx="2958170" cy="537925"/>
          </a:xfrm>
          <a:prstGeom prst="rect">
            <a:avLst/>
          </a:prstGeom>
        </p:spPr>
        <p:txBody>
          <a:bodyPr vert="horz" wrap="square" lIns="143407" tIns="107555" rIns="143407" bIns="107555" rtlCol="0">
            <a:noAutofit/>
          </a:bodyPr>
          <a:lstStyle>
            <a:lvl1pPr marL="0" marR="0" indent="0" algn="l" defTabSz="932742" rtl="0" eaLnBrk="1" fontAlgn="auto" latinLnBrk="0" hangingPunct="1">
              <a:lnSpc>
                <a:spcPct val="90000"/>
              </a:lnSpc>
              <a:spcBef>
                <a:spcPts val="0"/>
              </a:spcBef>
              <a:spcAft>
                <a:spcPts val="0"/>
              </a:spcAft>
              <a:buClrTx/>
              <a:buSzPct val="90000"/>
              <a:buFont typeface="Arial" pitchFamily="34" charset="0"/>
              <a:buNone/>
              <a:tabLst/>
              <a:defRPr sz="3200" kern="1200" spc="0" baseline="0">
                <a:gradFill>
                  <a:gsLst>
                    <a:gs pos="4040">
                      <a:srgbClr val="525252"/>
                    </a:gs>
                    <a:gs pos="17000">
                      <a:srgbClr val="52525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353" b="0">
                <a:solidFill>
                  <a:schemeClr val="tx1"/>
                </a:solidFill>
              </a:rPr>
              <a:t>Microsoft Services</a:t>
            </a:r>
            <a:endParaRPr lang="en-US" sz="2353" b="0">
              <a:solidFill>
                <a:schemeClr val="tx1"/>
              </a:solidFill>
              <a:latin typeface="Segoe UI"/>
            </a:endParaRPr>
          </a:p>
        </p:txBody>
      </p:sp>
    </p:spTree>
    <p:extLst>
      <p:ext uri="{BB962C8B-B14F-4D97-AF65-F5344CB8AC3E}">
        <p14:creationId xmlns:p14="http://schemas.microsoft.com/office/powerpoint/2010/main" val="300401975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27709" name="think-cell Slide" r:id="rId4" imgW="378" imgH="377" progId="TCLayout.ActiveDocument.1">
                  <p:embed/>
                </p:oleObj>
              </mc:Choice>
              <mc:Fallback>
                <p:oleObj name="think-cell Slide" r:id="rId4" imgW="378" imgH="377" progId="TCLayout.ActiveDocument.1">
                  <p:embed/>
                  <p:pic>
                    <p:nvPicPr>
                      <p:cNvPr id="2" name="Object 1"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4" name="Text Placeholder 3"/>
          <p:cNvSpPr>
            <a:spLocks noGrp="1"/>
          </p:cNvSpPr>
          <p:nvPr>
            <p:ph type="body" sz="quarter" idx="10"/>
          </p:nvPr>
        </p:nvSpPr>
        <p:spPr>
          <a:xfrm>
            <a:off x="288517" y="1409910"/>
            <a:ext cx="11653523" cy="1566056"/>
          </a:xfrm>
        </p:spPr>
        <p:txBody>
          <a:bodyPr>
            <a:spAutoFit/>
          </a:bodyPr>
          <a:lstStyle>
            <a:lvl1pPr>
              <a:defRPr sz="3528">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a:xfrm>
            <a:off x="288518" y="253713"/>
            <a:ext cx="11655840" cy="935463"/>
          </a:xfrm>
        </p:spPr>
        <p:txBody>
          <a:bodyPr/>
          <a:lstStyle>
            <a:lvl1pPr>
              <a:defRPr>
                <a:solidFill>
                  <a:schemeClr val="bg1"/>
                </a:solidFill>
              </a:defRPr>
            </a:lvl1pPr>
          </a:lstStyle>
          <a:p>
            <a:r>
              <a:rPr lang="en-US"/>
              <a:t>Click to edit Master title style</a:t>
            </a:r>
          </a:p>
        </p:txBody>
      </p:sp>
      <p:sp>
        <p:nvSpPr>
          <p:cNvPr id="5" name="Text Placeholder 4"/>
          <p:cNvSpPr>
            <a:spLocks noGrp="1"/>
          </p:cNvSpPr>
          <p:nvPr>
            <p:ph type="body" sz="quarter" idx="11"/>
          </p:nvPr>
        </p:nvSpPr>
        <p:spPr>
          <a:xfrm>
            <a:off x="288516" y="957257"/>
            <a:ext cx="11653523" cy="482831"/>
          </a:xfrm>
        </p:spPr>
        <p:txBody>
          <a:bodyPr/>
          <a:lstStyle>
            <a:lvl1pPr marL="0" indent="0">
              <a:lnSpc>
                <a:spcPct val="100000"/>
              </a:lnSpc>
              <a:spcBef>
                <a:spcPts val="0"/>
              </a:spcBef>
              <a:buNone/>
              <a:defRPr sz="1961">
                <a:solidFill>
                  <a:schemeClr val="bg1"/>
                </a:solidFill>
                <a:latin typeface="+mn-lt"/>
              </a:defRPr>
            </a:lvl1pPr>
            <a:lvl2pPr>
              <a:defRPr sz="1961">
                <a:latin typeface="+mn-lt"/>
              </a:defRPr>
            </a:lvl2pPr>
            <a:lvl3pPr>
              <a:defRPr sz="1765">
                <a:latin typeface="+mn-lt"/>
              </a:defRPr>
            </a:lvl3pPr>
            <a:lvl4pPr>
              <a:defRPr sz="1568">
                <a:latin typeface="+mn-lt"/>
              </a:defRPr>
            </a:lvl4pPr>
            <a:lvl5pPr>
              <a:defRPr sz="1568">
                <a:latin typeface="+mn-lt"/>
              </a:defRPr>
            </a:lvl5pPr>
          </a:lstStyle>
          <a:p>
            <a:pPr lvl="0"/>
            <a:r>
              <a:rPr lang="en-US"/>
              <a:t>Edit Master text styles</a:t>
            </a:r>
          </a:p>
        </p:txBody>
      </p:sp>
      <p:sp>
        <p:nvSpPr>
          <p:cNvPr id="10" name="Slide Number Placeholder 4">
            <a:extLst>
              <a:ext uri="{FF2B5EF4-FFF2-40B4-BE49-F238E27FC236}">
                <a16:creationId xmlns:a16="http://schemas.microsoft.com/office/drawing/2014/main" id="{989E0478-946C-44B3-9830-F3D377C7450C}"/>
              </a:ext>
            </a:extLst>
          </p:cNvPr>
          <p:cNvSpPr>
            <a:spLocks noGrp="1"/>
          </p:cNvSpPr>
          <p:nvPr>
            <p:ph type="sldNum" sz="quarter" idx="4"/>
          </p:nvPr>
        </p:nvSpPr>
        <p:spPr>
          <a:xfrm>
            <a:off x="11906110" y="6526583"/>
            <a:ext cx="139862" cy="135796"/>
          </a:xfrm>
          <a:prstGeom prst="rect">
            <a:avLst/>
          </a:prstGeom>
        </p:spPr>
        <p:txBody>
          <a:bodyPr vert="horz" wrap="none" lIns="0" tIns="0" rIns="0" bIns="0" rtlCol="0" anchor="ctr">
            <a:noAutofit/>
          </a:bodyPr>
          <a:lstStyle>
            <a:lvl1pPr>
              <a:defRPr lang="en-US" sz="882" smtClean="0">
                <a:solidFill>
                  <a:schemeClr val="bg1"/>
                </a:solidFill>
              </a:defRPr>
            </a:lvl1pPr>
          </a:lstStyle>
          <a:p>
            <a:pPr algn="r"/>
            <a:fld id="{4F6BF59E-C7AB-4D2C-B602-9844A5FEE556}" type="slidenum">
              <a:rPr lang="en-IN" smtClean="0"/>
              <a:pPr algn="r"/>
              <a:t>‹#›</a:t>
            </a:fld>
            <a:endParaRPr lang="en-IN"/>
          </a:p>
        </p:txBody>
      </p:sp>
    </p:spTree>
    <p:extLst>
      <p:ext uri="{BB962C8B-B14F-4D97-AF65-F5344CB8AC3E}">
        <p14:creationId xmlns:p14="http://schemas.microsoft.com/office/powerpoint/2010/main" val="1639898190"/>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28733" name="think-cell Slide" r:id="rId4" imgW="378" imgH="377" progId="TCLayout.ActiveDocument.1">
                  <p:embed/>
                </p:oleObj>
              </mc:Choice>
              <mc:Fallback>
                <p:oleObj name="think-cell Slide" r:id="rId4" imgW="378" imgH="377" progId="TCLayout.ActiveDocument.1">
                  <p:embed/>
                  <p:pic>
                    <p:nvPicPr>
                      <p:cNvPr id="3" name="Object 2"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4" name="Title 3"/>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8" name="Slide Number Placeholder 4">
            <a:extLst>
              <a:ext uri="{FF2B5EF4-FFF2-40B4-BE49-F238E27FC236}">
                <a16:creationId xmlns:a16="http://schemas.microsoft.com/office/drawing/2014/main" id="{D490C41F-04D1-4776-A63D-ED56FF4D407F}"/>
              </a:ext>
            </a:extLst>
          </p:cNvPr>
          <p:cNvSpPr>
            <a:spLocks noGrp="1"/>
          </p:cNvSpPr>
          <p:nvPr>
            <p:ph type="sldNum" sz="quarter" idx="4"/>
          </p:nvPr>
        </p:nvSpPr>
        <p:spPr>
          <a:xfrm>
            <a:off x="11906110" y="6526583"/>
            <a:ext cx="139862" cy="135796"/>
          </a:xfrm>
          <a:prstGeom prst="rect">
            <a:avLst/>
          </a:prstGeom>
        </p:spPr>
        <p:txBody>
          <a:bodyPr vert="horz" wrap="none" lIns="0" tIns="0" rIns="0" bIns="0" rtlCol="0" anchor="ctr">
            <a:noAutofit/>
          </a:bodyPr>
          <a:lstStyle>
            <a:lvl1pPr>
              <a:defRPr lang="en-US" sz="882" smtClean="0">
                <a:solidFill>
                  <a:schemeClr val="bg1"/>
                </a:solidFill>
              </a:defRPr>
            </a:lvl1pPr>
          </a:lstStyle>
          <a:p>
            <a:pPr algn="r"/>
            <a:fld id="{4F6BF59E-C7AB-4D2C-B602-9844A5FEE556}" type="slidenum">
              <a:rPr lang="en-IN" smtClean="0"/>
              <a:pPr algn="r"/>
              <a:t>‹#›</a:t>
            </a:fld>
            <a:endParaRPr lang="en-IN"/>
          </a:p>
        </p:txBody>
      </p:sp>
    </p:spTree>
    <p:extLst>
      <p:ext uri="{BB962C8B-B14F-4D97-AF65-F5344CB8AC3E}">
        <p14:creationId xmlns:p14="http://schemas.microsoft.com/office/powerpoint/2010/main" val="1165727526"/>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2"/>
        </a:solid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flipH="1">
            <a:off x="0" y="68"/>
            <a:ext cx="12192000" cy="6864096"/>
          </a:xfrm>
          <a:prstGeom prst="rect">
            <a:avLst/>
          </a:prstGeom>
        </p:spPr>
      </p:pic>
      <p:sp>
        <p:nvSpPr>
          <p:cNvPr id="8" name="Rectangle 7"/>
          <p:cNvSpPr/>
          <p:nvPr userDrawn="1"/>
        </p:nvSpPr>
        <p:spPr bwMode="auto">
          <a:xfrm>
            <a:off x="0" y="0"/>
            <a:ext cx="12192000" cy="6858000"/>
          </a:xfrm>
          <a:prstGeom prst="rect">
            <a:avLst/>
          </a:prstGeom>
          <a:gradFill flip="none" rotWithShape="1">
            <a:gsLst>
              <a:gs pos="0">
                <a:srgbClr val="000000">
                  <a:alpha val="0"/>
                </a:srgbClr>
              </a:gs>
              <a:gs pos="100000">
                <a:srgbClr val="000000">
                  <a:alpha val="59000"/>
                </a:srgbClr>
              </a:gs>
            </a:gsLst>
            <a:lin ang="108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err="1">
              <a:solidFill>
                <a:schemeClr val="tx1"/>
              </a:solidFill>
              <a:ea typeface="Segoe UI" pitchFamily="34" charset="0"/>
              <a:cs typeface="Segoe UI" pitchFamily="34" charset="0"/>
            </a:endParaRPr>
          </a:p>
        </p:txBody>
      </p:sp>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29757" name="think-cell Slide" r:id="rId5" imgW="378" imgH="377" progId="TCLayout.ActiveDocument.1">
                  <p:embed/>
                </p:oleObj>
              </mc:Choice>
              <mc:Fallback>
                <p:oleObj name="think-cell Slide" r:id="rId5" imgW="378" imgH="377" progId="TCLayout.ActiveDocument.1">
                  <p:embed/>
                  <p:pic>
                    <p:nvPicPr>
                      <p:cNvPr id="2" name="Object 1" hidden="1"/>
                      <p:cNvPicPr/>
                      <p:nvPr/>
                    </p:nvPicPr>
                    <p:blipFill>
                      <a:blip r:embed="rId6"/>
                      <a:stretch>
                        <a:fillRect/>
                      </a:stretch>
                    </p:blipFill>
                    <p:spPr>
                      <a:xfrm>
                        <a:off x="1557" y="1558"/>
                        <a:ext cx="1556" cy="1556"/>
                      </a:xfrm>
                      <a:prstGeom prst="rect">
                        <a:avLst/>
                      </a:prstGeom>
                    </p:spPr>
                  </p:pic>
                </p:oleObj>
              </mc:Fallback>
            </mc:AlternateContent>
          </a:graphicData>
        </a:graphic>
      </p:graphicFrame>
      <p:sp>
        <p:nvSpPr>
          <p:cNvPr id="9" name="Title 1"/>
          <p:cNvSpPr>
            <a:spLocks noGrp="1"/>
          </p:cNvSpPr>
          <p:nvPr>
            <p:ph type="title" hasCustomPrompt="1"/>
          </p:nvPr>
        </p:nvSpPr>
        <p:spPr>
          <a:xfrm>
            <a:off x="269302" y="2505004"/>
            <a:ext cx="8964185" cy="1793090"/>
          </a:xfrm>
          <a:noFill/>
        </p:spPr>
        <p:txBody>
          <a:bodyPr lIns="146304" tIns="91440" rIns="146304" bIns="91440" anchor="b" anchorCtr="0"/>
          <a:lstStyle>
            <a:lvl1pPr>
              <a:defRPr sz="5293" spc="-98" baseline="0">
                <a:solidFill>
                  <a:schemeClr val="tx1"/>
                </a:solidFill>
              </a:defRPr>
            </a:lvl1pPr>
          </a:lstStyle>
          <a:p>
            <a:r>
              <a:rPr lang="en-US"/>
              <a:t>Presentation title</a:t>
            </a:r>
          </a:p>
        </p:txBody>
      </p:sp>
      <p:sp>
        <p:nvSpPr>
          <p:cNvPr id="5" name="Text Placeholder 4"/>
          <p:cNvSpPr>
            <a:spLocks noGrp="1"/>
          </p:cNvSpPr>
          <p:nvPr>
            <p:ph type="body" sz="quarter" idx="12" hasCustomPrompt="1"/>
          </p:nvPr>
        </p:nvSpPr>
        <p:spPr>
          <a:xfrm>
            <a:off x="269302" y="4299392"/>
            <a:ext cx="7171337" cy="1792326"/>
          </a:xfrm>
          <a:noFill/>
        </p:spPr>
        <p:txBody>
          <a:bodyPr lIns="146304" tIns="109728" rIns="146304" bIns="109728">
            <a:noAutofit/>
          </a:bodyPr>
          <a:lstStyle>
            <a:lvl1pPr marL="0" indent="0">
              <a:spcBef>
                <a:spcPts val="0"/>
              </a:spcBef>
              <a:buNone/>
              <a:defRPr sz="2745" spc="0" baseline="0">
                <a:solidFill>
                  <a:schemeClr val="tx1"/>
                </a:solidFill>
                <a:latin typeface="Segoe UI Semilight" panose="020B0402040204020203" pitchFamily="34" charset="0"/>
                <a:cs typeface="Segoe UI Semilight" panose="020B0402040204020203" pitchFamily="34" charset="0"/>
              </a:defRPr>
            </a:lvl1pPr>
          </a:lstStyle>
          <a:p>
            <a:pPr lvl="0"/>
            <a:r>
              <a:rPr lang="en-US"/>
              <a:t>Speaker Name</a:t>
            </a:r>
          </a:p>
        </p:txBody>
      </p:sp>
      <p:pic>
        <p:nvPicPr>
          <p:cNvPr id="7" name="Picture 6"/>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bwMode="invGray">
          <a:xfrm>
            <a:off x="448212" y="297562"/>
            <a:ext cx="1613565" cy="345698"/>
          </a:xfrm>
          <a:prstGeom prst="rect">
            <a:avLst/>
          </a:prstGeom>
        </p:spPr>
      </p:pic>
      <p:sp>
        <p:nvSpPr>
          <p:cNvPr id="6" name="Text Placeholder 2"/>
          <p:cNvSpPr txBox="1">
            <a:spLocks/>
          </p:cNvSpPr>
          <p:nvPr userDrawn="1"/>
        </p:nvSpPr>
        <p:spPr bwMode="auto">
          <a:xfrm>
            <a:off x="287231" y="6015723"/>
            <a:ext cx="2958170" cy="537925"/>
          </a:xfrm>
          <a:prstGeom prst="rect">
            <a:avLst/>
          </a:prstGeom>
        </p:spPr>
        <p:txBody>
          <a:bodyPr vert="horz" wrap="square" lIns="143407" tIns="107555" rIns="143407" bIns="107555" rtlCol="0">
            <a:noAutofit/>
          </a:bodyPr>
          <a:lstStyle>
            <a:lvl1pPr marL="0" marR="0" indent="0" algn="l" defTabSz="932742" rtl="0" eaLnBrk="1" fontAlgn="auto" latinLnBrk="0" hangingPunct="1">
              <a:lnSpc>
                <a:spcPct val="90000"/>
              </a:lnSpc>
              <a:spcBef>
                <a:spcPts val="0"/>
              </a:spcBef>
              <a:spcAft>
                <a:spcPts val="0"/>
              </a:spcAft>
              <a:buClrTx/>
              <a:buSzPct val="90000"/>
              <a:buFont typeface="Arial" pitchFamily="34" charset="0"/>
              <a:buNone/>
              <a:tabLst/>
              <a:defRPr sz="3200" kern="1200" spc="0" baseline="0">
                <a:gradFill>
                  <a:gsLst>
                    <a:gs pos="4040">
                      <a:srgbClr val="525252"/>
                    </a:gs>
                    <a:gs pos="17000">
                      <a:srgbClr val="52525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353" b="0">
                <a:solidFill>
                  <a:schemeClr val="tx1"/>
                </a:solidFill>
              </a:rPr>
              <a:t>Microsoft Services</a:t>
            </a:r>
            <a:endParaRPr lang="en-US" sz="2353" b="0">
              <a:solidFill>
                <a:schemeClr val="tx1"/>
              </a:solidFill>
              <a:latin typeface="Segoe UI"/>
            </a:endParaRPr>
          </a:p>
        </p:txBody>
      </p:sp>
    </p:spTree>
    <p:extLst>
      <p:ext uri="{BB962C8B-B14F-4D97-AF65-F5344CB8AC3E}">
        <p14:creationId xmlns:p14="http://schemas.microsoft.com/office/powerpoint/2010/main" val="9540002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bg2"/>
        </a:solidFill>
        <a:effectLst/>
      </p:bgPr>
    </p:bg>
    <p:spTree>
      <p:nvGrpSpPr>
        <p:cNvPr id="1" name=""/>
        <p:cNvGrpSpPr/>
        <p:nvPr/>
      </p:nvGrpSpPr>
      <p:grpSpPr>
        <a:xfrm>
          <a:off x="0" y="0"/>
          <a:ext cx="0" cy="0"/>
          <a:chOff x="0" y="0"/>
          <a:chExt cx="0" cy="0"/>
        </a:xfrm>
      </p:grpSpPr>
      <p:pic>
        <p:nvPicPr>
          <p:cNvPr id="4" name="Picture 3" descr="A person sitting at a table using a computer&#10;&#10;Description generated with very high confidence">
            <a:extLst>
              <a:ext uri="{FF2B5EF4-FFF2-40B4-BE49-F238E27FC236}">
                <a16:creationId xmlns:a16="http://schemas.microsoft.com/office/drawing/2014/main" id="{79C718DC-118E-49F4-941D-0D22949DFB2E}"/>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8" name="Rectangle 7"/>
          <p:cNvSpPr/>
          <p:nvPr userDrawn="1"/>
        </p:nvSpPr>
        <p:spPr bwMode="auto">
          <a:xfrm>
            <a:off x="0" y="0"/>
            <a:ext cx="12192000" cy="6858000"/>
          </a:xfrm>
          <a:prstGeom prst="rect">
            <a:avLst/>
          </a:prstGeom>
          <a:gradFill flip="none" rotWithShape="1">
            <a:gsLst>
              <a:gs pos="0">
                <a:srgbClr val="000000">
                  <a:alpha val="0"/>
                </a:srgbClr>
              </a:gs>
              <a:gs pos="100000">
                <a:srgbClr val="000000">
                  <a:alpha val="59000"/>
                </a:srgbClr>
              </a:gs>
            </a:gsLst>
            <a:lin ang="108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err="1">
              <a:solidFill>
                <a:schemeClr val="tx1"/>
              </a:solidFill>
              <a:ea typeface="Segoe UI" pitchFamily="34" charset="0"/>
              <a:cs typeface="Segoe UI" pitchFamily="34" charset="0"/>
            </a:endParaRPr>
          </a:p>
        </p:txBody>
      </p:sp>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30781" name="think-cell Slide" r:id="rId5" imgW="378" imgH="377" progId="TCLayout.ActiveDocument.1">
                  <p:embed/>
                </p:oleObj>
              </mc:Choice>
              <mc:Fallback>
                <p:oleObj name="think-cell Slide" r:id="rId5" imgW="378" imgH="377" progId="TCLayout.ActiveDocument.1">
                  <p:embed/>
                  <p:pic>
                    <p:nvPicPr>
                      <p:cNvPr id="2" name="Object 1" hidden="1"/>
                      <p:cNvPicPr/>
                      <p:nvPr/>
                    </p:nvPicPr>
                    <p:blipFill>
                      <a:blip r:embed="rId6"/>
                      <a:stretch>
                        <a:fillRect/>
                      </a:stretch>
                    </p:blipFill>
                    <p:spPr>
                      <a:xfrm>
                        <a:off x="1557" y="1558"/>
                        <a:ext cx="1556" cy="1556"/>
                      </a:xfrm>
                      <a:prstGeom prst="rect">
                        <a:avLst/>
                      </a:prstGeom>
                    </p:spPr>
                  </p:pic>
                </p:oleObj>
              </mc:Fallback>
            </mc:AlternateContent>
          </a:graphicData>
        </a:graphic>
      </p:graphicFrame>
      <p:sp>
        <p:nvSpPr>
          <p:cNvPr id="9" name="Title 1"/>
          <p:cNvSpPr>
            <a:spLocks noGrp="1"/>
          </p:cNvSpPr>
          <p:nvPr>
            <p:ph type="title" hasCustomPrompt="1"/>
          </p:nvPr>
        </p:nvSpPr>
        <p:spPr>
          <a:xfrm>
            <a:off x="269302" y="2505004"/>
            <a:ext cx="8964185" cy="1793090"/>
          </a:xfrm>
          <a:noFill/>
        </p:spPr>
        <p:txBody>
          <a:bodyPr lIns="146304" tIns="91440" rIns="146304" bIns="91440" anchor="b" anchorCtr="0"/>
          <a:lstStyle>
            <a:lvl1pPr>
              <a:defRPr sz="5293" spc="-98" baseline="0">
                <a:solidFill>
                  <a:schemeClr val="tx1"/>
                </a:solidFill>
              </a:defRPr>
            </a:lvl1pPr>
          </a:lstStyle>
          <a:p>
            <a:r>
              <a:rPr lang="en-US"/>
              <a:t>Presentation title</a:t>
            </a:r>
          </a:p>
        </p:txBody>
      </p:sp>
      <p:sp>
        <p:nvSpPr>
          <p:cNvPr id="5" name="Text Placeholder 4"/>
          <p:cNvSpPr>
            <a:spLocks noGrp="1"/>
          </p:cNvSpPr>
          <p:nvPr>
            <p:ph type="body" sz="quarter" idx="12" hasCustomPrompt="1"/>
          </p:nvPr>
        </p:nvSpPr>
        <p:spPr>
          <a:xfrm>
            <a:off x="269302" y="4299392"/>
            <a:ext cx="7171337" cy="1792326"/>
          </a:xfrm>
          <a:noFill/>
        </p:spPr>
        <p:txBody>
          <a:bodyPr lIns="146304" tIns="109728" rIns="146304" bIns="109728">
            <a:noAutofit/>
          </a:bodyPr>
          <a:lstStyle>
            <a:lvl1pPr marL="0" indent="0">
              <a:spcBef>
                <a:spcPts val="0"/>
              </a:spcBef>
              <a:buNone/>
              <a:defRPr sz="2745" spc="0" baseline="0">
                <a:solidFill>
                  <a:schemeClr val="tx1"/>
                </a:solidFill>
                <a:latin typeface="Segoe UI Semilight" panose="020B0402040204020203" pitchFamily="34" charset="0"/>
                <a:cs typeface="Segoe UI Semilight" panose="020B0402040204020203" pitchFamily="34" charset="0"/>
              </a:defRPr>
            </a:lvl1pPr>
          </a:lstStyle>
          <a:p>
            <a:pPr lvl="0"/>
            <a:r>
              <a:rPr lang="en-US"/>
              <a:t>Speaker Name</a:t>
            </a:r>
          </a:p>
        </p:txBody>
      </p:sp>
      <p:pic>
        <p:nvPicPr>
          <p:cNvPr id="7" name="Picture 6"/>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bwMode="invGray">
          <a:xfrm>
            <a:off x="448212" y="297562"/>
            <a:ext cx="1613565" cy="345698"/>
          </a:xfrm>
          <a:prstGeom prst="rect">
            <a:avLst/>
          </a:prstGeom>
        </p:spPr>
      </p:pic>
      <p:sp>
        <p:nvSpPr>
          <p:cNvPr id="6" name="Text Placeholder 2"/>
          <p:cNvSpPr txBox="1">
            <a:spLocks/>
          </p:cNvSpPr>
          <p:nvPr userDrawn="1"/>
        </p:nvSpPr>
        <p:spPr bwMode="auto">
          <a:xfrm>
            <a:off x="287231" y="6015723"/>
            <a:ext cx="2958170" cy="537925"/>
          </a:xfrm>
          <a:prstGeom prst="rect">
            <a:avLst/>
          </a:prstGeom>
        </p:spPr>
        <p:txBody>
          <a:bodyPr vert="horz" wrap="square" lIns="143407" tIns="107555" rIns="143407" bIns="107555" rtlCol="0">
            <a:noAutofit/>
          </a:bodyPr>
          <a:lstStyle>
            <a:lvl1pPr marL="0" marR="0" indent="0" algn="l" defTabSz="932742" rtl="0" eaLnBrk="1" fontAlgn="auto" latinLnBrk="0" hangingPunct="1">
              <a:lnSpc>
                <a:spcPct val="90000"/>
              </a:lnSpc>
              <a:spcBef>
                <a:spcPts val="0"/>
              </a:spcBef>
              <a:spcAft>
                <a:spcPts val="0"/>
              </a:spcAft>
              <a:buClrTx/>
              <a:buSzPct val="90000"/>
              <a:buFont typeface="Arial" pitchFamily="34" charset="0"/>
              <a:buNone/>
              <a:tabLst/>
              <a:defRPr sz="3200" kern="1200" spc="0" baseline="0">
                <a:gradFill>
                  <a:gsLst>
                    <a:gs pos="4040">
                      <a:srgbClr val="525252"/>
                    </a:gs>
                    <a:gs pos="17000">
                      <a:srgbClr val="52525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353" b="0">
                <a:solidFill>
                  <a:schemeClr val="tx1"/>
                </a:solidFill>
              </a:rPr>
              <a:t>Microsoft Services</a:t>
            </a:r>
            <a:endParaRPr lang="en-US" sz="2353" b="0">
              <a:solidFill>
                <a:schemeClr val="tx1"/>
              </a:solidFill>
              <a:latin typeface="Segoe UI"/>
            </a:endParaRPr>
          </a:p>
        </p:txBody>
      </p:sp>
    </p:spTree>
    <p:extLst>
      <p:ext uri="{BB962C8B-B14F-4D97-AF65-F5344CB8AC3E}">
        <p14:creationId xmlns:p14="http://schemas.microsoft.com/office/powerpoint/2010/main" val="276782225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chemeClr val="bg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57C2D0D-5861-4B5B-AE4E-FA818EECF895}"/>
              </a:ext>
            </a:extLst>
          </p:cNvPr>
          <p:cNvPicPr>
            <a:picLocks noChangeAspect="1"/>
          </p:cNvPicPr>
          <p:nvPr userDrawn="1"/>
        </p:nvPicPr>
        <p:blipFill>
          <a:blip r:embed="rId4"/>
          <a:stretch>
            <a:fillRect/>
          </a:stretch>
        </p:blipFill>
        <p:spPr>
          <a:xfrm>
            <a:off x="0" y="0"/>
            <a:ext cx="12190271" cy="6858000"/>
          </a:xfrm>
          <a:prstGeom prst="rect">
            <a:avLst/>
          </a:prstGeom>
        </p:spPr>
      </p:pic>
      <p:sp>
        <p:nvSpPr>
          <p:cNvPr id="13" name="Rectangle 12">
            <a:extLst>
              <a:ext uri="{FF2B5EF4-FFF2-40B4-BE49-F238E27FC236}">
                <a16:creationId xmlns:a16="http://schemas.microsoft.com/office/drawing/2014/main" id="{2C828190-20ED-4722-9755-8C27898E0F5F}"/>
              </a:ext>
            </a:extLst>
          </p:cNvPr>
          <p:cNvSpPr/>
          <p:nvPr userDrawn="1"/>
        </p:nvSpPr>
        <p:spPr bwMode="auto">
          <a:xfrm>
            <a:off x="0" y="0"/>
            <a:ext cx="12192000" cy="6858000"/>
          </a:xfrm>
          <a:prstGeom prst="rect">
            <a:avLst/>
          </a:prstGeom>
          <a:solidFill>
            <a:schemeClr val="accent3">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a:solidFill>
                <a:schemeClr val="tx1"/>
              </a:solidFill>
              <a:ea typeface="Segoe UI" pitchFamily="34" charset="0"/>
              <a:cs typeface="Segoe UI" pitchFamily="34" charset="0"/>
            </a:endParaRPr>
          </a:p>
        </p:txBody>
      </p:sp>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31805" name="think-cell Slide" r:id="rId5" imgW="378" imgH="377" progId="TCLayout.ActiveDocument.1">
                  <p:embed/>
                </p:oleObj>
              </mc:Choice>
              <mc:Fallback>
                <p:oleObj name="think-cell Slide" r:id="rId5" imgW="378" imgH="377" progId="TCLayout.ActiveDocument.1">
                  <p:embed/>
                  <p:pic>
                    <p:nvPicPr>
                      <p:cNvPr id="2" name="Object 1" hidden="1"/>
                      <p:cNvPicPr/>
                      <p:nvPr/>
                    </p:nvPicPr>
                    <p:blipFill>
                      <a:blip r:embed="rId6"/>
                      <a:stretch>
                        <a:fillRect/>
                      </a:stretch>
                    </p:blipFill>
                    <p:spPr>
                      <a:xfrm>
                        <a:off x="1557" y="1558"/>
                        <a:ext cx="1556" cy="1556"/>
                      </a:xfrm>
                      <a:prstGeom prst="rect">
                        <a:avLst/>
                      </a:prstGeom>
                    </p:spPr>
                  </p:pic>
                </p:oleObj>
              </mc:Fallback>
            </mc:AlternateContent>
          </a:graphicData>
        </a:graphic>
      </p:graphicFrame>
      <p:sp>
        <p:nvSpPr>
          <p:cNvPr id="9" name="Title 1"/>
          <p:cNvSpPr>
            <a:spLocks noGrp="1"/>
          </p:cNvSpPr>
          <p:nvPr>
            <p:ph type="title" hasCustomPrompt="1"/>
          </p:nvPr>
        </p:nvSpPr>
        <p:spPr>
          <a:xfrm>
            <a:off x="269302" y="2505004"/>
            <a:ext cx="8964185" cy="1793090"/>
          </a:xfrm>
          <a:noFill/>
        </p:spPr>
        <p:txBody>
          <a:bodyPr lIns="146304" tIns="91440" rIns="146304" bIns="91440" anchor="b" anchorCtr="0"/>
          <a:lstStyle>
            <a:lvl1pPr>
              <a:defRPr sz="5293" spc="-98" baseline="0">
                <a:solidFill>
                  <a:schemeClr val="tx1"/>
                </a:solidFill>
              </a:defRPr>
            </a:lvl1pPr>
          </a:lstStyle>
          <a:p>
            <a:r>
              <a:rPr lang="en-US"/>
              <a:t>Presentation title</a:t>
            </a:r>
          </a:p>
        </p:txBody>
      </p:sp>
      <p:sp>
        <p:nvSpPr>
          <p:cNvPr id="5" name="Text Placeholder 4"/>
          <p:cNvSpPr>
            <a:spLocks noGrp="1"/>
          </p:cNvSpPr>
          <p:nvPr>
            <p:ph type="body" sz="quarter" idx="12" hasCustomPrompt="1"/>
          </p:nvPr>
        </p:nvSpPr>
        <p:spPr>
          <a:xfrm>
            <a:off x="269302" y="4299392"/>
            <a:ext cx="7171337" cy="1792326"/>
          </a:xfrm>
          <a:noFill/>
        </p:spPr>
        <p:txBody>
          <a:bodyPr lIns="146304" tIns="109728" rIns="146304" bIns="109728">
            <a:noAutofit/>
          </a:bodyPr>
          <a:lstStyle>
            <a:lvl1pPr marL="0" indent="0">
              <a:spcBef>
                <a:spcPts val="0"/>
              </a:spcBef>
              <a:buNone/>
              <a:defRPr sz="2745" spc="0" baseline="0">
                <a:solidFill>
                  <a:schemeClr val="tx1"/>
                </a:solidFill>
                <a:latin typeface="Segoe UI Semilight" panose="020B0402040204020203" pitchFamily="34" charset="0"/>
                <a:cs typeface="Segoe UI Semilight" panose="020B0402040204020203" pitchFamily="34" charset="0"/>
              </a:defRPr>
            </a:lvl1pPr>
          </a:lstStyle>
          <a:p>
            <a:pPr lvl="0"/>
            <a:r>
              <a:rPr lang="en-US"/>
              <a:t>Speaker Name</a:t>
            </a:r>
          </a:p>
        </p:txBody>
      </p:sp>
      <p:pic>
        <p:nvPicPr>
          <p:cNvPr id="7" name="Picture 6"/>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bwMode="invGray">
          <a:xfrm>
            <a:off x="448212" y="448276"/>
            <a:ext cx="1613565" cy="345698"/>
          </a:xfrm>
          <a:prstGeom prst="rect">
            <a:avLst/>
          </a:prstGeom>
        </p:spPr>
      </p:pic>
      <p:sp>
        <p:nvSpPr>
          <p:cNvPr id="6" name="Text Placeholder 2"/>
          <p:cNvSpPr txBox="1">
            <a:spLocks/>
          </p:cNvSpPr>
          <p:nvPr userDrawn="1"/>
        </p:nvSpPr>
        <p:spPr bwMode="auto">
          <a:xfrm>
            <a:off x="287231" y="6015723"/>
            <a:ext cx="2958170" cy="537925"/>
          </a:xfrm>
          <a:prstGeom prst="rect">
            <a:avLst/>
          </a:prstGeom>
        </p:spPr>
        <p:txBody>
          <a:bodyPr vert="horz" wrap="square" lIns="143407" tIns="107555" rIns="143407" bIns="107555" rtlCol="0">
            <a:noAutofit/>
          </a:bodyPr>
          <a:lstStyle>
            <a:lvl1pPr marL="0" marR="0" indent="0" algn="l" defTabSz="932742" rtl="0" eaLnBrk="1" fontAlgn="auto" latinLnBrk="0" hangingPunct="1">
              <a:lnSpc>
                <a:spcPct val="90000"/>
              </a:lnSpc>
              <a:spcBef>
                <a:spcPts val="0"/>
              </a:spcBef>
              <a:spcAft>
                <a:spcPts val="0"/>
              </a:spcAft>
              <a:buClrTx/>
              <a:buSzPct val="90000"/>
              <a:buFont typeface="Arial" pitchFamily="34" charset="0"/>
              <a:buNone/>
              <a:tabLst/>
              <a:defRPr sz="3200" kern="1200" spc="0" baseline="0">
                <a:gradFill>
                  <a:gsLst>
                    <a:gs pos="4040">
                      <a:srgbClr val="525252"/>
                    </a:gs>
                    <a:gs pos="17000">
                      <a:srgbClr val="52525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353" b="0">
                <a:solidFill>
                  <a:schemeClr val="tx1"/>
                </a:solidFill>
              </a:rPr>
              <a:t>Microsoft Services</a:t>
            </a:r>
            <a:endParaRPr lang="en-US" sz="2353" b="0">
              <a:solidFill>
                <a:schemeClr val="tx1"/>
              </a:solidFill>
              <a:latin typeface="Segoe UI"/>
            </a:endParaRPr>
          </a:p>
        </p:txBody>
      </p:sp>
    </p:spTree>
    <p:extLst>
      <p:ext uri="{BB962C8B-B14F-4D97-AF65-F5344CB8AC3E}">
        <p14:creationId xmlns:p14="http://schemas.microsoft.com/office/powerpoint/2010/main" val="27065167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Divider">
    <p:bg>
      <p:bgPr>
        <a:solidFill>
          <a:schemeClr val="bg2"/>
        </a:solidFill>
        <a:effectLst/>
      </p:bgPr>
    </p:bg>
    <p:spTree>
      <p:nvGrpSpPr>
        <p:cNvPr id="1" name=""/>
        <p:cNvGrpSpPr/>
        <p:nvPr/>
      </p:nvGrpSpPr>
      <p:grpSpPr>
        <a:xfrm>
          <a:off x="0" y="0"/>
          <a:ext cx="0" cy="0"/>
          <a:chOff x="0" y="0"/>
          <a:chExt cx="0" cy="0"/>
        </a:xfrm>
      </p:grpSpPr>
      <p:sp>
        <p:nvSpPr>
          <p:cNvPr id="5" name="Picture Placeholder 4"/>
          <p:cNvSpPr>
            <a:spLocks noGrp="1"/>
          </p:cNvSpPr>
          <p:nvPr>
            <p:ph type="pic" sz="quarter" idx="11"/>
          </p:nvPr>
        </p:nvSpPr>
        <p:spPr>
          <a:xfrm>
            <a:off x="0" y="0"/>
            <a:ext cx="12192000" cy="561290"/>
          </a:xfrm>
        </p:spPr>
        <p:txBody>
          <a:bodyPr/>
          <a:lstStyle>
            <a:lvl1pPr>
              <a:defRPr>
                <a:solidFill>
                  <a:schemeClr val="tx1"/>
                </a:solidFill>
              </a:defRPr>
            </a:lvl1pPr>
          </a:lstStyle>
          <a:p>
            <a:endParaRPr lang="en-US"/>
          </a:p>
        </p:txBody>
      </p:sp>
      <p:graphicFrame>
        <p:nvGraphicFramePr>
          <p:cNvPr id="3" name="Object 2"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32829" name="think-cell Slide" r:id="rId4" imgW="378" imgH="377" progId="TCLayout.ActiveDocument.1">
                  <p:embed/>
                </p:oleObj>
              </mc:Choice>
              <mc:Fallback>
                <p:oleObj name="think-cell Slide" r:id="rId4" imgW="378" imgH="377" progId="TCLayout.ActiveDocument.1">
                  <p:embed/>
                  <p:pic>
                    <p:nvPicPr>
                      <p:cNvPr id="3" name="Object 2"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2" name="Title 1"/>
          <p:cNvSpPr>
            <a:spLocks noGrp="1"/>
          </p:cNvSpPr>
          <p:nvPr>
            <p:ph type="title" hasCustomPrompt="1"/>
          </p:nvPr>
        </p:nvSpPr>
        <p:spPr>
          <a:xfrm>
            <a:off x="445766" y="2148277"/>
            <a:ext cx="5429582" cy="1434116"/>
          </a:xfrm>
          <a:noFill/>
        </p:spPr>
        <p:txBody>
          <a:bodyPr wrap="square" tIns="91440" bIns="91440" anchor="t" anchorCtr="0">
            <a:noAutofit/>
          </a:bodyPr>
          <a:lstStyle>
            <a:lvl1pPr>
              <a:defRPr sz="4705" spc="-98" baseline="0">
                <a:solidFill>
                  <a:schemeClr val="tx1"/>
                </a:solidFill>
              </a:defRPr>
            </a:lvl1pPr>
          </a:lstStyle>
          <a:p>
            <a:r>
              <a:rPr lang="en-US"/>
              <a:t>Section title</a:t>
            </a:r>
          </a:p>
        </p:txBody>
      </p:sp>
      <p:pic>
        <p:nvPicPr>
          <p:cNvPr id="4" name="Picture 3"/>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0" y="-10634"/>
            <a:ext cx="12192000" cy="6858001"/>
          </a:xfrm>
          <a:prstGeom prst="rect">
            <a:avLst/>
          </a:prstGeom>
        </p:spPr>
      </p:pic>
    </p:spTree>
    <p:extLst>
      <p:ext uri="{BB962C8B-B14F-4D97-AF65-F5344CB8AC3E}">
        <p14:creationId xmlns:p14="http://schemas.microsoft.com/office/powerpoint/2010/main" val="3703702822"/>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3"/>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33853" name="think-cell Slide" r:id="rId4" imgW="378" imgH="377" progId="TCLayout.ActiveDocument.1">
                  <p:embed/>
                </p:oleObj>
              </mc:Choice>
              <mc:Fallback>
                <p:oleObj name="think-cell Slide" r:id="rId4" imgW="378" imgH="377" progId="TCLayout.ActiveDocument.1">
                  <p:embed/>
                  <p:pic>
                    <p:nvPicPr>
                      <p:cNvPr id="3" name="Object 2"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2" name="Title 1"/>
          <p:cNvSpPr>
            <a:spLocks noGrp="1"/>
          </p:cNvSpPr>
          <p:nvPr>
            <p:ph type="title" hasCustomPrompt="1"/>
          </p:nvPr>
        </p:nvSpPr>
        <p:spPr>
          <a:xfrm>
            <a:off x="269240" y="1186357"/>
            <a:ext cx="9859116" cy="1158793"/>
          </a:xfrm>
          <a:noFill/>
        </p:spPr>
        <p:txBody>
          <a:bodyPr tIns="91440" bIns="91440" anchor="t" anchorCtr="0">
            <a:spAutoFit/>
          </a:bodyPr>
          <a:lstStyle>
            <a:lvl1pPr>
              <a:defRPr sz="7056" spc="-98" baseline="0">
                <a:solidFill>
                  <a:schemeClr val="tx1"/>
                </a:solidFill>
              </a:defRPr>
            </a:lvl1pPr>
          </a:lstStyle>
          <a:p>
            <a:r>
              <a:rPr lang="en-US"/>
              <a:t>Demo title</a:t>
            </a:r>
          </a:p>
        </p:txBody>
      </p:sp>
      <p:sp>
        <p:nvSpPr>
          <p:cNvPr id="5" name="Text Placeholder 4"/>
          <p:cNvSpPr>
            <a:spLocks noGrp="1"/>
          </p:cNvSpPr>
          <p:nvPr>
            <p:ph type="body" sz="quarter" idx="12" hasCustomPrompt="1"/>
          </p:nvPr>
        </p:nvSpPr>
        <p:spPr>
          <a:xfrm>
            <a:off x="269241" y="3877276"/>
            <a:ext cx="9860674" cy="778565"/>
          </a:xfrm>
          <a:noFill/>
        </p:spPr>
        <p:txBody>
          <a:bodyPr lIns="182880" tIns="146304" rIns="182880" bIns="146304">
            <a:spAutoFit/>
          </a:bodyPr>
          <a:lstStyle>
            <a:lvl1pPr marL="0" indent="0">
              <a:spcBef>
                <a:spcPts val="0"/>
              </a:spcBef>
              <a:buNone/>
              <a:defRPr sz="3528" spc="0" baseline="0">
                <a:solidFill>
                  <a:schemeClr val="tx1"/>
                </a:solidFill>
                <a:latin typeface="+mj-lt"/>
              </a:defRPr>
            </a:lvl1pPr>
          </a:lstStyle>
          <a:p>
            <a:pPr lvl="0"/>
            <a:r>
              <a:rPr lang="en-US"/>
              <a:t>Speaker Name</a:t>
            </a:r>
          </a:p>
        </p:txBody>
      </p:sp>
    </p:spTree>
    <p:extLst>
      <p:ext uri="{BB962C8B-B14F-4D97-AF65-F5344CB8AC3E}">
        <p14:creationId xmlns:p14="http://schemas.microsoft.com/office/powerpoint/2010/main" val="347255918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roduction slide">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4157" name="think-cell Slide" r:id="rId4" imgW="378" imgH="377" progId="TCLayout.ActiveDocument.1">
                  <p:embed/>
                </p:oleObj>
              </mc:Choice>
              <mc:Fallback>
                <p:oleObj name="think-cell Slide" r:id="rId4" imgW="378" imgH="377" progId="TCLayout.ActiveDocument.1">
                  <p:embed/>
                  <p:pic>
                    <p:nvPicPr>
                      <p:cNvPr id="3" name="Object 2"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12" name="Slide Number Placeholder 11">
            <a:extLst>
              <a:ext uri="{FF2B5EF4-FFF2-40B4-BE49-F238E27FC236}">
                <a16:creationId xmlns:a16="http://schemas.microsoft.com/office/drawing/2014/main" id="{E7ED6B24-6398-4E27-8528-CB4396A37EC6}"/>
              </a:ext>
            </a:extLst>
          </p:cNvPr>
          <p:cNvSpPr>
            <a:spLocks noGrp="1"/>
          </p:cNvSpPr>
          <p:nvPr>
            <p:ph type="sldNum" sz="quarter" idx="13"/>
          </p:nvPr>
        </p:nvSpPr>
        <p:spPr/>
        <p:txBody>
          <a:bodyPr/>
          <a:lstStyle/>
          <a:p>
            <a:pPr algn="r"/>
            <a:fld id="{4F6BF59E-C7AB-4D2C-B602-9844A5FEE556}" type="slidenum">
              <a:rPr lang="en-IN" smtClean="0"/>
              <a:pPr algn="r"/>
              <a:t>‹#›</a:t>
            </a:fld>
            <a:endParaRPr lang="en-IN"/>
          </a:p>
        </p:txBody>
      </p:sp>
      <p:pic>
        <p:nvPicPr>
          <p:cNvPr id="18" name="Picture 17"/>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85060" y="-76200"/>
            <a:ext cx="12346512" cy="6934200"/>
          </a:xfrm>
          <a:prstGeom prst="rect">
            <a:avLst/>
          </a:prstGeom>
        </p:spPr>
      </p:pic>
      <p:sp>
        <p:nvSpPr>
          <p:cNvPr id="19" name="Text Placeholder 2"/>
          <p:cNvSpPr txBox="1">
            <a:spLocks/>
          </p:cNvSpPr>
          <p:nvPr userDrawn="1"/>
        </p:nvSpPr>
        <p:spPr bwMode="auto">
          <a:xfrm flipH="1">
            <a:off x="287232" y="6015724"/>
            <a:ext cx="2958170" cy="537925"/>
          </a:xfrm>
          <a:prstGeom prst="rect">
            <a:avLst/>
          </a:prstGeom>
        </p:spPr>
        <p:txBody>
          <a:bodyPr vert="horz" wrap="square" lIns="143387" tIns="107540" rIns="143387" bIns="107540" rtlCol="0">
            <a:noAutofit/>
          </a:bodyPr>
          <a:lstStyle>
            <a:lvl1pPr marL="0" marR="0" indent="0" algn="l" defTabSz="932742" rtl="0" eaLnBrk="1" fontAlgn="auto" latinLnBrk="0" hangingPunct="1">
              <a:lnSpc>
                <a:spcPct val="90000"/>
              </a:lnSpc>
              <a:spcBef>
                <a:spcPts val="0"/>
              </a:spcBef>
              <a:spcAft>
                <a:spcPts val="0"/>
              </a:spcAft>
              <a:buClrTx/>
              <a:buSzPct val="90000"/>
              <a:buFont typeface="Arial" pitchFamily="34" charset="0"/>
              <a:buNone/>
              <a:tabLst/>
              <a:defRPr sz="3200" kern="1200" spc="0" baseline="0">
                <a:gradFill>
                  <a:gsLst>
                    <a:gs pos="4040">
                      <a:srgbClr val="525252"/>
                    </a:gs>
                    <a:gs pos="17000">
                      <a:srgbClr val="52525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353" b="0">
                <a:solidFill>
                  <a:schemeClr val="tx1"/>
                </a:solidFill>
              </a:rPr>
              <a:t>Microsoft Services</a:t>
            </a:r>
            <a:endParaRPr lang="en-US" sz="2353" b="0">
              <a:solidFill>
                <a:schemeClr val="tx1"/>
              </a:solidFill>
              <a:latin typeface="Segoe UI"/>
            </a:endParaRPr>
          </a:p>
        </p:txBody>
      </p:sp>
      <p:sp>
        <p:nvSpPr>
          <p:cNvPr id="20" name="Rectangle 19"/>
          <p:cNvSpPr/>
          <p:nvPr userDrawn="1"/>
        </p:nvSpPr>
        <p:spPr bwMode="auto">
          <a:xfrm flipH="1">
            <a:off x="3245397" y="-76200"/>
            <a:ext cx="9016054" cy="6921504"/>
          </a:xfrm>
          <a:prstGeom prst="rect">
            <a:avLst/>
          </a:prstGeom>
          <a:gradFill flip="none" rotWithShape="1">
            <a:gsLst>
              <a:gs pos="6000">
                <a:srgbClr val="86A5B0">
                  <a:alpha val="57000"/>
                </a:srgbClr>
              </a:gs>
              <a:gs pos="77000">
                <a:srgbClr val="C1D1D6">
                  <a:alpha val="0"/>
                </a:srgbClr>
              </a:gs>
            </a:gsLst>
            <a:lin ang="2700000" scaled="1"/>
            <a:tileRect/>
          </a:gradFill>
          <a:ln>
            <a:noFill/>
          </a:ln>
          <a:effectLst>
            <a:softEdge rad="0"/>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b="0" cap="none" spc="0" err="1">
              <a:ln w="0"/>
              <a:solidFill>
                <a:schemeClr val="tx1"/>
              </a:solidFill>
              <a:effectLst>
                <a:outerShdw blurRad="38100" dist="19050" dir="2700000" algn="tl" rotWithShape="0">
                  <a:schemeClr val="dk1">
                    <a:alpha val="40000"/>
                  </a:schemeClr>
                </a:outerShdw>
              </a:effectLst>
              <a:ea typeface="Segoe UI" pitchFamily="34" charset="0"/>
              <a:cs typeface="Segoe UI" pitchFamily="34" charset="0"/>
            </a:endParaRPr>
          </a:p>
        </p:txBody>
      </p:sp>
      <p:sp>
        <p:nvSpPr>
          <p:cNvPr id="21" name="Rectangle 20"/>
          <p:cNvSpPr/>
          <p:nvPr userDrawn="1"/>
        </p:nvSpPr>
        <p:spPr bwMode="auto">
          <a:xfrm flipH="1">
            <a:off x="5918199" y="-76200"/>
            <a:ext cx="6343251" cy="6953251"/>
          </a:xfrm>
          <a:prstGeom prst="rect">
            <a:avLst/>
          </a:prstGeom>
          <a:gradFill flip="none" rotWithShape="1">
            <a:gsLst>
              <a:gs pos="75000">
                <a:srgbClr val="F2F2F2">
                  <a:alpha val="92549"/>
                </a:srgbClr>
              </a:gs>
              <a:gs pos="32000">
                <a:srgbClr val="86A5B0">
                  <a:alpha val="97000"/>
                </a:srgbClr>
              </a:gs>
              <a:gs pos="100000">
                <a:srgbClr val="C1D1D6">
                  <a:alpha val="0"/>
                </a:srgbClr>
              </a:gs>
            </a:gsLst>
            <a:lin ang="0" scaled="1"/>
            <a:tileRect/>
          </a:gradFill>
          <a:ln>
            <a:noFill/>
          </a:ln>
          <a:effectLst>
            <a:softEdge rad="0"/>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b="0" cap="none" spc="0" err="1">
              <a:ln w="0"/>
              <a:solidFill>
                <a:schemeClr val="tx1"/>
              </a:solidFill>
              <a:effectLst>
                <a:outerShdw blurRad="38100" dist="19050" dir="2700000" algn="tl" rotWithShape="0">
                  <a:schemeClr val="dk1">
                    <a:alpha val="40000"/>
                  </a:schemeClr>
                </a:outerShdw>
              </a:effectLst>
              <a:ea typeface="Segoe UI" pitchFamily="34" charset="0"/>
              <a:cs typeface="Segoe UI" pitchFamily="34" charset="0"/>
            </a:endParaRPr>
          </a:p>
        </p:txBody>
      </p:sp>
      <p:sp>
        <p:nvSpPr>
          <p:cNvPr id="22" name="Text Placeholder 4"/>
          <p:cNvSpPr>
            <a:spLocks noGrp="1"/>
          </p:cNvSpPr>
          <p:nvPr>
            <p:ph type="body" sz="quarter" idx="12" hasCustomPrompt="1"/>
          </p:nvPr>
        </p:nvSpPr>
        <p:spPr>
          <a:xfrm flipH="1">
            <a:off x="7664643" y="1535750"/>
            <a:ext cx="4070156" cy="1792326"/>
          </a:xfrm>
          <a:noFill/>
        </p:spPr>
        <p:txBody>
          <a:bodyPr lIns="146304" tIns="109728" rIns="146304" bIns="109728">
            <a:noAutofit/>
          </a:bodyPr>
          <a:lstStyle>
            <a:lvl1pPr marL="0" indent="0">
              <a:spcBef>
                <a:spcPts val="0"/>
              </a:spcBef>
              <a:buNone/>
              <a:defRPr lang="en-US" sz="2800" kern="1200" spc="0" baseline="0" dirty="0">
                <a:solidFill>
                  <a:schemeClr val="tx1"/>
                </a:solidFill>
                <a:latin typeface="+mn-lt"/>
                <a:ea typeface="+mn-ea"/>
                <a:cs typeface="Segoe UI Semilight" panose="020B0402040204020203" pitchFamily="34" charset="0"/>
              </a:defRPr>
            </a:lvl1pPr>
          </a:lstStyle>
          <a:p>
            <a:pPr marL="0" marR="0" lvl="0" indent="0" algn="l" defTabSz="914016" rtl="0" eaLnBrk="1" fontAlgn="auto" latinLnBrk="0" hangingPunct="1">
              <a:lnSpc>
                <a:spcPct val="90000"/>
              </a:lnSpc>
              <a:spcBef>
                <a:spcPts val="0"/>
              </a:spcBef>
              <a:spcAft>
                <a:spcPts val="0"/>
              </a:spcAft>
              <a:buClrTx/>
              <a:buSzPct val="90000"/>
              <a:buFont typeface="Arial" pitchFamily="34" charset="0"/>
              <a:buNone/>
              <a:tabLst/>
            </a:pPr>
            <a:r>
              <a:rPr lang="en-US"/>
              <a:t>The content can go here</a:t>
            </a:r>
          </a:p>
        </p:txBody>
      </p:sp>
      <p:sp>
        <p:nvSpPr>
          <p:cNvPr id="23" name="Title 1"/>
          <p:cNvSpPr>
            <a:spLocks noGrp="1"/>
          </p:cNvSpPr>
          <p:nvPr>
            <p:ph type="title" hasCustomPrompt="1"/>
          </p:nvPr>
        </p:nvSpPr>
        <p:spPr>
          <a:xfrm flipH="1">
            <a:off x="7664645" y="258763"/>
            <a:ext cx="4070154" cy="1528400"/>
          </a:xfrm>
          <a:noFill/>
        </p:spPr>
        <p:txBody>
          <a:bodyPr lIns="146304" tIns="91440" rIns="146304" bIns="91440" anchor="b" anchorCtr="0"/>
          <a:lstStyle>
            <a:lvl1pPr>
              <a:defRPr sz="5000" spc="-98" baseline="0">
                <a:solidFill>
                  <a:schemeClr val="tx1"/>
                </a:solidFill>
              </a:defRPr>
            </a:lvl1pPr>
          </a:lstStyle>
          <a:p>
            <a:r>
              <a:rPr lang="en-US"/>
              <a:t>This can be the title</a:t>
            </a:r>
          </a:p>
        </p:txBody>
      </p:sp>
      <p:pic>
        <p:nvPicPr>
          <p:cNvPr id="24" name="Picture 23"/>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bwMode="invGray">
          <a:xfrm>
            <a:off x="10553035" y="6427013"/>
            <a:ext cx="1181765" cy="253187"/>
          </a:xfrm>
          <a:prstGeom prst="rect">
            <a:avLst/>
          </a:prstGeom>
        </p:spPr>
      </p:pic>
    </p:spTree>
    <p:extLst>
      <p:ext uri="{BB962C8B-B14F-4D97-AF65-F5344CB8AC3E}">
        <p14:creationId xmlns:p14="http://schemas.microsoft.com/office/powerpoint/2010/main" val="2702806078"/>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6_Section Title">
    <p:bg>
      <p:bgPr>
        <a:solidFill>
          <a:schemeClr val="bg2"/>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34877" name="think-cell Slide" r:id="rId4" imgW="378" imgH="377" progId="TCLayout.ActiveDocument.1">
                  <p:embed/>
                </p:oleObj>
              </mc:Choice>
              <mc:Fallback>
                <p:oleObj name="think-cell Slide" r:id="rId4" imgW="378" imgH="377" progId="TCLayout.ActiveDocument.1">
                  <p:embed/>
                  <p:pic>
                    <p:nvPicPr>
                      <p:cNvPr id="3" name="Object 2"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2" name="Title 1"/>
          <p:cNvSpPr>
            <a:spLocks noGrp="1"/>
          </p:cNvSpPr>
          <p:nvPr>
            <p:ph type="title" hasCustomPrompt="1"/>
          </p:nvPr>
        </p:nvSpPr>
        <p:spPr>
          <a:xfrm>
            <a:off x="455682" y="2624915"/>
            <a:ext cx="8949308" cy="1608170"/>
          </a:xfrm>
          <a:noFill/>
        </p:spPr>
        <p:txBody>
          <a:bodyPr wrap="square" lIns="0" tIns="91440" bIns="91440" anchor="ctr" anchorCtr="0">
            <a:noAutofit/>
          </a:bodyPr>
          <a:lstStyle>
            <a:lvl1pPr>
              <a:defRPr sz="6470" spc="-98" baseline="0">
                <a:solidFill>
                  <a:schemeClr val="tx1"/>
                </a:solidFill>
              </a:defRPr>
            </a:lvl1pPr>
          </a:lstStyle>
          <a:p>
            <a:r>
              <a:rPr lang="en-US"/>
              <a:t>Section title</a:t>
            </a:r>
          </a:p>
        </p:txBody>
      </p:sp>
    </p:spTree>
    <p:extLst>
      <p:ext uri="{BB962C8B-B14F-4D97-AF65-F5344CB8AC3E}">
        <p14:creationId xmlns:p14="http://schemas.microsoft.com/office/powerpoint/2010/main" val="2531026278"/>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7_Section Title">
    <p:bg>
      <p:bgPr>
        <a:solidFill>
          <a:schemeClr val="accent2"/>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35901" name="think-cell Slide" r:id="rId4" imgW="378" imgH="377" progId="TCLayout.ActiveDocument.1">
                  <p:embed/>
                </p:oleObj>
              </mc:Choice>
              <mc:Fallback>
                <p:oleObj name="think-cell Slide" r:id="rId4" imgW="378" imgH="377" progId="TCLayout.ActiveDocument.1">
                  <p:embed/>
                  <p:pic>
                    <p:nvPicPr>
                      <p:cNvPr id="3" name="Object 2"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2" name="Title 1"/>
          <p:cNvSpPr>
            <a:spLocks noGrp="1"/>
          </p:cNvSpPr>
          <p:nvPr>
            <p:ph type="title" hasCustomPrompt="1"/>
          </p:nvPr>
        </p:nvSpPr>
        <p:spPr>
          <a:xfrm>
            <a:off x="455682" y="2624915"/>
            <a:ext cx="8949308" cy="1608170"/>
          </a:xfrm>
          <a:noFill/>
        </p:spPr>
        <p:txBody>
          <a:bodyPr wrap="square" lIns="0" tIns="91440" bIns="91440" anchor="ctr" anchorCtr="0">
            <a:noAutofit/>
          </a:bodyPr>
          <a:lstStyle>
            <a:lvl1pPr>
              <a:defRPr sz="7056" spc="-98" baseline="0">
                <a:solidFill>
                  <a:schemeClr val="tx1"/>
                </a:solidFill>
              </a:defRPr>
            </a:lvl1pPr>
          </a:lstStyle>
          <a:p>
            <a:r>
              <a:rPr lang="en-US"/>
              <a:t>Section title</a:t>
            </a:r>
          </a:p>
        </p:txBody>
      </p:sp>
    </p:spTree>
    <p:extLst>
      <p:ext uri="{BB962C8B-B14F-4D97-AF65-F5344CB8AC3E}">
        <p14:creationId xmlns:p14="http://schemas.microsoft.com/office/powerpoint/2010/main" val="652601944"/>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8_Section Title">
    <p:bg>
      <p:bgPr>
        <a:solidFill>
          <a:schemeClr val="accent3"/>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36925" name="think-cell Slide" r:id="rId4" imgW="378" imgH="377" progId="TCLayout.ActiveDocument.1">
                  <p:embed/>
                </p:oleObj>
              </mc:Choice>
              <mc:Fallback>
                <p:oleObj name="think-cell Slide" r:id="rId4" imgW="378" imgH="377" progId="TCLayout.ActiveDocument.1">
                  <p:embed/>
                  <p:pic>
                    <p:nvPicPr>
                      <p:cNvPr id="3" name="Object 2"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2" name="Title 1"/>
          <p:cNvSpPr>
            <a:spLocks noGrp="1"/>
          </p:cNvSpPr>
          <p:nvPr>
            <p:ph type="title" hasCustomPrompt="1"/>
          </p:nvPr>
        </p:nvSpPr>
        <p:spPr>
          <a:xfrm>
            <a:off x="455682" y="2624915"/>
            <a:ext cx="8949308" cy="1608170"/>
          </a:xfrm>
          <a:noFill/>
        </p:spPr>
        <p:txBody>
          <a:bodyPr wrap="square" lIns="0" tIns="91440" bIns="91440" anchor="ctr" anchorCtr="0">
            <a:noAutofit/>
          </a:bodyPr>
          <a:lstStyle>
            <a:lvl1pPr>
              <a:defRPr sz="7056" spc="-98" baseline="0">
                <a:solidFill>
                  <a:schemeClr val="tx1"/>
                </a:solidFill>
              </a:defRPr>
            </a:lvl1pPr>
          </a:lstStyle>
          <a:p>
            <a:r>
              <a:rPr lang="en-US"/>
              <a:t>Section title</a:t>
            </a:r>
          </a:p>
        </p:txBody>
      </p:sp>
    </p:spTree>
    <p:extLst>
      <p:ext uri="{BB962C8B-B14F-4D97-AF65-F5344CB8AC3E}">
        <p14:creationId xmlns:p14="http://schemas.microsoft.com/office/powerpoint/2010/main" val="3200959926"/>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37949" name="think-cell Slide" r:id="rId4" imgW="378" imgH="377" progId="TCLayout.ActiveDocument.1">
                  <p:embed/>
                </p:oleObj>
              </mc:Choice>
              <mc:Fallback>
                <p:oleObj name="think-cell Slide" r:id="rId4" imgW="378" imgH="377" progId="TCLayout.ActiveDocument.1">
                  <p:embed/>
                  <p:pic>
                    <p:nvPicPr>
                      <p:cNvPr id="2" name="Object 1"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7" name="Slide Number Placeholder 4">
            <a:extLst>
              <a:ext uri="{FF2B5EF4-FFF2-40B4-BE49-F238E27FC236}">
                <a16:creationId xmlns:a16="http://schemas.microsoft.com/office/drawing/2014/main" id="{C96ABA1B-B4FF-4F89-BAAD-377605A9ACA5}"/>
              </a:ext>
            </a:extLst>
          </p:cNvPr>
          <p:cNvSpPr>
            <a:spLocks noGrp="1"/>
          </p:cNvSpPr>
          <p:nvPr>
            <p:ph type="sldNum" sz="quarter" idx="4"/>
          </p:nvPr>
        </p:nvSpPr>
        <p:spPr>
          <a:xfrm>
            <a:off x="11906110" y="6526583"/>
            <a:ext cx="139862" cy="135796"/>
          </a:xfrm>
          <a:prstGeom prst="rect">
            <a:avLst/>
          </a:prstGeom>
        </p:spPr>
        <p:txBody>
          <a:bodyPr vert="horz" wrap="none" lIns="0" tIns="0" rIns="0" bIns="0" rtlCol="0" anchor="ctr">
            <a:noAutofit/>
          </a:bodyPr>
          <a:lstStyle>
            <a:lvl1pPr>
              <a:defRPr lang="en-US" sz="882" smtClean="0">
                <a:solidFill>
                  <a:schemeClr val="bg1"/>
                </a:solidFill>
              </a:defRPr>
            </a:lvl1pPr>
          </a:lstStyle>
          <a:p>
            <a:pPr algn="r"/>
            <a:fld id="{4F6BF59E-C7AB-4D2C-B602-9844A5FEE556}" type="slidenum">
              <a:rPr lang="en-US" smtClean="0"/>
              <a:pPr algn="r"/>
              <a:t>‹#›</a:t>
            </a:fld>
            <a:endParaRPr lang="en-US"/>
          </a:p>
        </p:txBody>
      </p:sp>
    </p:spTree>
    <p:extLst>
      <p:ext uri="{BB962C8B-B14F-4D97-AF65-F5344CB8AC3E}">
        <p14:creationId xmlns:p14="http://schemas.microsoft.com/office/powerpoint/2010/main" val="2234071739"/>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chemeClr val="accent1"/>
        </a:solidFill>
        <a:effectLst/>
      </p:bgPr>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38973" name="think-cell Slide" r:id="rId4" imgW="378" imgH="377" progId="TCLayout.ActiveDocument.1">
                  <p:embed/>
                </p:oleObj>
              </mc:Choice>
              <mc:Fallback>
                <p:oleObj name="think-cell Slide" r:id="rId4" imgW="378" imgH="377" progId="TCLayout.ActiveDocument.1">
                  <p:embed/>
                  <p:pic>
                    <p:nvPicPr>
                      <p:cNvPr id="4" name="Object 3"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2" name="Text Box 3"/>
          <p:cNvSpPr txBox="1">
            <a:spLocks noChangeArrowheads="1"/>
          </p:cNvSpPr>
          <p:nvPr userDrawn="1"/>
        </p:nvSpPr>
        <p:spPr bwMode="blackWhite">
          <a:xfrm>
            <a:off x="269239" y="6171617"/>
            <a:ext cx="11653522" cy="395317"/>
          </a:xfrm>
          <a:prstGeom prst="rect">
            <a:avLst/>
          </a:prstGeom>
          <a:noFill/>
          <a:ln w="12700">
            <a:noFill/>
            <a:miter lim="800000"/>
            <a:headEnd type="none" w="sm" len="sm"/>
            <a:tailEnd type="none" w="sm" len="sm"/>
          </a:ln>
          <a:effectLst/>
        </p:spPr>
        <p:txBody>
          <a:bodyPr vert="horz" wrap="square" lIns="179259" tIns="143407" rIns="179259" bIns="143407" numCol="1" anchor="t" anchorCtr="0" compatLnSpc="1">
            <a:prstTxWarp prst="textNoShape">
              <a:avLst/>
            </a:prstTxWarp>
            <a:spAutoFit/>
          </a:bodyPr>
          <a:lstStyle/>
          <a:p>
            <a:pPr defTabSz="913748" eaLnBrk="0" hangingPunct="0"/>
            <a:r>
              <a:rPr lang="en-US" sz="686">
                <a:solidFill>
                  <a:schemeClr val="bg1"/>
                </a:solidFill>
                <a:cs typeface="Segoe UI" pitchFamily="34" charset="0"/>
              </a:rPr>
              <a:t>© 2017 Microsoft Corporation. All rights reserved. </a:t>
            </a:r>
          </a:p>
        </p:txBody>
      </p:sp>
      <p:pic>
        <p:nvPicPr>
          <p:cNvPr id="3" name="Picture 2"/>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bwMode="invGray">
          <a:xfrm>
            <a:off x="450202" y="3083654"/>
            <a:ext cx="3223861" cy="690695"/>
          </a:xfrm>
          <a:prstGeom prst="rect">
            <a:avLst/>
          </a:prstGeom>
        </p:spPr>
      </p:pic>
    </p:spTree>
    <p:extLst>
      <p:ext uri="{BB962C8B-B14F-4D97-AF65-F5344CB8AC3E}">
        <p14:creationId xmlns:p14="http://schemas.microsoft.com/office/powerpoint/2010/main" val="4793902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39997" name="think-cell Slide" r:id="rId4" imgW="378" imgH="377" progId="TCLayout.ActiveDocument.1">
                  <p:embed/>
                </p:oleObj>
              </mc:Choice>
              <mc:Fallback>
                <p:oleObj name="think-cell Slide" r:id="rId4" imgW="378" imgH="377" progId="TCLayout.ActiveDocument.1">
                  <p:embed/>
                  <p:pic>
                    <p:nvPicPr>
                      <p:cNvPr id="2" name="Object 1"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6" name="Text Placeholder 5"/>
          <p:cNvSpPr>
            <a:spLocks noGrp="1"/>
          </p:cNvSpPr>
          <p:nvPr>
            <p:ph type="body" sz="quarter" idx="10" hasCustomPrompt="1"/>
          </p:nvPr>
        </p:nvSpPr>
        <p:spPr bwMode="white">
          <a:xfrm>
            <a:off x="269241" y="1189178"/>
            <a:ext cx="11653523" cy="2396047"/>
          </a:xfrm>
          <a:prstGeom prst="rect">
            <a:avLst/>
          </a:prstGeom>
        </p:spPr>
        <p:txBody>
          <a:bodyPr/>
          <a:lstStyle>
            <a:lvl1pPr marL="284680" indent="-284680">
              <a:buClr>
                <a:schemeClr val="tx1"/>
              </a:buClr>
              <a:buSzPct val="90000"/>
              <a:buFont typeface="Arial" pitchFamily="34" charset="0"/>
              <a:buChar char="•"/>
              <a:defRPr sz="3527">
                <a:solidFill>
                  <a:schemeClr val="tx1"/>
                </a:solidFill>
                <a:latin typeface="Segoe UI" pitchFamily="34" charset="0"/>
                <a:ea typeface="Segoe UI" pitchFamily="34" charset="0"/>
                <a:cs typeface="Segoe UI" pitchFamily="34" charset="0"/>
              </a:defRPr>
            </a:lvl1pPr>
            <a:lvl2pPr marL="560027" indent="-275348">
              <a:buClr>
                <a:schemeClr val="tx1"/>
              </a:buClr>
              <a:buSzPct val="90000"/>
              <a:buFont typeface="Arial" pitchFamily="34" charset="0"/>
              <a:buChar char="•"/>
              <a:defRPr sz="3135">
                <a:solidFill>
                  <a:schemeClr val="tx1"/>
                </a:solidFill>
                <a:latin typeface="Segoe UI" pitchFamily="34" charset="0"/>
                <a:ea typeface="Segoe UI" pitchFamily="34" charset="0"/>
                <a:cs typeface="Segoe UI" pitchFamily="34" charset="0"/>
              </a:defRPr>
            </a:lvl2pPr>
            <a:lvl3pPr marL="844707" indent="-284680">
              <a:buClr>
                <a:schemeClr val="tx1"/>
              </a:buClr>
              <a:buSzPct val="90000"/>
              <a:buFont typeface="Arial" pitchFamily="34" charset="0"/>
              <a:buChar char="•"/>
              <a:defRPr sz="2745">
                <a:solidFill>
                  <a:schemeClr val="tx1"/>
                </a:solidFill>
                <a:latin typeface="Segoe UI" pitchFamily="34" charset="0"/>
                <a:ea typeface="Segoe UI" pitchFamily="34" charset="0"/>
                <a:cs typeface="Segoe UI" pitchFamily="34" charset="0"/>
              </a:defRPr>
            </a:lvl3pPr>
            <a:lvl4pPr marL="1068718" indent="-224011">
              <a:buClr>
                <a:schemeClr val="tx1"/>
              </a:buClr>
              <a:buSzPct val="90000"/>
              <a:buFont typeface="Arial" pitchFamily="34" charset="0"/>
              <a:buChar char="•"/>
              <a:defRPr sz="2353">
                <a:solidFill>
                  <a:schemeClr val="tx1"/>
                </a:solidFill>
                <a:latin typeface="Segoe UI" pitchFamily="34" charset="0"/>
                <a:ea typeface="Segoe UI" pitchFamily="34" charset="0"/>
                <a:cs typeface="Segoe UI" pitchFamily="34" charset="0"/>
              </a:defRPr>
            </a:lvl4pPr>
            <a:lvl5pPr marL="1292727" indent="-224011">
              <a:buClr>
                <a:schemeClr val="tx1"/>
              </a:buClr>
              <a:buSzPct val="90000"/>
              <a:buFont typeface="Arial" pitchFamily="34" charset="0"/>
              <a:buChar char="•"/>
              <a:defRPr sz="1961">
                <a:solidFill>
                  <a:schemeClr val="tx1"/>
                </a:soli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4" name="Text Placeholder 6"/>
          <p:cNvSpPr>
            <a:spLocks noGrp="1"/>
          </p:cNvSpPr>
          <p:nvPr>
            <p:ph type="body" sz="quarter" idx="11" hasCustomPrompt="1"/>
          </p:nvPr>
        </p:nvSpPr>
        <p:spPr>
          <a:xfrm>
            <a:off x="3"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5"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3" name="Title 2"/>
          <p:cNvSpPr>
            <a:spLocks noGrp="1"/>
          </p:cNvSpPr>
          <p:nvPr>
            <p:ph type="title"/>
          </p:nvPr>
        </p:nvSpPr>
        <p:spPr bwMode="white"/>
        <p:txBody>
          <a:bodyPr/>
          <a:lstStyle>
            <a:lvl1pPr>
              <a:defRPr>
                <a:solidFill>
                  <a:schemeClr val="tx1"/>
                </a:solidFill>
                <a:latin typeface="Segoe UI" pitchFamily="34" charset="0"/>
                <a:ea typeface="Segoe UI" pitchFamily="34" charset="0"/>
                <a:cs typeface="Segoe UI" pitchFamily="34" charset="0"/>
              </a:defRPr>
            </a:lvl1pPr>
          </a:lstStyle>
          <a:p>
            <a:r>
              <a:rPr lang="en-US"/>
              <a:t>Click to edit Master title style</a:t>
            </a:r>
          </a:p>
        </p:txBody>
      </p:sp>
    </p:spTree>
    <p:extLst>
      <p:ext uri="{BB962C8B-B14F-4D97-AF65-F5344CB8AC3E}">
        <p14:creationId xmlns:p14="http://schemas.microsoft.com/office/powerpoint/2010/main" val="3697104327"/>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42045" name="think-cell Slide" r:id="rId4" imgW="378" imgH="377" progId="TCLayout.ActiveDocument.1">
                  <p:embed/>
                </p:oleObj>
              </mc:Choice>
              <mc:Fallback>
                <p:oleObj name="think-cell Slide" r:id="rId4" imgW="378" imgH="377" progId="TCLayout.ActiveDocument.1">
                  <p:embed/>
                  <p:pic>
                    <p:nvPicPr>
                      <p:cNvPr id="2" name="Object 1"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4" name="Text Placeholder 3"/>
          <p:cNvSpPr>
            <a:spLocks noGrp="1"/>
          </p:cNvSpPr>
          <p:nvPr>
            <p:ph type="body" sz="quarter" idx="10"/>
          </p:nvPr>
        </p:nvSpPr>
        <p:spPr>
          <a:xfrm>
            <a:off x="269240" y="1409910"/>
            <a:ext cx="11653523" cy="1569084"/>
          </a:xfrm>
        </p:spPr>
        <p:txBody>
          <a:bodyPr>
            <a:spAutoFit/>
          </a:bodyPr>
          <a:lstStyle>
            <a:lvl1pPr>
              <a:defRPr sz="3528"/>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
        <p:nvSpPr>
          <p:cNvPr id="5" name="Text Placeholder 4"/>
          <p:cNvSpPr>
            <a:spLocks noGrp="1"/>
          </p:cNvSpPr>
          <p:nvPr>
            <p:ph type="body" sz="quarter" idx="11"/>
          </p:nvPr>
        </p:nvSpPr>
        <p:spPr>
          <a:xfrm>
            <a:off x="269239" y="957257"/>
            <a:ext cx="11653523" cy="452654"/>
          </a:xfrm>
        </p:spPr>
        <p:txBody>
          <a:bodyPr/>
          <a:lstStyle>
            <a:lvl1pPr marL="0" indent="0">
              <a:buNone/>
              <a:defRPr sz="1961">
                <a:latin typeface="+mn-lt"/>
              </a:defRPr>
            </a:lvl1pPr>
            <a:lvl2pPr>
              <a:defRPr sz="1961">
                <a:latin typeface="+mn-lt"/>
              </a:defRPr>
            </a:lvl2pPr>
            <a:lvl3pPr>
              <a:defRPr sz="1765">
                <a:latin typeface="+mn-lt"/>
              </a:defRPr>
            </a:lvl3pPr>
            <a:lvl4pPr>
              <a:defRPr sz="1568">
                <a:latin typeface="+mn-lt"/>
              </a:defRPr>
            </a:lvl4pPr>
            <a:lvl5pPr>
              <a:defRPr sz="1568">
                <a:latin typeface="+mn-lt"/>
              </a:defRPr>
            </a:lvl5pPr>
          </a:lstStyle>
          <a:p>
            <a:pPr lvl="0"/>
            <a:r>
              <a:rPr lang="en-US"/>
              <a:t>Edit Master text styles</a:t>
            </a:r>
          </a:p>
        </p:txBody>
      </p:sp>
      <p:sp>
        <p:nvSpPr>
          <p:cNvPr id="10" name="Slide Number Placeholder 4">
            <a:extLst>
              <a:ext uri="{FF2B5EF4-FFF2-40B4-BE49-F238E27FC236}">
                <a16:creationId xmlns:a16="http://schemas.microsoft.com/office/drawing/2014/main" id="{3B242799-32C3-4365-92D2-11F1DF435FF2}"/>
              </a:ext>
            </a:extLst>
          </p:cNvPr>
          <p:cNvSpPr>
            <a:spLocks noGrp="1"/>
          </p:cNvSpPr>
          <p:nvPr>
            <p:ph type="sldNum" sz="quarter" idx="4"/>
          </p:nvPr>
        </p:nvSpPr>
        <p:spPr>
          <a:xfrm>
            <a:off x="11862295" y="6572095"/>
            <a:ext cx="139862" cy="135796"/>
          </a:xfrm>
          <a:prstGeom prst="rect">
            <a:avLst/>
          </a:prstGeom>
        </p:spPr>
        <p:txBody>
          <a:bodyPr vert="horz" wrap="none" lIns="0" tIns="0" rIns="0" bIns="0" rtlCol="0" anchor="ctr">
            <a:noAutofit/>
          </a:bodyPr>
          <a:lstStyle>
            <a:lvl1pPr>
              <a:defRPr lang="en-US" sz="900" smtClean="0">
                <a:solidFill>
                  <a:schemeClr val="bg1"/>
                </a:solidFill>
              </a:defRPr>
            </a:lvl1pPr>
          </a:lstStyle>
          <a:p>
            <a:pPr algn="r"/>
            <a:fld id="{4F6BF59E-C7AB-4D2C-B602-9844A5FEE556}" type="slidenum">
              <a:rPr lang="en-GB" smtClean="0"/>
              <a:pPr algn="r"/>
              <a:t>‹#›</a:t>
            </a:fld>
            <a:endParaRPr lang="en-GB"/>
          </a:p>
        </p:txBody>
      </p:sp>
    </p:spTree>
    <p:extLst>
      <p:ext uri="{BB962C8B-B14F-4D97-AF65-F5344CB8AC3E}">
        <p14:creationId xmlns:p14="http://schemas.microsoft.com/office/powerpoint/2010/main" val="589824551"/>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43069" name="think-cell Slide" r:id="rId4" imgW="378" imgH="377" progId="TCLayout.ActiveDocument.1">
                  <p:embed/>
                </p:oleObj>
              </mc:Choice>
              <mc:Fallback>
                <p:oleObj name="think-cell Slide" r:id="rId4" imgW="378" imgH="377" progId="TCLayout.ActiveDocument.1">
                  <p:embed/>
                  <p:pic>
                    <p:nvPicPr>
                      <p:cNvPr id="3" name="Object 2"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4" name="Title 3"/>
          <p:cNvSpPr>
            <a:spLocks noGrp="1"/>
          </p:cNvSpPr>
          <p:nvPr>
            <p:ph type="title"/>
          </p:nvPr>
        </p:nvSpPr>
        <p:spPr/>
        <p:txBody>
          <a:bodyPr/>
          <a:lstStyle/>
          <a:p>
            <a:r>
              <a:rPr lang="en-US"/>
              <a:t>Click to edit Master title style</a:t>
            </a:r>
          </a:p>
        </p:txBody>
      </p:sp>
      <p:sp>
        <p:nvSpPr>
          <p:cNvPr id="8" name="Slide Number Placeholder 4">
            <a:extLst>
              <a:ext uri="{FF2B5EF4-FFF2-40B4-BE49-F238E27FC236}">
                <a16:creationId xmlns:a16="http://schemas.microsoft.com/office/drawing/2014/main" id="{5BD7770E-5FE6-4D82-8E3E-2AABC33BCB91}"/>
              </a:ext>
            </a:extLst>
          </p:cNvPr>
          <p:cNvSpPr>
            <a:spLocks noGrp="1"/>
          </p:cNvSpPr>
          <p:nvPr>
            <p:ph type="sldNum" sz="quarter" idx="4"/>
          </p:nvPr>
        </p:nvSpPr>
        <p:spPr>
          <a:xfrm>
            <a:off x="11862295" y="6572095"/>
            <a:ext cx="139862" cy="135796"/>
          </a:xfrm>
          <a:prstGeom prst="rect">
            <a:avLst/>
          </a:prstGeom>
        </p:spPr>
        <p:txBody>
          <a:bodyPr vert="horz" wrap="none" lIns="0" tIns="0" rIns="0" bIns="0" rtlCol="0" anchor="ctr">
            <a:noAutofit/>
          </a:bodyPr>
          <a:lstStyle>
            <a:lvl1pPr>
              <a:defRPr lang="en-US" sz="900" smtClean="0">
                <a:solidFill>
                  <a:schemeClr val="bg1"/>
                </a:solidFill>
              </a:defRPr>
            </a:lvl1pPr>
          </a:lstStyle>
          <a:p>
            <a:pPr algn="r"/>
            <a:fld id="{4F6BF59E-C7AB-4D2C-B602-9844A5FEE556}" type="slidenum">
              <a:rPr lang="en-GB" smtClean="0"/>
              <a:pPr algn="r"/>
              <a:t>‹#›</a:t>
            </a:fld>
            <a:endParaRPr lang="en-GB"/>
          </a:p>
        </p:txBody>
      </p:sp>
    </p:spTree>
    <p:extLst>
      <p:ext uri="{BB962C8B-B14F-4D97-AF65-F5344CB8AC3E}">
        <p14:creationId xmlns:p14="http://schemas.microsoft.com/office/powerpoint/2010/main" val="1984402324"/>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44093" name="think-cell Slide" r:id="rId4" imgW="378" imgH="377" progId="TCLayout.ActiveDocument.1">
                  <p:embed/>
                </p:oleObj>
              </mc:Choice>
              <mc:Fallback>
                <p:oleObj name="think-cell Slide" r:id="rId4" imgW="378" imgH="377" progId="TCLayout.ActiveDocument.1">
                  <p:embed/>
                  <p:pic>
                    <p:nvPicPr>
                      <p:cNvPr id="3" name="Object 2"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2" name="Title 1"/>
          <p:cNvSpPr>
            <a:spLocks noGrp="1"/>
          </p:cNvSpPr>
          <p:nvPr>
            <p:ph type="title"/>
          </p:nvPr>
        </p:nvSpPr>
        <p:spPr>
          <a:xfrm>
            <a:off x="269239" y="253713"/>
            <a:ext cx="11427460" cy="935463"/>
          </a:xfrm>
        </p:spPr>
        <p:txBody>
          <a:bodyPr/>
          <a:lstStyle/>
          <a:p>
            <a:r>
              <a:rPr lang="en-US"/>
              <a:t>Click to edit Master title style</a:t>
            </a:r>
          </a:p>
        </p:txBody>
      </p:sp>
      <p:sp>
        <p:nvSpPr>
          <p:cNvPr id="7" name="Text Placeholder 4"/>
          <p:cNvSpPr>
            <a:spLocks noGrp="1"/>
          </p:cNvSpPr>
          <p:nvPr>
            <p:ph type="body" sz="quarter" idx="11"/>
          </p:nvPr>
        </p:nvSpPr>
        <p:spPr>
          <a:xfrm>
            <a:off x="269239" y="957257"/>
            <a:ext cx="11653523" cy="492443"/>
          </a:xfrm>
        </p:spPr>
        <p:txBody>
          <a:bodyPr/>
          <a:lstStyle>
            <a:lvl1pPr marL="0" indent="0">
              <a:lnSpc>
                <a:spcPct val="100000"/>
              </a:lnSpc>
              <a:buNone/>
              <a:defRPr sz="2000">
                <a:solidFill>
                  <a:schemeClr val="bg1"/>
                </a:solidFill>
                <a:latin typeface="+mn-lt"/>
              </a:defRPr>
            </a:lvl1pPr>
            <a:lvl2pPr>
              <a:defRPr sz="1961">
                <a:latin typeface="+mn-lt"/>
              </a:defRPr>
            </a:lvl2pPr>
            <a:lvl3pPr>
              <a:defRPr sz="1765">
                <a:latin typeface="+mn-lt"/>
              </a:defRPr>
            </a:lvl3pPr>
            <a:lvl4pPr>
              <a:defRPr sz="1568">
                <a:latin typeface="+mn-lt"/>
              </a:defRPr>
            </a:lvl4pPr>
            <a:lvl5pPr>
              <a:defRPr sz="1568">
                <a:latin typeface="+mn-lt"/>
              </a:defRPr>
            </a:lvl5pPr>
          </a:lstStyle>
          <a:p>
            <a:pPr lvl="0"/>
            <a:r>
              <a:rPr lang="en-US"/>
              <a:t>Edit Master text styles</a:t>
            </a:r>
          </a:p>
        </p:txBody>
      </p:sp>
      <p:sp>
        <p:nvSpPr>
          <p:cNvPr id="10" name="Slide Number Placeholder 4">
            <a:extLst>
              <a:ext uri="{FF2B5EF4-FFF2-40B4-BE49-F238E27FC236}">
                <a16:creationId xmlns:a16="http://schemas.microsoft.com/office/drawing/2014/main" id="{4B0A113B-1187-4488-AF85-48CF1FF55CB4}"/>
              </a:ext>
            </a:extLst>
          </p:cNvPr>
          <p:cNvSpPr>
            <a:spLocks noGrp="1"/>
          </p:cNvSpPr>
          <p:nvPr>
            <p:ph type="sldNum" sz="quarter" idx="4"/>
          </p:nvPr>
        </p:nvSpPr>
        <p:spPr>
          <a:xfrm>
            <a:off x="11862295" y="6572095"/>
            <a:ext cx="139862" cy="135796"/>
          </a:xfrm>
          <a:prstGeom prst="rect">
            <a:avLst/>
          </a:prstGeom>
        </p:spPr>
        <p:txBody>
          <a:bodyPr vert="horz" wrap="none" lIns="0" tIns="0" rIns="0" bIns="0" rtlCol="0" anchor="ctr">
            <a:noAutofit/>
          </a:bodyPr>
          <a:lstStyle>
            <a:lvl1pPr>
              <a:defRPr lang="en-US" sz="900" smtClean="0">
                <a:solidFill>
                  <a:schemeClr val="bg1"/>
                </a:solidFill>
              </a:defRPr>
            </a:lvl1pPr>
          </a:lstStyle>
          <a:p>
            <a:pPr algn="r"/>
            <a:fld id="{4F6BF59E-C7AB-4D2C-B602-9844A5FEE556}" type="slidenum">
              <a:rPr lang="en-GB" smtClean="0"/>
              <a:pPr algn="r"/>
              <a:t>‹#›</a:t>
            </a:fld>
            <a:endParaRPr lang="en-GB"/>
          </a:p>
        </p:txBody>
      </p:sp>
    </p:spTree>
    <p:extLst>
      <p:ext uri="{BB962C8B-B14F-4D97-AF65-F5344CB8AC3E}">
        <p14:creationId xmlns:p14="http://schemas.microsoft.com/office/powerpoint/2010/main" val="2691215340"/>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2"/>
        </a:solid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flipH="1">
            <a:off x="0" y="68"/>
            <a:ext cx="12192000" cy="6864096"/>
          </a:xfrm>
          <a:prstGeom prst="rect">
            <a:avLst/>
          </a:prstGeom>
        </p:spPr>
      </p:pic>
      <p:sp>
        <p:nvSpPr>
          <p:cNvPr id="8" name="Rectangle 7"/>
          <p:cNvSpPr/>
          <p:nvPr userDrawn="1"/>
        </p:nvSpPr>
        <p:spPr bwMode="auto">
          <a:xfrm>
            <a:off x="0" y="0"/>
            <a:ext cx="12192000" cy="6858000"/>
          </a:xfrm>
          <a:prstGeom prst="rect">
            <a:avLst/>
          </a:prstGeom>
          <a:gradFill flip="none" rotWithShape="1">
            <a:gsLst>
              <a:gs pos="0">
                <a:srgbClr val="000000">
                  <a:alpha val="0"/>
                </a:srgbClr>
              </a:gs>
              <a:gs pos="100000">
                <a:srgbClr val="000000">
                  <a:alpha val="59000"/>
                </a:srgbClr>
              </a:gs>
            </a:gsLst>
            <a:lin ang="108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45117" name="think-cell Slide" r:id="rId5" imgW="378" imgH="377" progId="TCLayout.ActiveDocument.1">
                  <p:embed/>
                </p:oleObj>
              </mc:Choice>
              <mc:Fallback>
                <p:oleObj name="think-cell Slide" r:id="rId5" imgW="378" imgH="377" progId="TCLayout.ActiveDocument.1">
                  <p:embed/>
                  <p:pic>
                    <p:nvPicPr>
                      <p:cNvPr id="2" name="Object 1" hidden="1"/>
                      <p:cNvPicPr/>
                      <p:nvPr/>
                    </p:nvPicPr>
                    <p:blipFill>
                      <a:blip r:embed="rId6"/>
                      <a:stretch>
                        <a:fillRect/>
                      </a:stretch>
                    </p:blipFill>
                    <p:spPr>
                      <a:xfrm>
                        <a:off x="1557" y="1558"/>
                        <a:ext cx="1556" cy="1556"/>
                      </a:xfrm>
                      <a:prstGeom prst="rect">
                        <a:avLst/>
                      </a:prstGeom>
                    </p:spPr>
                  </p:pic>
                </p:oleObj>
              </mc:Fallback>
            </mc:AlternateContent>
          </a:graphicData>
        </a:graphic>
      </p:graphicFrame>
      <p:sp>
        <p:nvSpPr>
          <p:cNvPr id="9" name="Title 1"/>
          <p:cNvSpPr>
            <a:spLocks noGrp="1"/>
          </p:cNvSpPr>
          <p:nvPr>
            <p:ph type="title" hasCustomPrompt="1"/>
          </p:nvPr>
        </p:nvSpPr>
        <p:spPr>
          <a:xfrm>
            <a:off x="269302" y="2505004"/>
            <a:ext cx="8964185" cy="1793090"/>
          </a:xfrm>
          <a:noFill/>
        </p:spPr>
        <p:txBody>
          <a:bodyPr lIns="146304" tIns="91440" rIns="146304" bIns="91440" anchor="b" anchorCtr="0"/>
          <a:lstStyle>
            <a:lvl1pPr>
              <a:defRPr sz="4800" spc="-98" baseline="0">
                <a:solidFill>
                  <a:schemeClr val="tx1"/>
                </a:solidFill>
              </a:defRPr>
            </a:lvl1pPr>
          </a:lstStyle>
          <a:p>
            <a:r>
              <a:rPr lang="en-US"/>
              <a:t>Presentation title</a:t>
            </a:r>
          </a:p>
        </p:txBody>
      </p:sp>
      <p:sp>
        <p:nvSpPr>
          <p:cNvPr id="5" name="Text Placeholder 4"/>
          <p:cNvSpPr>
            <a:spLocks noGrp="1"/>
          </p:cNvSpPr>
          <p:nvPr>
            <p:ph type="body" sz="quarter" idx="12" hasCustomPrompt="1"/>
          </p:nvPr>
        </p:nvSpPr>
        <p:spPr>
          <a:xfrm>
            <a:off x="269302" y="4299392"/>
            <a:ext cx="7171337" cy="1792326"/>
          </a:xfrm>
          <a:noFill/>
        </p:spPr>
        <p:txBody>
          <a:bodyPr lIns="146304" tIns="109728" rIns="146304" bIns="109728">
            <a:noAutofit/>
          </a:bodyPr>
          <a:lstStyle>
            <a:lvl1pPr marL="0" indent="0">
              <a:spcBef>
                <a:spcPts val="0"/>
              </a:spcBef>
              <a:buNone/>
              <a:defRPr sz="2400" spc="0" baseline="0">
                <a:solidFill>
                  <a:schemeClr val="tx1"/>
                </a:solidFill>
                <a:latin typeface="Segoe UI Semilight" panose="020B0402040204020203" pitchFamily="34" charset="0"/>
                <a:cs typeface="Segoe UI Semilight" panose="020B0402040204020203" pitchFamily="34" charset="0"/>
              </a:defRPr>
            </a:lvl1pPr>
          </a:lstStyle>
          <a:p>
            <a:pPr lvl="0"/>
            <a:r>
              <a:rPr lang="en-US"/>
              <a:t>Speaker Name</a:t>
            </a:r>
          </a:p>
        </p:txBody>
      </p:sp>
      <p:pic>
        <p:nvPicPr>
          <p:cNvPr id="7" name="Picture 6"/>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bwMode="invGray">
          <a:xfrm>
            <a:off x="448212" y="297562"/>
            <a:ext cx="1613565" cy="345698"/>
          </a:xfrm>
          <a:prstGeom prst="rect">
            <a:avLst/>
          </a:prstGeom>
        </p:spPr>
      </p:pic>
      <p:sp>
        <p:nvSpPr>
          <p:cNvPr id="6" name="Text Placeholder 2"/>
          <p:cNvSpPr txBox="1">
            <a:spLocks/>
          </p:cNvSpPr>
          <p:nvPr userDrawn="1"/>
        </p:nvSpPr>
        <p:spPr bwMode="auto">
          <a:xfrm>
            <a:off x="287231" y="6015723"/>
            <a:ext cx="2958170" cy="537925"/>
          </a:xfrm>
          <a:prstGeom prst="rect">
            <a:avLst/>
          </a:prstGeom>
        </p:spPr>
        <p:txBody>
          <a:bodyPr vert="horz" wrap="square" lIns="143407" tIns="107555" rIns="143407" bIns="107555" rtlCol="0">
            <a:noAutofit/>
          </a:bodyPr>
          <a:lstStyle>
            <a:lvl1pPr marL="0" marR="0" indent="0" algn="l" defTabSz="932742" rtl="0" eaLnBrk="1" fontAlgn="auto" latinLnBrk="0" hangingPunct="1">
              <a:lnSpc>
                <a:spcPct val="90000"/>
              </a:lnSpc>
              <a:spcBef>
                <a:spcPts val="0"/>
              </a:spcBef>
              <a:spcAft>
                <a:spcPts val="0"/>
              </a:spcAft>
              <a:buClrTx/>
              <a:buSzPct val="90000"/>
              <a:buFont typeface="Arial" pitchFamily="34" charset="0"/>
              <a:buNone/>
              <a:tabLst/>
              <a:defRPr sz="3200" kern="1200" spc="0" baseline="0">
                <a:gradFill>
                  <a:gsLst>
                    <a:gs pos="4040">
                      <a:srgbClr val="525252"/>
                    </a:gs>
                    <a:gs pos="17000">
                      <a:srgbClr val="52525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b="0">
                <a:solidFill>
                  <a:schemeClr val="tx1"/>
                </a:solidFill>
              </a:rPr>
              <a:t>Microsoft Services</a:t>
            </a:r>
            <a:endParaRPr lang="en-US" sz="2000" b="0">
              <a:solidFill>
                <a:schemeClr val="tx1"/>
              </a:solidFill>
              <a:latin typeface="Segoe UI"/>
            </a:endParaRPr>
          </a:p>
        </p:txBody>
      </p:sp>
    </p:spTree>
    <p:extLst>
      <p:ext uri="{BB962C8B-B14F-4D97-AF65-F5344CB8AC3E}">
        <p14:creationId xmlns:p14="http://schemas.microsoft.com/office/powerpoint/2010/main" val="6219931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alue props layout">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5181" name="think-cell Slide" r:id="rId4" imgW="378" imgH="377" progId="TCLayout.ActiveDocument.1">
                  <p:embed/>
                </p:oleObj>
              </mc:Choice>
              <mc:Fallback>
                <p:oleObj name="think-cell Slide" r:id="rId4" imgW="378" imgH="377" progId="TCLayout.ActiveDocument.1">
                  <p:embed/>
                  <p:pic>
                    <p:nvPicPr>
                      <p:cNvPr id="3" name="Object 2"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12" name="Slide Number Placeholder 4">
            <a:extLst>
              <a:ext uri="{FF2B5EF4-FFF2-40B4-BE49-F238E27FC236}">
                <a16:creationId xmlns:a16="http://schemas.microsoft.com/office/drawing/2014/main" id="{46470CB3-0D64-4E54-95DC-61343F35885E}"/>
              </a:ext>
            </a:extLst>
          </p:cNvPr>
          <p:cNvSpPr>
            <a:spLocks noGrp="1"/>
          </p:cNvSpPr>
          <p:nvPr>
            <p:ph type="sldNum" sz="quarter" idx="4"/>
          </p:nvPr>
        </p:nvSpPr>
        <p:spPr>
          <a:xfrm>
            <a:off x="11906110" y="6526583"/>
            <a:ext cx="139862" cy="135796"/>
          </a:xfrm>
          <a:prstGeom prst="rect">
            <a:avLst/>
          </a:prstGeom>
        </p:spPr>
        <p:txBody>
          <a:bodyPr vert="horz" wrap="none" lIns="0" tIns="0" rIns="0" bIns="0" rtlCol="0" anchor="ctr">
            <a:noAutofit/>
          </a:bodyPr>
          <a:lstStyle>
            <a:lvl1pPr>
              <a:defRPr lang="en-US" sz="882" smtClean="0">
                <a:solidFill>
                  <a:schemeClr val="bg1"/>
                </a:solidFill>
              </a:defRPr>
            </a:lvl1pPr>
          </a:lstStyle>
          <a:p>
            <a:pPr algn="r"/>
            <a:fld id="{4F6BF59E-C7AB-4D2C-B602-9844A5FEE556}" type="slidenum">
              <a:rPr lang="en-IN" smtClean="0"/>
              <a:pPr algn="r"/>
              <a:t>‹#›</a:t>
            </a:fld>
            <a:endParaRPr lang="en-IN"/>
          </a:p>
        </p:txBody>
      </p:sp>
      <p:pic>
        <p:nvPicPr>
          <p:cNvPr id="29" name="Picture 28">
            <a:extLst>
              <a:ext uri="{FF2B5EF4-FFF2-40B4-BE49-F238E27FC236}">
                <a16:creationId xmlns:a16="http://schemas.microsoft.com/office/drawing/2014/main" id="{F4455ED6-DD64-41C1-8FEE-3B040CC04A4F}"/>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t="-269"/>
          <a:stretch/>
        </p:blipFill>
        <p:spPr>
          <a:xfrm flipH="1">
            <a:off x="-1091" y="-185"/>
            <a:ext cx="12256170" cy="6895493"/>
          </a:xfrm>
          <a:prstGeom prst="rect">
            <a:avLst/>
          </a:prstGeom>
        </p:spPr>
      </p:pic>
      <p:sp>
        <p:nvSpPr>
          <p:cNvPr id="30" name="Text Placeholder 2"/>
          <p:cNvSpPr txBox="1">
            <a:spLocks/>
          </p:cNvSpPr>
          <p:nvPr userDrawn="1"/>
        </p:nvSpPr>
        <p:spPr bwMode="auto">
          <a:xfrm>
            <a:off x="8387420" y="5986755"/>
            <a:ext cx="2958170" cy="537925"/>
          </a:xfrm>
          <a:prstGeom prst="rect">
            <a:avLst/>
          </a:prstGeom>
        </p:spPr>
        <p:txBody>
          <a:bodyPr vert="horz" wrap="square" lIns="143387" tIns="107540" rIns="143387" bIns="107540" rtlCol="0">
            <a:noAutofit/>
          </a:bodyPr>
          <a:lstStyle>
            <a:lvl1pPr marL="0" marR="0" indent="0" algn="l" defTabSz="932742" rtl="0" eaLnBrk="1" fontAlgn="auto" latinLnBrk="0" hangingPunct="1">
              <a:lnSpc>
                <a:spcPct val="90000"/>
              </a:lnSpc>
              <a:spcBef>
                <a:spcPts val="0"/>
              </a:spcBef>
              <a:spcAft>
                <a:spcPts val="0"/>
              </a:spcAft>
              <a:buClrTx/>
              <a:buSzPct val="90000"/>
              <a:buFont typeface="Arial" pitchFamily="34" charset="0"/>
              <a:buNone/>
              <a:tabLst/>
              <a:defRPr sz="3200" kern="1200" spc="0" baseline="0">
                <a:gradFill>
                  <a:gsLst>
                    <a:gs pos="4040">
                      <a:srgbClr val="525252"/>
                    </a:gs>
                    <a:gs pos="17000">
                      <a:srgbClr val="52525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353" b="0">
                <a:solidFill>
                  <a:schemeClr val="tx1"/>
                </a:solidFill>
              </a:rPr>
              <a:t>Microsoft Services</a:t>
            </a:r>
            <a:endParaRPr lang="en-US" sz="2353" b="0">
              <a:solidFill>
                <a:schemeClr val="tx1"/>
              </a:solidFill>
              <a:latin typeface="Segoe UI"/>
            </a:endParaRPr>
          </a:p>
        </p:txBody>
      </p:sp>
      <p:sp>
        <p:nvSpPr>
          <p:cNvPr id="31" name="Rectangle 30"/>
          <p:cNvSpPr/>
          <p:nvPr userDrawn="1"/>
        </p:nvSpPr>
        <p:spPr bwMode="auto">
          <a:xfrm flipH="1">
            <a:off x="5003799" y="-32084"/>
            <a:ext cx="7283179" cy="6906126"/>
          </a:xfrm>
          <a:prstGeom prst="rect">
            <a:avLst/>
          </a:prstGeom>
          <a:gradFill flip="none" rotWithShape="1">
            <a:gsLst>
              <a:gs pos="100000">
                <a:srgbClr val="ABC0C8">
                  <a:alpha val="0"/>
                </a:srgbClr>
              </a:gs>
              <a:gs pos="82000">
                <a:srgbClr val="D3DEE2">
                  <a:alpha val="92000"/>
                </a:srgbClr>
              </a:gs>
              <a:gs pos="67000">
                <a:srgbClr val="FBFCFC"/>
              </a:gs>
            </a:gsLst>
            <a:lin ang="0" scaled="1"/>
            <a:tileRect/>
          </a:gradFill>
          <a:ln>
            <a:noFill/>
          </a:ln>
          <a:effectLst>
            <a:softEdge rad="0"/>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b="0" cap="none" spc="0" err="1">
              <a:ln w="0"/>
              <a:solidFill>
                <a:schemeClr val="tx1"/>
              </a:solidFill>
              <a:effectLst>
                <a:outerShdw blurRad="38100" dist="19050" dir="2700000" algn="tl" rotWithShape="0">
                  <a:schemeClr val="dk1">
                    <a:alpha val="40000"/>
                  </a:schemeClr>
                </a:outerShdw>
              </a:effectLst>
              <a:ea typeface="Segoe UI" pitchFamily="34" charset="0"/>
              <a:cs typeface="Segoe UI" pitchFamily="34" charset="0"/>
            </a:endParaRPr>
          </a:p>
        </p:txBody>
      </p:sp>
      <p:sp>
        <p:nvSpPr>
          <p:cNvPr id="40" name="Rectangle 39"/>
          <p:cNvSpPr/>
          <p:nvPr userDrawn="1"/>
        </p:nvSpPr>
        <p:spPr bwMode="auto">
          <a:xfrm>
            <a:off x="-22436" y="6434331"/>
            <a:ext cx="12309414" cy="466585"/>
          </a:xfrm>
          <a:prstGeom prst="rect">
            <a:avLst/>
          </a:prstGeom>
          <a:solidFill>
            <a:schemeClr val="tx1">
              <a:lumMod val="95000"/>
            </a:schemeClr>
          </a:solidFill>
          <a:ln>
            <a:noFill/>
            <a:headEnd type="none" w="med" len="med"/>
            <a:tailEnd type="none" w="med" len="med"/>
          </a:ln>
          <a:effectLst/>
          <a:scene3d>
            <a:camera prst="orthographicFront">
              <a:rot lat="0" lon="0" rev="0"/>
            </a:camera>
            <a:lightRig rig="twoPt" dir="t">
              <a:rot lat="0" lon="0" rev="4800000"/>
            </a:lightRig>
          </a:scene3d>
          <a:sp3d prstMaterial="matte"/>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solidFill>
                <a:srgbClr val="005AA1"/>
              </a:solidFill>
              <a:ea typeface="Segoe UI" pitchFamily="34" charset="0"/>
              <a:cs typeface="Segoe UI" pitchFamily="34" charset="0"/>
            </a:endParaRPr>
          </a:p>
        </p:txBody>
      </p:sp>
      <p:pic>
        <p:nvPicPr>
          <p:cNvPr id="41" name="Picture 40"/>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10589338" y="6520507"/>
            <a:ext cx="989091" cy="211717"/>
          </a:xfrm>
          <a:prstGeom prst="rect">
            <a:avLst/>
          </a:prstGeom>
        </p:spPr>
      </p:pic>
    </p:spTree>
    <p:extLst>
      <p:ext uri="{BB962C8B-B14F-4D97-AF65-F5344CB8AC3E}">
        <p14:creationId xmlns:p14="http://schemas.microsoft.com/office/powerpoint/2010/main" val="2029160663"/>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bg2"/>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7F59C15-3642-40AF-9883-E87F15DD7079}"/>
              </a:ext>
            </a:extLst>
          </p:cNvPr>
          <p:cNvPicPr>
            <a:picLocks noChangeAspect="1"/>
          </p:cNvPicPr>
          <p:nvPr userDrawn="1"/>
        </p:nvPicPr>
        <p:blipFill>
          <a:blip r:embed="rId4"/>
          <a:stretch>
            <a:fillRect/>
          </a:stretch>
        </p:blipFill>
        <p:spPr>
          <a:xfrm>
            <a:off x="0" y="0"/>
            <a:ext cx="12192000" cy="6858000"/>
          </a:xfrm>
          <a:prstGeom prst="rect">
            <a:avLst/>
          </a:prstGeom>
        </p:spPr>
      </p:pic>
      <p:sp>
        <p:nvSpPr>
          <p:cNvPr id="12" name="Rectangle 11">
            <a:extLst>
              <a:ext uri="{FF2B5EF4-FFF2-40B4-BE49-F238E27FC236}">
                <a16:creationId xmlns:a16="http://schemas.microsoft.com/office/drawing/2014/main" id="{2306A6CA-2D94-4E8B-96B6-51DFA66D121E}"/>
              </a:ext>
            </a:extLst>
          </p:cNvPr>
          <p:cNvSpPr/>
          <p:nvPr userDrawn="1"/>
        </p:nvSpPr>
        <p:spPr bwMode="auto">
          <a:xfrm>
            <a:off x="0" y="0"/>
            <a:ext cx="12192000" cy="6858000"/>
          </a:xfrm>
          <a:prstGeom prst="rect">
            <a:avLst/>
          </a:prstGeom>
          <a:solidFill>
            <a:schemeClr val="accent3">
              <a:alpha val="6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46141" name="think-cell Slide" r:id="rId5" imgW="378" imgH="377" progId="TCLayout.ActiveDocument.1">
                  <p:embed/>
                </p:oleObj>
              </mc:Choice>
              <mc:Fallback>
                <p:oleObj name="think-cell Slide" r:id="rId5" imgW="378" imgH="377" progId="TCLayout.ActiveDocument.1">
                  <p:embed/>
                  <p:pic>
                    <p:nvPicPr>
                      <p:cNvPr id="2" name="Object 1" hidden="1"/>
                      <p:cNvPicPr/>
                      <p:nvPr/>
                    </p:nvPicPr>
                    <p:blipFill>
                      <a:blip r:embed="rId6"/>
                      <a:stretch>
                        <a:fillRect/>
                      </a:stretch>
                    </p:blipFill>
                    <p:spPr>
                      <a:xfrm>
                        <a:off x="1557" y="1558"/>
                        <a:ext cx="1556" cy="1556"/>
                      </a:xfrm>
                      <a:prstGeom prst="rect">
                        <a:avLst/>
                      </a:prstGeom>
                    </p:spPr>
                  </p:pic>
                </p:oleObj>
              </mc:Fallback>
            </mc:AlternateContent>
          </a:graphicData>
        </a:graphic>
      </p:graphicFrame>
      <p:sp>
        <p:nvSpPr>
          <p:cNvPr id="9" name="Title 1"/>
          <p:cNvSpPr>
            <a:spLocks noGrp="1"/>
          </p:cNvSpPr>
          <p:nvPr>
            <p:ph type="title" hasCustomPrompt="1"/>
          </p:nvPr>
        </p:nvSpPr>
        <p:spPr>
          <a:xfrm>
            <a:off x="269302" y="2505004"/>
            <a:ext cx="8964185" cy="1793090"/>
          </a:xfrm>
          <a:noFill/>
        </p:spPr>
        <p:txBody>
          <a:bodyPr lIns="146304" tIns="91440" rIns="146304" bIns="91440" anchor="b" anchorCtr="0"/>
          <a:lstStyle>
            <a:lvl1pPr>
              <a:defRPr sz="4800" spc="-98" baseline="0">
                <a:solidFill>
                  <a:schemeClr val="tx1"/>
                </a:solidFill>
              </a:defRPr>
            </a:lvl1pPr>
          </a:lstStyle>
          <a:p>
            <a:r>
              <a:rPr lang="en-US"/>
              <a:t>Presentation title</a:t>
            </a:r>
          </a:p>
        </p:txBody>
      </p:sp>
      <p:sp>
        <p:nvSpPr>
          <p:cNvPr id="5" name="Text Placeholder 4"/>
          <p:cNvSpPr>
            <a:spLocks noGrp="1"/>
          </p:cNvSpPr>
          <p:nvPr>
            <p:ph type="body" sz="quarter" idx="12" hasCustomPrompt="1"/>
          </p:nvPr>
        </p:nvSpPr>
        <p:spPr>
          <a:xfrm>
            <a:off x="269302" y="4299392"/>
            <a:ext cx="7171337" cy="1792326"/>
          </a:xfrm>
          <a:noFill/>
        </p:spPr>
        <p:txBody>
          <a:bodyPr lIns="146304" tIns="109728" rIns="146304" bIns="109728">
            <a:noAutofit/>
          </a:bodyPr>
          <a:lstStyle>
            <a:lvl1pPr marL="0" indent="0">
              <a:spcBef>
                <a:spcPts val="0"/>
              </a:spcBef>
              <a:buNone/>
              <a:defRPr sz="2400" spc="0" baseline="0">
                <a:solidFill>
                  <a:schemeClr val="tx1"/>
                </a:solidFill>
                <a:latin typeface="Segoe UI Semilight" panose="020B0402040204020203" pitchFamily="34" charset="0"/>
                <a:cs typeface="Segoe UI Semilight" panose="020B0402040204020203" pitchFamily="34" charset="0"/>
              </a:defRPr>
            </a:lvl1pPr>
          </a:lstStyle>
          <a:p>
            <a:pPr lvl="0"/>
            <a:r>
              <a:rPr lang="en-US"/>
              <a:t>Speaker Name</a:t>
            </a:r>
          </a:p>
        </p:txBody>
      </p:sp>
      <p:pic>
        <p:nvPicPr>
          <p:cNvPr id="7" name="Picture 6"/>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bwMode="invGray">
          <a:xfrm>
            <a:off x="448212" y="297562"/>
            <a:ext cx="1613565" cy="345698"/>
          </a:xfrm>
          <a:prstGeom prst="rect">
            <a:avLst/>
          </a:prstGeom>
        </p:spPr>
      </p:pic>
      <p:sp>
        <p:nvSpPr>
          <p:cNvPr id="6" name="Text Placeholder 2"/>
          <p:cNvSpPr txBox="1">
            <a:spLocks/>
          </p:cNvSpPr>
          <p:nvPr userDrawn="1"/>
        </p:nvSpPr>
        <p:spPr bwMode="auto">
          <a:xfrm>
            <a:off x="287231" y="6015723"/>
            <a:ext cx="2958170" cy="537925"/>
          </a:xfrm>
          <a:prstGeom prst="rect">
            <a:avLst/>
          </a:prstGeom>
        </p:spPr>
        <p:txBody>
          <a:bodyPr vert="horz" wrap="square" lIns="143407" tIns="107555" rIns="143407" bIns="107555" rtlCol="0">
            <a:noAutofit/>
          </a:bodyPr>
          <a:lstStyle>
            <a:lvl1pPr marL="0" marR="0" indent="0" algn="l" defTabSz="932742" rtl="0" eaLnBrk="1" fontAlgn="auto" latinLnBrk="0" hangingPunct="1">
              <a:lnSpc>
                <a:spcPct val="90000"/>
              </a:lnSpc>
              <a:spcBef>
                <a:spcPts val="0"/>
              </a:spcBef>
              <a:spcAft>
                <a:spcPts val="0"/>
              </a:spcAft>
              <a:buClrTx/>
              <a:buSzPct val="90000"/>
              <a:buFont typeface="Arial" pitchFamily="34" charset="0"/>
              <a:buNone/>
              <a:tabLst/>
              <a:defRPr sz="3200" kern="1200" spc="0" baseline="0">
                <a:gradFill>
                  <a:gsLst>
                    <a:gs pos="4040">
                      <a:srgbClr val="525252"/>
                    </a:gs>
                    <a:gs pos="17000">
                      <a:srgbClr val="52525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b="0">
                <a:solidFill>
                  <a:schemeClr val="tx1"/>
                </a:solidFill>
              </a:rPr>
              <a:t>Microsoft Services</a:t>
            </a:r>
            <a:endParaRPr lang="en-US" sz="2000" b="0">
              <a:solidFill>
                <a:schemeClr val="tx1"/>
              </a:solidFill>
              <a:latin typeface="Segoe UI"/>
            </a:endParaRPr>
          </a:p>
        </p:txBody>
      </p:sp>
    </p:spTree>
    <p:extLst>
      <p:ext uri="{BB962C8B-B14F-4D97-AF65-F5344CB8AC3E}">
        <p14:creationId xmlns:p14="http://schemas.microsoft.com/office/powerpoint/2010/main" val="339383457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Divider">
    <p:bg>
      <p:bgPr>
        <a:solidFill>
          <a:schemeClr val="bg2"/>
        </a:solidFill>
        <a:effectLst/>
      </p:bgPr>
    </p:bg>
    <p:spTree>
      <p:nvGrpSpPr>
        <p:cNvPr id="1" name=""/>
        <p:cNvGrpSpPr/>
        <p:nvPr/>
      </p:nvGrpSpPr>
      <p:grpSpPr>
        <a:xfrm>
          <a:off x="0" y="0"/>
          <a:ext cx="0" cy="0"/>
          <a:chOff x="0" y="0"/>
          <a:chExt cx="0" cy="0"/>
        </a:xfrm>
      </p:grpSpPr>
      <p:sp>
        <p:nvSpPr>
          <p:cNvPr id="5" name="Picture Placeholder 4"/>
          <p:cNvSpPr>
            <a:spLocks noGrp="1"/>
          </p:cNvSpPr>
          <p:nvPr>
            <p:ph type="pic" sz="quarter" idx="11"/>
          </p:nvPr>
        </p:nvSpPr>
        <p:spPr>
          <a:xfrm>
            <a:off x="0" y="0"/>
            <a:ext cx="12192000" cy="6858000"/>
          </a:xfrm>
        </p:spPr>
        <p:txBody>
          <a:bodyPr>
            <a:noAutofit/>
          </a:bodyPr>
          <a:lstStyle/>
          <a:p>
            <a:endParaRPr lang="en-US"/>
          </a:p>
        </p:txBody>
      </p:sp>
      <p:graphicFrame>
        <p:nvGraphicFramePr>
          <p:cNvPr id="3" name="Object 2"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47165" name="think-cell Slide" r:id="rId4" imgW="378" imgH="377" progId="TCLayout.ActiveDocument.1">
                  <p:embed/>
                </p:oleObj>
              </mc:Choice>
              <mc:Fallback>
                <p:oleObj name="think-cell Slide" r:id="rId4" imgW="378" imgH="377" progId="TCLayout.ActiveDocument.1">
                  <p:embed/>
                  <p:pic>
                    <p:nvPicPr>
                      <p:cNvPr id="3" name="Object 2"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2" name="Title 1"/>
          <p:cNvSpPr>
            <a:spLocks noGrp="1"/>
          </p:cNvSpPr>
          <p:nvPr>
            <p:ph type="title" hasCustomPrompt="1"/>
          </p:nvPr>
        </p:nvSpPr>
        <p:spPr>
          <a:xfrm>
            <a:off x="445766" y="2148277"/>
            <a:ext cx="5429582" cy="1434116"/>
          </a:xfrm>
          <a:noFill/>
        </p:spPr>
        <p:txBody>
          <a:bodyPr wrap="square" tIns="91440" bIns="91440" anchor="t" anchorCtr="0">
            <a:noAutofit/>
          </a:bodyPr>
          <a:lstStyle>
            <a:lvl1pPr>
              <a:defRPr sz="4705" spc="-98"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508329731"/>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48189" name="think-cell Slide" r:id="rId4" imgW="378" imgH="377" progId="TCLayout.ActiveDocument.1">
                  <p:embed/>
                </p:oleObj>
              </mc:Choice>
              <mc:Fallback>
                <p:oleObj name="think-cell Slide" r:id="rId4" imgW="378" imgH="377" progId="TCLayout.ActiveDocument.1">
                  <p:embed/>
                  <p:pic>
                    <p:nvPicPr>
                      <p:cNvPr id="2" name="Object 1"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7" name="Slide Number Placeholder 4">
            <a:extLst>
              <a:ext uri="{FF2B5EF4-FFF2-40B4-BE49-F238E27FC236}">
                <a16:creationId xmlns:a16="http://schemas.microsoft.com/office/drawing/2014/main" id="{881D9309-219E-4FE2-94AD-FA6FCEBD0E53}"/>
              </a:ext>
            </a:extLst>
          </p:cNvPr>
          <p:cNvSpPr>
            <a:spLocks noGrp="1"/>
          </p:cNvSpPr>
          <p:nvPr>
            <p:ph type="sldNum" sz="quarter" idx="4"/>
          </p:nvPr>
        </p:nvSpPr>
        <p:spPr>
          <a:xfrm>
            <a:off x="11862295" y="6572095"/>
            <a:ext cx="139862" cy="135796"/>
          </a:xfrm>
          <a:prstGeom prst="rect">
            <a:avLst/>
          </a:prstGeom>
        </p:spPr>
        <p:txBody>
          <a:bodyPr vert="horz" wrap="none" lIns="0" tIns="0" rIns="0" bIns="0" rtlCol="0" anchor="ctr">
            <a:noAutofit/>
          </a:bodyPr>
          <a:lstStyle>
            <a:lvl1pPr>
              <a:defRPr lang="en-US" sz="900" smtClean="0">
                <a:solidFill>
                  <a:schemeClr val="bg1"/>
                </a:solidFill>
              </a:defRPr>
            </a:lvl1pPr>
          </a:lstStyle>
          <a:p>
            <a:pPr algn="r"/>
            <a:fld id="{4F6BF59E-C7AB-4D2C-B602-9844A5FEE556}" type="slidenum">
              <a:rPr lang="en-GB" smtClean="0"/>
              <a:pPr algn="r"/>
              <a:t>‹#›</a:t>
            </a:fld>
            <a:endParaRPr lang="en-GB"/>
          </a:p>
        </p:txBody>
      </p:sp>
    </p:spTree>
    <p:extLst>
      <p:ext uri="{BB962C8B-B14F-4D97-AF65-F5344CB8AC3E}">
        <p14:creationId xmlns:p14="http://schemas.microsoft.com/office/powerpoint/2010/main" val="3217721233"/>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sub half Picture">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5638591" cy="6858000"/>
          </a:xfrm>
        </p:spPr>
        <p:txBody>
          <a:bodyPr>
            <a:noAutofit/>
          </a:bodyPr>
          <a:lstStyle>
            <a:lvl1pPr marL="0" indent="0" algn="ctr">
              <a:buNone/>
              <a:defRPr/>
            </a:lvl1pPr>
          </a:lstStyle>
          <a:p>
            <a:endParaRPr lang="en-US"/>
          </a:p>
        </p:txBody>
      </p:sp>
      <p:graphicFrame>
        <p:nvGraphicFramePr>
          <p:cNvPr id="3" name="Object 2"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49213" name="think-cell Slide" r:id="rId4" imgW="378" imgH="377" progId="TCLayout.ActiveDocument.1">
                  <p:embed/>
                </p:oleObj>
              </mc:Choice>
              <mc:Fallback>
                <p:oleObj name="think-cell Slide" r:id="rId4" imgW="378" imgH="377" progId="TCLayout.ActiveDocument.1">
                  <p:embed/>
                  <p:pic>
                    <p:nvPicPr>
                      <p:cNvPr id="3" name="Object 2"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2" name="Title 1"/>
          <p:cNvSpPr>
            <a:spLocks noGrp="1"/>
          </p:cNvSpPr>
          <p:nvPr>
            <p:ph type="title"/>
          </p:nvPr>
        </p:nvSpPr>
        <p:spPr>
          <a:xfrm>
            <a:off x="5972783" y="253713"/>
            <a:ext cx="5723917" cy="935463"/>
          </a:xfrm>
        </p:spPr>
        <p:txBody>
          <a:bodyPr/>
          <a:lstStyle/>
          <a:p>
            <a:r>
              <a:rPr lang="en-US"/>
              <a:t>Click to edit Master title style</a:t>
            </a:r>
          </a:p>
        </p:txBody>
      </p:sp>
      <p:sp>
        <p:nvSpPr>
          <p:cNvPr id="8" name="Text Placeholder 4"/>
          <p:cNvSpPr>
            <a:spLocks noGrp="1"/>
          </p:cNvSpPr>
          <p:nvPr>
            <p:ph type="body" sz="quarter" idx="11"/>
          </p:nvPr>
        </p:nvSpPr>
        <p:spPr>
          <a:xfrm>
            <a:off x="5972783" y="1704017"/>
            <a:ext cx="5723917" cy="492443"/>
          </a:xfrm>
        </p:spPr>
        <p:txBody>
          <a:bodyPr/>
          <a:lstStyle>
            <a:lvl1pPr marL="0" indent="0">
              <a:lnSpc>
                <a:spcPct val="100000"/>
              </a:lnSpc>
              <a:spcBef>
                <a:spcPts val="0"/>
              </a:spcBef>
              <a:buNone/>
              <a:defRPr sz="2000">
                <a:latin typeface="+mn-lt"/>
              </a:defRPr>
            </a:lvl1pPr>
            <a:lvl2pPr>
              <a:defRPr sz="1961">
                <a:latin typeface="+mn-lt"/>
              </a:defRPr>
            </a:lvl2pPr>
            <a:lvl3pPr>
              <a:defRPr sz="1765">
                <a:latin typeface="+mn-lt"/>
              </a:defRPr>
            </a:lvl3pPr>
            <a:lvl4pPr>
              <a:defRPr sz="1568">
                <a:latin typeface="+mn-lt"/>
              </a:defRPr>
            </a:lvl4pPr>
            <a:lvl5pPr>
              <a:defRPr sz="1568">
                <a:latin typeface="+mn-lt"/>
              </a:defRPr>
            </a:lvl5pPr>
          </a:lstStyle>
          <a:p>
            <a:pPr lvl="0"/>
            <a:r>
              <a:rPr lang="en-US"/>
              <a:t>Edit Master text styles</a:t>
            </a:r>
          </a:p>
        </p:txBody>
      </p:sp>
      <p:sp>
        <p:nvSpPr>
          <p:cNvPr id="11" name="Slide Number Placeholder 4">
            <a:extLst>
              <a:ext uri="{FF2B5EF4-FFF2-40B4-BE49-F238E27FC236}">
                <a16:creationId xmlns:a16="http://schemas.microsoft.com/office/drawing/2014/main" id="{A41867CB-84A8-4265-A5F6-534E290BAE8D}"/>
              </a:ext>
            </a:extLst>
          </p:cNvPr>
          <p:cNvSpPr>
            <a:spLocks noGrp="1"/>
          </p:cNvSpPr>
          <p:nvPr>
            <p:ph type="sldNum" sz="quarter" idx="4"/>
          </p:nvPr>
        </p:nvSpPr>
        <p:spPr>
          <a:xfrm>
            <a:off x="11862295" y="6572095"/>
            <a:ext cx="139862" cy="135796"/>
          </a:xfrm>
          <a:prstGeom prst="rect">
            <a:avLst/>
          </a:prstGeom>
        </p:spPr>
        <p:txBody>
          <a:bodyPr vert="horz" wrap="none" lIns="0" tIns="0" rIns="0" bIns="0" rtlCol="0" anchor="ctr">
            <a:noAutofit/>
          </a:bodyPr>
          <a:lstStyle>
            <a:lvl1pPr>
              <a:defRPr lang="en-US" sz="900" smtClean="0">
                <a:solidFill>
                  <a:schemeClr val="bg1"/>
                </a:solidFill>
              </a:defRPr>
            </a:lvl1pPr>
          </a:lstStyle>
          <a:p>
            <a:pPr algn="r"/>
            <a:fld id="{4F6BF59E-C7AB-4D2C-B602-9844A5FEE556}" type="slidenum">
              <a:rPr lang="en-GB" smtClean="0"/>
              <a:pPr algn="r"/>
              <a:t>‹#›</a:t>
            </a:fld>
            <a:endParaRPr lang="en-GB"/>
          </a:p>
        </p:txBody>
      </p:sp>
    </p:spTree>
    <p:extLst>
      <p:ext uri="{BB962C8B-B14F-4D97-AF65-F5344CB8AC3E}">
        <p14:creationId xmlns:p14="http://schemas.microsoft.com/office/powerpoint/2010/main" val="798622048"/>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chemeClr val="bg2"/>
        </a:solidFill>
        <a:effectLst/>
      </p:bgPr>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50237" name="think-cell Slide" r:id="rId4" imgW="378" imgH="377" progId="TCLayout.ActiveDocument.1">
                  <p:embed/>
                </p:oleObj>
              </mc:Choice>
              <mc:Fallback>
                <p:oleObj name="think-cell Slide" r:id="rId4" imgW="378" imgH="377" progId="TCLayout.ActiveDocument.1">
                  <p:embed/>
                  <p:pic>
                    <p:nvPicPr>
                      <p:cNvPr id="4" name="Object 3"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2" name="Text Box 3"/>
          <p:cNvSpPr txBox="1">
            <a:spLocks noChangeArrowheads="1"/>
          </p:cNvSpPr>
          <p:nvPr userDrawn="1"/>
        </p:nvSpPr>
        <p:spPr bwMode="blackWhite">
          <a:xfrm>
            <a:off x="269239" y="6171617"/>
            <a:ext cx="11653522" cy="395317"/>
          </a:xfrm>
          <a:prstGeom prst="rect">
            <a:avLst/>
          </a:prstGeom>
          <a:noFill/>
          <a:ln w="12700">
            <a:noFill/>
            <a:miter lim="800000"/>
            <a:headEnd type="none" w="sm" len="sm"/>
            <a:tailEnd type="none" w="sm" len="sm"/>
          </a:ln>
          <a:effectLst/>
        </p:spPr>
        <p:txBody>
          <a:bodyPr vert="horz" wrap="square" lIns="179259" tIns="143407" rIns="179259" bIns="143407" numCol="1" anchor="t" anchorCtr="0" compatLnSpc="1">
            <a:prstTxWarp prst="textNoShape">
              <a:avLst/>
            </a:prstTxWarp>
            <a:spAutoFit/>
          </a:bodyPr>
          <a:lstStyle/>
          <a:p>
            <a:pPr defTabSz="913748" eaLnBrk="0" hangingPunct="0"/>
            <a:r>
              <a:rPr lang="en-US" sz="686">
                <a:solidFill>
                  <a:schemeClr val="tx1"/>
                </a:solidFill>
                <a:cs typeface="Segoe UI" pitchFamily="34" charset="0"/>
              </a:rPr>
              <a:t>© 2018 Microsoft Corporation. All rights reserved. </a:t>
            </a:r>
          </a:p>
        </p:txBody>
      </p:sp>
      <p:pic>
        <p:nvPicPr>
          <p:cNvPr id="3" name="Picture 2"/>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bwMode="invGray">
          <a:xfrm>
            <a:off x="450202" y="3083654"/>
            <a:ext cx="3223861" cy="690695"/>
          </a:xfrm>
          <a:prstGeom prst="rect">
            <a:avLst/>
          </a:prstGeom>
        </p:spPr>
      </p:pic>
    </p:spTree>
    <p:extLst>
      <p:ext uri="{BB962C8B-B14F-4D97-AF65-F5344CB8AC3E}">
        <p14:creationId xmlns:p14="http://schemas.microsoft.com/office/powerpoint/2010/main" val="4191449283"/>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51261" name="think-cell Slide" r:id="rId4" imgW="378" imgH="377" progId="TCLayout.ActiveDocument.1">
                  <p:embed/>
                </p:oleObj>
              </mc:Choice>
              <mc:Fallback>
                <p:oleObj name="think-cell Slide" r:id="rId4" imgW="378" imgH="377" progId="TCLayout.ActiveDocument.1">
                  <p:embed/>
                  <p:pic>
                    <p:nvPicPr>
                      <p:cNvPr id="2" name="Object 1"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6" name="Text Placeholder 5"/>
          <p:cNvSpPr>
            <a:spLocks noGrp="1"/>
          </p:cNvSpPr>
          <p:nvPr>
            <p:ph type="body" sz="quarter" idx="10" hasCustomPrompt="1"/>
          </p:nvPr>
        </p:nvSpPr>
        <p:spPr bwMode="white">
          <a:xfrm>
            <a:off x="269241" y="1189178"/>
            <a:ext cx="11653523" cy="2396047"/>
          </a:xfrm>
          <a:prstGeom prst="rect">
            <a:avLst/>
          </a:prstGeom>
        </p:spPr>
        <p:txBody>
          <a:bodyPr/>
          <a:lstStyle>
            <a:lvl1pPr marL="284680" indent="-284680">
              <a:buClr>
                <a:schemeClr val="tx1"/>
              </a:buClr>
              <a:buSzPct val="90000"/>
              <a:buFont typeface="Arial" pitchFamily="34" charset="0"/>
              <a:buChar char="•"/>
              <a:defRPr sz="3527">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027" indent="-275348">
              <a:buClr>
                <a:schemeClr val="tx1"/>
              </a:buClr>
              <a:buSzPct val="90000"/>
              <a:buFont typeface="Arial" pitchFamily="34" charset="0"/>
              <a:buChar char="•"/>
              <a:defRPr sz="3135">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4707" indent="-28468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8718" indent="-224011">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2727" indent="-224011">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4" name="Text Placeholder 6"/>
          <p:cNvSpPr>
            <a:spLocks noGrp="1"/>
          </p:cNvSpPr>
          <p:nvPr>
            <p:ph type="body" sz="quarter" idx="11" hasCustomPrompt="1"/>
          </p:nvPr>
        </p:nvSpPr>
        <p:spPr>
          <a:xfrm>
            <a:off x="3"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5"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Tree>
    <p:extLst>
      <p:ext uri="{BB962C8B-B14F-4D97-AF65-F5344CB8AC3E}">
        <p14:creationId xmlns:p14="http://schemas.microsoft.com/office/powerpoint/2010/main" val="473936255"/>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6_Section Title">
    <p:bg>
      <p:bgPr>
        <a:solidFill>
          <a:schemeClr val="bg2"/>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52285" name="think-cell Slide" r:id="rId4" imgW="378" imgH="377" progId="TCLayout.ActiveDocument.1">
                  <p:embed/>
                </p:oleObj>
              </mc:Choice>
              <mc:Fallback>
                <p:oleObj name="think-cell Slide" r:id="rId4" imgW="378" imgH="377" progId="TCLayout.ActiveDocument.1">
                  <p:embed/>
                  <p:pic>
                    <p:nvPicPr>
                      <p:cNvPr id="3" name="Object 2"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2" name="Title 1"/>
          <p:cNvSpPr>
            <a:spLocks noGrp="1"/>
          </p:cNvSpPr>
          <p:nvPr>
            <p:ph type="title" hasCustomPrompt="1"/>
          </p:nvPr>
        </p:nvSpPr>
        <p:spPr>
          <a:xfrm>
            <a:off x="455682" y="2624915"/>
            <a:ext cx="8949308" cy="1608170"/>
          </a:xfrm>
          <a:noFill/>
        </p:spPr>
        <p:txBody>
          <a:bodyPr wrap="square" lIns="0" tIns="91440" bIns="91440" anchor="ctr" anchorCtr="0">
            <a:noAutofit/>
          </a:bodyPr>
          <a:lstStyle>
            <a:lvl1pPr>
              <a:defRPr sz="6600" spc="-98"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80656948"/>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54333" name="think-cell Slide" r:id="rId4" imgW="378" imgH="377" progId="TCLayout.ActiveDocument.1">
                  <p:embed/>
                </p:oleObj>
              </mc:Choice>
              <mc:Fallback>
                <p:oleObj name="think-cell Slide" r:id="rId4" imgW="378" imgH="377" progId="TCLayout.ActiveDocument.1">
                  <p:embed/>
                  <p:pic>
                    <p:nvPicPr>
                      <p:cNvPr id="2" name="Object 1"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4" name="Text Placeholder 3"/>
          <p:cNvSpPr>
            <a:spLocks noGrp="1"/>
          </p:cNvSpPr>
          <p:nvPr>
            <p:ph type="body" sz="quarter" idx="10"/>
          </p:nvPr>
        </p:nvSpPr>
        <p:spPr>
          <a:xfrm>
            <a:off x="288517" y="1409910"/>
            <a:ext cx="11653523" cy="1566056"/>
          </a:xfrm>
        </p:spPr>
        <p:txBody>
          <a:bodyPr>
            <a:spAutoFit/>
          </a:bodyPr>
          <a:lstStyle>
            <a:lvl1pPr>
              <a:defRPr sz="3528">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a:xfrm>
            <a:off x="288518" y="253713"/>
            <a:ext cx="11655840" cy="935463"/>
          </a:xfrm>
        </p:spPr>
        <p:txBody>
          <a:bodyPr/>
          <a:lstStyle>
            <a:lvl1pPr>
              <a:defRPr>
                <a:solidFill>
                  <a:schemeClr val="bg1"/>
                </a:solidFill>
              </a:defRPr>
            </a:lvl1pPr>
          </a:lstStyle>
          <a:p>
            <a:r>
              <a:rPr lang="en-US"/>
              <a:t>Click to edit Master title style</a:t>
            </a:r>
          </a:p>
        </p:txBody>
      </p:sp>
      <p:sp>
        <p:nvSpPr>
          <p:cNvPr id="5" name="Text Placeholder 4"/>
          <p:cNvSpPr>
            <a:spLocks noGrp="1"/>
          </p:cNvSpPr>
          <p:nvPr>
            <p:ph type="body" sz="quarter" idx="11"/>
          </p:nvPr>
        </p:nvSpPr>
        <p:spPr>
          <a:xfrm>
            <a:off x="288516" y="957257"/>
            <a:ext cx="11653523" cy="482831"/>
          </a:xfrm>
        </p:spPr>
        <p:txBody>
          <a:bodyPr/>
          <a:lstStyle>
            <a:lvl1pPr marL="0" indent="0">
              <a:lnSpc>
                <a:spcPct val="100000"/>
              </a:lnSpc>
              <a:spcBef>
                <a:spcPts val="0"/>
              </a:spcBef>
              <a:buNone/>
              <a:defRPr sz="1961">
                <a:solidFill>
                  <a:schemeClr val="bg1"/>
                </a:solidFill>
                <a:latin typeface="+mn-lt"/>
              </a:defRPr>
            </a:lvl1pPr>
            <a:lvl2pPr>
              <a:defRPr sz="1961">
                <a:latin typeface="+mn-lt"/>
              </a:defRPr>
            </a:lvl2pPr>
            <a:lvl3pPr>
              <a:defRPr sz="1765">
                <a:latin typeface="+mn-lt"/>
              </a:defRPr>
            </a:lvl3pPr>
            <a:lvl4pPr>
              <a:defRPr sz="1568">
                <a:latin typeface="+mn-lt"/>
              </a:defRPr>
            </a:lvl4pPr>
            <a:lvl5pPr>
              <a:defRPr sz="1568">
                <a:latin typeface="+mn-lt"/>
              </a:defRPr>
            </a:lvl5pPr>
          </a:lstStyle>
          <a:p>
            <a:pPr lvl="0"/>
            <a:r>
              <a:rPr lang="en-US"/>
              <a:t>Edit Master text styles</a:t>
            </a:r>
          </a:p>
        </p:txBody>
      </p:sp>
      <p:sp>
        <p:nvSpPr>
          <p:cNvPr id="10" name="Slide Number Placeholder 4">
            <a:extLst>
              <a:ext uri="{FF2B5EF4-FFF2-40B4-BE49-F238E27FC236}">
                <a16:creationId xmlns:a16="http://schemas.microsoft.com/office/drawing/2014/main" id="{989E0478-946C-44B3-9830-F3D377C7450C}"/>
              </a:ext>
            </a:extLst>
          </p:cNvPr>
          <p:cNvSpPr>
            <a:spLocks noGrp="1"/>
          </p:cNvSpPr>
          <p:nvPr>
            <p:ph type="sldNum" sz="quarter" idx="4"/>
          </p:nvPr>
        </p:nvSpPr>
        <p:spPr>
          <a:xfrm>
            <a:off x="11906110" y="6526583"/>
            <a:ext cx="139862" cy="135796"/>
          </a:xfrm>
          <a:prstGeom prst="rect">
            <a:avLst/>
          </a:prstGeom>
        </p:spPr>
        <p:txBody>
          <a:bodyPr vert="horz" wrap="none" lIns="0" tIns="0" rIns="0" bIns="0" rtlCol="0" anchor="ctr">
            <a:noAutofit/>
          </a:bodyPr>
          <a:lstStyle>
            <a:lvl1pPr>
              <a:defRPr lang="en-US" sz="882" smtClean="0">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F6BF59E-C7AB-4D2C-B602-9844A5FEE556}" type="slidenum">
              <a:rPr kumimoji="0" lang="en-IN" sz="882" b="0" i="0" u="none" strike="noStrike" kern="1200" cap="none" spc="0" normalizeH="0" baseline="0" noProof="0" smtClean="0">
                <a:ln>
                  <a:noFill/>
                </a:ln>
                <a:solidFill>
                  <a:srgbClr val="505050"/>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IN" sz="882" b="0" i="0" u="none" strike="noStrike" kern="1200" cap="none" spc="0" normalizeH="0" baseline="0" noProof="0">
              <a:ln>
                <a:noFill/>
              </a:ln>
              <a:solidFill>
                <a:srgbClr val="505050"/>
              </a:solidFill>
              <a:effectLst/>
              <a:uLnTx/>
              <a:uFillTx/>
              <a:latin typeface="Segoe UI"/>
              <a:ea typeface="+mn-ea"/>
              <a:cs typeface="+mn-cs"/>
            </a:endParaRPr>
          </a:p>
        </p:txBody>
      </p:sp>
    </p:spTree>
    <p:extLst>
      <p:ext uri="{BB962C8B-B14F-4D97-AF65-F5344CB8AC3E}">
        <p14:creationId xmlns:p14="http://schemas.microsoft.com/office/powerpoint/2010/main" val="4051177585"/>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55357" name="think-cell Slide" r:id="rId4" imgW="378" imgH="377" progId="TCLayout.ActiveDocument.1">
                  <p:embed/>
                </p:oleObj>
              </mc:Choice>
              <mc:Fallback>
                <p:oleObj name="think-cell Slide" r:id="rId4" imgW="378" imgH="377" progId="TCLayout.ActiveDocument.1">
                  <p:embed/>
                  <p:pic>
                    <p:nvPicPr>
                      <p:cNvPr id="3" name="Object 2"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4" name="Title 3"/>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8" name="Slide Number Placeholder 4">
            <a:extLst>
              <a:ext uri="{FF2B5EF4-FFF2-40B4-BE49-F238E27FC236}">
                <a16:creationId xmlns:a16="http://schemas.microsoft.com/office/drawing/2014/main" id="{D490C41F-04D1-4776-A63D-ED56FF4D407F}"/>
              </a:ext>
            </a:extLst>
          </p:cNvPr>
          <p:cNvSpPr>
            <a:spLocks noGrp="1"/>
          </p:cNvSpPr>
          <p:nvPr>
            <p:ph type="sldNum" sz="quarter" idx="4"/>
          </p:nvPr>
        </p:nvSpPr>
        <p:spPr>
          <a:xfrm>
            <a:off x="11906110" y="6526583"/>
            <a:ext cx="139862" cy="135796"/>
          </a:xfrm>
          <a:prstGeom prst="rect">
            <a:avLst/>
          </a:prstGeom>
        </p:spPr>
        <p:txBody>
          <a:bodyPr vert="horz" wrap="none" lIns="0" tIns="0" rIns="0" bIns="0" rtlCol="0" anchor="ctr">
            <a:noAutofit/>
          </a:bodyPr>
          <a:lstStyle>
            <a:lvl1pPr>
              <a:defRPr lang="en-US" sz="882" smtClean="0">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F6BF59E-C7AB-4D2C-B602-9844A5FEE556}" type="slidenum">
              <a:rPr kumimoji="0" lang="en-IN" sz="882" b="0" i="0" u="none" strike="noStrike" kern="1200" cap="none" spc="0" normalizeH="0" baseline="0" noProof="0" smtClean="0">
                <a:ln>
                  <a:noFill/>
                </a:ln>
                <a:solidFill>
                  <a:srgbClr val="505050"/>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IN" sz="882" b="0" i="0" u="none" strike="noStrike" kern="1200" cap="none" spc="0" normalizeH="0" baseline="0" noProof="0">
              <a:ln>
                <a:noFill/>
              </a:ln>
              <a:solidFill>
                <a:srgbClr val="505050"/>
              </a:solidFill>
              <a:effectLst/>
              <a:uLnTx/>
              <a:uFillTx/>
              <a:latin typeface="Segoe UI"/>
              <a:ea typeface="+mn-ea"/>
              <a:cs typeface="+mn-cs"/>
            </a:endParaRPr>
          </a:p>
        </p:txBody>
      </p:sp>
    </p:spTree>
    <p:extLst>
      <p:ext uri="{BB962C8B-B14F-4D97-AF65-F5344CB8AC3E}">
        <p14:creationId xmlns:p14="http://schemas.microsoft.com/office/powerpoint/2010/main" val="3471627279"/>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56381" name="think-cell Slide" r:id="rId4" imgW="378" imgH="377" progId="TCLayout.ActiveDocument.1">
                  <p:embed/>
                </p:oleObj>
              </mc:Choice>
              <mc:Fallback>
                <p:oleObj name="think-cell Slide" r:id="rId4" imgW="378" imgH="377" progId="TCLayout.ActiveDocument.1">
                  <p:embed/>
                  <p:pic>
                    <p:nvPicPr>
                      <p:cNvPr id="3" name="Object 2"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7" name="Text Placeholder 4"/>
          <p:cNvSpPr>
            <a:spLocks noGrp="1"/>
          </p:cNvSpPr>
          <p:nvPr>
            <p:ph type="body" sz="quarter" idx="11"/>
          </p:nvPr>
        </p:nvSpPr>
        <p:spPr>
          <a:xfrm>
            <a:off x="269239" y="957257"/>
            <a:ext cx="11653523" cy="482831"/>
          </a:xfrm>
        </p:spPr>
        <p:txBody>
          <a:bodyPr/>
          <a:lstStyle>
            <a:lvl1pPr marL="0" indent="0">
              <a:lnSpc>
                <a:spcPct val="100000"/>
              </a:lnSpc>
              <a:spcBef>
                <a:spcPts val="0"/>
              </a:spcBef>
              <a:buNone/>
              <a:defRPr sz="1961">
                <a:solidFill>
                  <a:schemeClr val="bg1"/>
                </a:solidFill>
                <a:latin typeface="+mn-lt"/>
              </a:defRPr>
            </a:lvl1pPr>
            <a:lvl2pPr>
              <a:defRPr sz="1961">
                <a:latin typeface="+mn-lt"/>
              </a:defRPr>
            </a:lvl2pPr>
            <a:lvl3pPr>
              <a:defRPr sz="1765">
                <a:latin typeface="+mn-lt"/>
              </a:defRPr>
            </a:lvl3pPr>
            <a:lvl4pPr>
              <a:defRPr sz="1568">
                <a:latin typeface="+mn-lt"/>
              </a:defRPr>
            </a:lvl4pPr>
            <a:lvl5pPr>
              <a:defRPr sz="1568">
                <a:latin typeface="+mn-lt"/>
              </a:defRPr>
            </a:lvl5pPr>
          </a:lstStyle>
          <a:p>
            <a:pPr lvl="0"/>
            <a:r>
              <a:rPr lang="en-US"/>
              <a:t>Edit Master text styles</a:t>
            </a:r>
          </a:p>
        </p:txBody>
      </p:sp>
      <p:sp>
        <p:nvSpPr>
          <p:cNvPr id="12" name="Slide Number Placeholder 4">
            <a:extLst>
              <a:ext uri="{FF2B5EF4-FFF2-40B4-BE49-F238E27FC236}">
                <a16:creationId xmlns:a16="http://schemas.microsoft.com/office/drawing/2014/main" id="{46470CB3-0D64-4E54-95DC-61343F35885E}"/>
              </a:ext>
            </a:extLst>
          </p:cNvPr>
          <p:cNvSpPr>
            <a:spLocks noGrp="1"/>
          </p:cNvSpPr>
          <p:nvPr>
            <p:ph type="sldNum" sz="quarter" idx="4"/>
          </p:nvPr>
        </p:nvSpPr>
        <p:spPr>
          <a:xfrm>
            <a:off x="11906110" y="6526583"/>
            <a:ext cx="139862" cy="135796"/>
          </a:xfrm>
          <a:prstGeom prst="rect">
            <a:avLst/>
          </a:prstGeom>
        </p:spPr>
        <p:txBody>
          <a:bodyPr vert="horz" wrap="none" lIns="0" tIns="0" rIns="0" bIns="0" rtlCol="0" anchor="ctr">
            <a:noAutofit/>
          </a:bodyPr>
          <a:lstStyle>
            <a:lvl1pPr>
              <a:defRPr lang="en-US" sz="882" smtClean="0">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F6BF59E-C7AB-4D2C-B602-9844A5FEE556}" type="slidenum">
              <a:rPr kumimoji="0" lang="en-IN" sz="882" b="0" i="0" u="none" strike="noStrike" kern="1200" cap="none" spc="0" normalizeH="0" baseline="0" noProof="0" smtClean="0">
                <a:ln>
                  <a:noFill/>
                </a:ln>
                <a:solidFill>
                  <a:srgbClr val="505050"/>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IN" sz="882" b="0" i="0" u="none" strike="noStrike" kern="1200" cap="none" spc="0" normalizeH="0" baseline="0" noProof="0">
              <a:ln>
                <a:noFill/>
              </a:ln>
              <a:solidFill>
                <a:srgbClr val="505050"/>
              </a:solidFill>
              <a:effectLst/>
              <a:uLnTx/>
              <a:uFillTx/>
              <a:latin typeface="Segoe UI"/>
              <a:ea typeface="+mn-ea"/>
              <a:cs typeface="+mn-cs"/>
            </a:endParaRPr>
          </a:p>
        </p:txBody>
      </p:sp>
    </p:spTree>
    <p:extLst>
      <p:ext uri="{BB962C8B-B14F-4D97-AF65-F5344CB8AC3E}">
        <p14:creationId xmlns:p14="http://schemas.microsoft.com/office/powerpoint/2010/main" val="1220238844"/>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bg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9C718DC-118E-49F4-941D-0D22949DFB2E}"/>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 y="-577665"/>
            <a:ext cx="12209929" cy="7435665"/>
          </a:xfrm>
          <a:prstGeom prst="rect">
            <a:avLst/>
          </a:prstGeom>
        </p:spPr>
      </p:pic>
      <p:sp>
        <p:nvSpPr>
          <p:cNvPr id="8" name="Rectangle 7"/>
          <p:cNvSpPr/>
          <p:nvPr userDrawn="1"/>
        </p:nvSpPr>
        <p:spPr bwMode="auto">
          <a:xfrm>
            <a:off x="1" y="-577666"/>
            <a:ext cx="6128084" cy="7435665"/>
          </a:xfrm>
          <a:prstGeom prst="rect">
            <a:avLst/>
          </a:prstGeom>
          <a:gradFill flip="none" rotWithShape="1">
            <a:gsLst>
              <a:gs pos="100000">
                <a:srgbClr val="12100E">
                  <a:alpha val="82000"/>
                </a:srgbClr>
              </a:gs>
              <a:gs pos="4000">
                <a:srgbClr val="000000">
                  <a:alpha val="0"/>
                </a:srgbClr>
              </a:gs>
              <a:gs pos="46000">
                <a:srgbClr val="000000">
                  <a:alpha val="50000"/>
                </a:srgbClr>
              </a:gs>
            </a:gsLst>
            <a:lin ang="108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7229" name="think-cell Slide" r:id="rId5" imgW="378" imgH="377" progId="TCLayout.ActiveDocument.1">
                  <p:embed/>
                </p:oleObj>
              </mc:Choice>
              <mc:Fallback>
                <p:oleObj name="think-cell Slide" r:id="rId5" imgW="378" imgH="377" progId="TCLayout.ActiveDocument.1">
                  <p:embed/>
                  <p:pic>
                    <p:nvPicPr>
                      <p:cNvPr id="2" name="Object 1" hidden="1"/>
                      <p:cNvPicPr/>
                      <p:nvPr/>
                    </p:nvPicPr>
                    <p:blipFill>
                      <a:blip r:embed="rId6"/>
                      <a:stretch>
                        <a:fillRect/>
                      </a:stretch>
                    </p:blipFill>
                    <p:spPr>
                      <a:xfrm>
                        <a:off x="1557" y="1558"/>
                        <a:ext cx="1556" cy="1556"/>
                      </a:xfrm>
                      <a:prstGeom prst="rect">
                        <a:avLst/>
                      </a:prstGeom>
                    </p:spPr>
                  </p:pic>
                </p:oleObj>
              </mc:Fallback>
            </mc:AlternateContent>
          </a:graphicData>
        </a:graphic>
      </p:graphicFrame>
      <p:sp>
        <p:nvSpPr>
          <p:cNvPr id="9" name="Title 1"/>
          <p:cNvSpPr>
            <a:spLocks noGrp="1"/>
          </p:cNvSpPr>
          <p:nvPr>
            <p:ph type="title" hasCustomPrompt="1"/>
          </p:nvPr>
        </p:nvSpPr>
        <p:spPr>
          <a:xfrm>
            <a:off x="269303" y="852669"/>
            <a:ext cx="3965814" cy="1793090"/>
          </a:xfrm>
          <a:noFill/>
        </p:spPr>
        <p:txBody>
          <a:bodyPr lIns="146304" tIns="91440" rIns="146304" bIns="91440" anchor="b" anchorCtr="0"/>
          <a:lstStyle>
            <a:lvl1pPr>
              <a:defRPr sz="5293" spc="-98" baseline="0">
                <a:gradFill>
                  <a:gsLst>
                    <a:gs pos="91000">
                      <a:schemeClr val="tx1"/>
                    </a:gs>
                    <a:gs pos="0">
                      <a:schemeClr val="tx1"/>
                    </a:gs>
                  </a:gsLst>
                  <a:lin ang="5400000" scaled="0"/>
                </a:gradFill>
              </a:defRPr>
            </a:lvl1pPr>
          </a:lstStyle>
          <a:p>
            <a:r>
              <a:rPr lang="en-US"/>
              <a:t>The title can go here</a:t>
            </a:r>
          </a:p>
        </p:txBody>
      </p:sp>
      <p:sp>
        <p:nvSpPr>
          <p:cNvPr id="5" name="Text Placeholder 4"/>
          <p:cNvSpPr>
            <a:spLocks noGrp="1"/>
          </p:cNvSpPr>
          <p:nvPr>
            <p:ph type="body" sz="quarter" idx="12" hasCustomPrompt="1"/>
          </p:nvPr>
        </p:nvSpPr>
        <p:spPr>
          <a:xfrm>
            <a:off x="269302" y="2647057"/>
            <a:ext cx="7171337" cy="1792326"/>
          </a:xfrm>
          <a:noFill/>
        </p:spPr>
        <p:txBody>
          <a:bodyPr lIns="146304" tIns="109728" rIns="146304" bIns="109728">
            <a:noAutofit/>
          </a:bodyPr>
          <a:lstStyle>
            <a:lvl1pPr marL="0" indent="0">
              <a:spcBef>
                <a:spcPts val="0"/>
              </a:spcBef>
              <a:buNone/>
              <a:defRPr sz="2745" spc="0" baseline="0">
                <a:gradFill>
                  <a:gsLst>
                    <a:gs pos="91000">
                      <a:schemeClr val="tx1"/>
                    </a:gs>
                    <a:gs pos="0">
                      <a:schemeClr val="tx1"/>
                    </a:gs>
                  </a:gsLst>
                  <a:lin ang="5400000" scaled="0"/>
                </a:gradFill>
                <a:latin typeface="Segoe UI Semilight" panose="020B0402040204020203" pitchFamily="34" charset="0"/>
                <a:cs typeface="Segoe UI Semilight" panose="020B0402040204020203" pitchFamily="34" charset="0"/>
              </a:defRPr>
            </a:lvl1pPr>
          </a:lstStyle>
          <a:p>
            <a:pPr lvl="0"/>
            <a:r>
              <a:rPr lang="en-US"/>
              <a:t>This is the body content</a:t>
            </a:r>
          </a:p>
        </p:txBody>
      </p:sp>
      <p:pic>
        <p:nvPicPr>
          <p:cNvPr id="7" name="Picture 6"/>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bwMode="invGray">
          <a:xfrm>
            <a:off x="457200" y="6042263"/>
            <a:ext cx="1613565" cy="345698"/>
          </a:xfrm>
          <a:prstGeom prst="rect">
            <a:avLst/>
          </a:prstGeom>
        </p:spPr>
      </p:pic>
    </p:spTree>
    <p:extLst>
      <p:ext uri="{BB962C8B-B14F-4D97-AF65-F5344CB8AC3E}">
        <p14:creationId xmlns:p14="http://schemas.microsoft.com/office/powerpoint/2010/main" val="37546479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2"/>
        </a:solid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4" cstate="screen">
            <a:extLst>
              <a:ext uri="{28A0092B-C50C-407E-A947-70E740481C1C}">
                <a14:useLocalDpi xmlns:a14="http://schemas.microsoft.com/office/drawing/2010/main"/>
              </a:ext>
            </a:extLst>
          </a:blip>
          <a:srcRect t="6061" r="365" b="9747"/>
          <a:stretch/>
        </p:blipFill>
        <p:spPr>
          <a:xfrm flipH="1">
            <a:off x="0" y="68"/>
            <a:ext cx="12192000" cy="6864096"/>
          </a:xfrm>
          <a:prstGeom prst="rect">
            <a:avLst/>
          </a:prstGeom>
        </p:spPr>
      </p:pic>
      <p:sp>
        <p:nvSpPr>
          <p:cNvPr id="8" name="Rectangle 7"/>
          <p:cNvSpPr/>
          <p:nvPr userDrawn="1"/>
        </p:nvSpPr>
        <p:spPr bwMode="auto">
          <a:xfrm>
            <a:off x="0" y="0"/>
            <a:ext cx="12192000" cy="6858000"/>
          </a:xfrm>
          <a:prstGeom prst="rect">
            <a:avLst/>
          </a:prstGeom>
          <a:gradFill flip="none" rotWithShape="1">
            <a:gsLst>
              <a:gs pos="0">
                <a:srgbClr val="000000">
                  <a:alpha val="0"/>
                </a:srgbClr>
              </a:gs>
              <a:gs pos="100000">
                <a:srgbClr val="000000">
                  <a:alpha val="59000"/>
                </a:srgbClr>
              </a:gs>
            </a:gsLst>
            <a:lin ang="108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57405" name="think-cell Slide" r:id="rId5" imgW="378" imgH="377" progId="TCLayout.ActiveDocument.1">
                  <p:embed/>
                </p:oleObj>
              </mc:Choice>
              <mc:Fallback>
                <p:oleObj name="think-cell Slide" r:id="rId5" imgW="378" imgH="377" progId="TCLayout.ActiveDocument.1">
                  <p:embed/>
                  <p:pic>
                    <p:nvPicPr>
                      <p:cNvPr id="2" name="Object 1" hidden="1"/>
                      <p:cNvPicPr/>
                      <p:nvPr/>
                    </p:nvPicPr>
                    <p:blipFill>
                      <a:blip r:embed="rId6"/>
                      <a:stretch>
                        <a:fillRect/>
                      </a:stretch>
                    </p:blipFill>
                    <p:spPr>
                      <a:xfrm>
                        <a:off x="1557" y="1558"/>
                        <a:ext cx="1556" cy="1556"/>
                      </a:xfrm>
                      <a:prstGeom prst="rect">
                        <a:avLst/>
                      </a:prstGeom>
                    </p:spPr>
                  </p:pic>
                </p:oleObj>
              </mc:Fallback>
            </mc:AlternateContent>
          </a:graphicData>
        </a:graphic>
      </p:graphicFrame>
      <p:sp>
        <p:nvSpPr>
          <p:cNvPr id="9" name="Title 1"/>
          <p:cNvSpPr>
            <a:spLocks noGrp="1"/>
          </p:cNvSpPr>
          <p:nvPr>
            <p:ph type="title" hasCustomPrompt="1"/>
          </p:nvPr>
        </p:nvSpPr>
        <p:spPr>
          <a:xfrm>
            <a:off x="269302" y="2505004"/>
            <a:ext cx="8964185" cy="1793090"/>
          </a:xfrm>
          <a:noFill/>
        </p:spPr>
        <p:txBody>
          <a:bodyPr lIns="146304" tIns="91440" rIns="146304" bIns="91440" anchor="b" anchorCtr="0"/>
          <a:lstStyle>
            <a:lvl1pPr>
              <a:defRPr sz="5293" spc="-98" baseline="0">
                <a:solidFill>
                  <a:schemeClr val="tx1"/>
                </a:solidFill>
              </a:defRPr>
            </a:lvl1pPr>
          </a:lstStyle>
          <a:p>
            <a:r>
              <a:rPr lang="en-US"/>
              <a:t>Presentation title</a:t>
            </a:r>
          </a:p>
        </p:txBody>
      </p:sp>
      <p:sp>
        <p:nvSpPr>
          <p:cNvPr id="5" name="Text Placeholder 4"/>
          <p:cNvSpPr>
            <a:spLocks noGrp="1"/>
          </p:cNvSpPr>
          <p:nvPr>
            <p:ph type="body" sz="quarter" idx="12" hasCustomPrompt="1"/>
          </p:nvPr>
        </p:nvSpPr>
        <p:spPr>
          <a:xfrm>
            <a:off x="269302" y="4299392"/>
            <a:ext cx="7171337" cy="1792326"/>
          </a:xfrm>
          <a:noFill/>
        </p:spPr>
        <p:txBody>
          <a:bodyPr lIns="146304" tIns="109728" rIns="146304" bIns="109728">
            <a:noAutofit/>
          </a:bodyPr>
          <a:lstStyle>
            <a:lvl1pPr marL="0" indent="0">
              <a:spcBef>
                <a:spcPts val="0"/>
              </a:spcBef>
              <a:buNone/>
              <a:defRPr sz="2745" spc="0" baseline="0">
                <a:solidFill>
                  <a:schemeClr val="tx1"/>
                </a:solidFill>
                <a:latin typeface="Segoe UI Semilight" panose="020B0402040204020203" pitchFamily="34" charset="0"/>
                <a:cs typeface="Segoe UI Semilight" panose="020B0402040204020203" pitchFamily="34" charset="0"/>
              </a:defRPr>
            </a:lvl1pPr>
          </a:lstStyle>
          <a:p>
            <a:pPr lvl="0"/>
            <a:r>
              <a:rPr lang="en-US"/>
              <a:t>Speaker Name</a:t>
            </a:r>
          </a:p>
        </p:txBody>
      </p:sp>
      <p:pic>
        <p:nvPicPr>
          <p:cNvPr id="7" name="Picture 6"/>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bwMode="invGray">
          <a:xfrm>
            <a:off x="448212" y="297562"/>
            <a:ext cx="1613565" cy="345698"/>
          </a:xfrm>
          <a:prstGeom prst="rect">
            <a:avLst/>
          </a:prstGeom>
        </p:spPr>
      </p:pic>
      <p:sp>
        <p:nvSpPr>
          <p:cNvPr id="6" name="Text Placeholder 2"/>
          <p:cNvSpPr txBox="1">
            <a:spLocks/>
          </p:cNvSpPr>
          <p:nvPr userDrawn="1"/>
        </p:nvSpPr>
        <p:spPr bwMode="auto">
          <a:xfrm>
            <a:off x="287231" y="6015723"/>
            <a:ext cx="2958170" cy="537925"/>
          </a:xfrm>
          <a:prstGeom prst="rect">
            <a:avLst/>
          </a:prstGeom>
        </p:spPr>
        <p:txBody>
          <a:bodyPr vert="horz" wrap="square" lIns="143407" tIns="107555" rIns="143407" bIns="107555" rtlCol="0">
            <a:noAutofit/>
          </a:bodyPr>
          <a:lstStyle>
            <a:lvl1pPr marL="0" marR="0" indent="0" algn="l" defTabSz="932742" rtl="0" eaLnBrk="1" fontAlgn="auto" latinLnBrk="0" hangingPunct="1">
              <a:lnSpc>
                <a:spcPct val="90000"/>
              </a:lnSpc>
              <a:spcBef>
                <a:spcPts val="0"/>
              </a:spcBef>
              <a:spcAft>
                <a:spcPts val="0"/>
              </a:spcAft>
              <a:buClrTx/>
              <a:buSzPct val="90000"/>
              <a:buFont typeface="Arial" pitchFamily="34" charset="0"/>
              <a:buNone/>
              <a:tabLst/>
              <a:defRPr sz="3200" kern="1200" spc="0" baseline="0">
                <a:gradFill>
                  <a:gsLst>
                    <a:gs pos="4040">
                      <a:srgbClr val="525252"/>
                    </a:gs>
                    <a:gs pos="17000">
                      <a:srgbClr val="52525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defRPr/>
            </a:pPr>
            <a:r>
              <a:rPr kumimoji="0" lang="en-US" sz="2353" b="0" i="0" u="none" strike="noStrike" kern="1200" cap="none" spc="0" normalizeH="0" baseline="0" noProof="0">
                <a:ln>
                  <a:noFill/>
                </a:ln>
                <a:solidFill>
                  <a:srgbClr val="FFFFFF"/>
                </a:solidFill>
                <a:effectLst/>
                <a:uLnTx/>
                <a:uFillTx/>
                <a:latin typeface="Segoe UI Light"/>
                <a:ea typeface="+mn-ea"/>
                <a:cs typeface="+mn-cs"/>
              </a:rPr>
              <a:t>Microsoft Services</a:t>
            </a:r>
            <a:endParaRPr kumimoji="0" lang="en-US" sz="2353" b="0" i="0" u="none" strike="noStrike" kern="1200" cap="none" spc="0" normalizeH="0" baseline="0" noProof="0">
              <a:ln>
                <a:noFill/>
              </a:ln>
              <a:solidFill>
                <a:srgbClr val="FFFFFF"/>
              </a:solidFill>
              <a:effectLst/>
              <a:uLnTx/>
              <a:uFillTx/>
              <a:latin typeface="Segoe UI"/>
              <a:ea typeface="+mn-ea"/>
              <a:cs typeface="+mn-cs"/>
            </a:endParaRPr>
          </a:p>
        </p:txBody>
      </p:sp>
    </p:spTree>
    <p:extLst>
      <p:ext uri="{BB962C8B-B14F-4D97-AF65-F5344CB8AC3E}">
        <p14:creationId xmlns:p14="http://schemas.microsoft.com/office/powerpoint/2010/main" val="329619205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bg2"/>
        </a:solidFill>
        <a:effectLst/>
      </p:bgPr>
    </p:bg>
    <p:spTree>
      <p:nvGrpSpPr>
        <p:cNvPr id="1" name=""/>
        <p:cNvGrpSpPr/>
        <p:nvPr/>
      </p:nvGrpSpPr>
      <p:grpSpPr>
        <a:xfrm>
          <a:off x="0" y="0"/>
          <a:ext cx="0" cy="0"/>
          <a:chOff x="0" y="0"/>
          <a:chExt cx="0" cy="0"/>
        </a:xfrm>
      </p:grpSpPr>
      <p:pic>
        <p:nvPicPr>
          <p:cNvPr id="4" name="Picture 3" descr="A person sitting at a table using a computer&#10;&#10;Description generated with very high confidence">
            <a:extLst>
              <a:ext uri="{FF2B5EF4-FFF2-40B4-BE49-F238E27FC236}">
                <a16:creationId xmlns:a16="http://schemas.microsoft.com/office/drawing/2014/main" id="{79C718DC-118E-49F4-941D-0D22949DFB2E}"/>
              </a:ext>
            </a:extLst>
          </p:cNvPr>
          <p:cNvPicPr>
            <a:picLocks noChangeAspect="1"/>
          </p:cNvPicPr>
          <p:nvPr userDrawn="1"/>
        </p:nvPicPr>
        <p:blipFill rotWithShape="1">
          <a:blip r:embed="rId4"/>
          <a:srcRect l="383" t="13354" b="2585"/>
          <a:stretch/>
        </p:blipFill>
        <p:spPr>
          <a:xfrm>
            <a:off x="0" y="0"/>
            <a:ext cx="12192000" cy="6858000"/>
          </a:xfrm>
          <a:prstGeom prst="rect">
            <a:avLst/>
          </a:prstGeom>
        </p:spPr>
      </p:pic>
      <p:sp>
        <p:nvSpPr>
          <p:cNvPr id="8" name="Rectangle 7"/>
          <p:cNvSpPr/>
          <p:nvPr userDrawn="1"/>
        </p:nvSpPr>
        <p:spPr bwMode="auto">
          <a:xfrm>
            <a:off x="0" y="0"/>
            <a:ext cx="12192000" cy="6858000"/>
          </a:xfrm>
          <a:prstGeom prst="rect">
            <a:avLst/>
          </a:prstGeom>
          <a:gradFill flip="none" rotWithShape="1">
            <a:gsLst>
              <a:gs pos="0">
                <a:srgbClr val="000000">
                  <a:alpha val="0"/>
                </a:srgbClr>
              </a:gs>
              <a:gs pos="100000">
                <a:srgbClr val="000000">
                  <a:alpha val="59000"/>
                </a:srgbClr>
              </a:gs>
            </a:gsLst>
            <a:lin ang="108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58429" name="think-cell Slide" r:id="rId5" imgW="378" imgH="377" progId="TCLayout.ActiveDocument.1">
                  <p:embed/>
                </p:oleObj>
              </mc:Choice>
              <mc:Fallback>
                <p:oleObj name="think-cell Slide" r:id="rId5" imgW="378" imgH="377" progId="TCLayout.ActiveDocument.1">
                  <p:embed/>
                  <p:pic>
                    <p:nvPicPr>
                      <p:cNvPr id="2" name="Object 1" hidden="1"/>
                      <p:cNvPicPr/>
                      <p:nvPr/>
                    </p:nvPicPr>
                    <p:blipFill>
                      <a:blip r:embed="rId6"/>
                      <a:stretch>
                        <a:fillRect/>
                      </a:stretch>
                    </p:blipFill>
                    <p:spPr>
                      <a:xfrm>
                        <a:off x="1557" y="1558"/>
                        <a:ext cx="1556" cy="1556"/>
                      </a:xfrm>
                      <a:prstGeom prst="rect">
                        <a:avLst/>
                      </a:prstGeom>
                    </p:spPr>
                  </p:pic>
                </p:oleObj>
              </mc:Fallback>
            </mc:AlternateContent>
          </a:graphicData>
        </a:graphic>
      </p:graphicFrame>
      <p:sp>
        <p:nvSpPr>
          <p:cNvPr id="9" name="Title 1"/>
          <p:cNvSpPr>
            <a:spLocks noGrp="1"/>
          </p:cNvSpPr>
          <p:nvPr>
            <p:ph type="title" hasCustomPrompt="1"/>
          </p:nvPr>
        </p:nvSpPr>
        <p:spPr>
          <a:xfrm>
            <a:off x="269302" y="2505004"/>
            <a:ext cx="8964185" cy="1793090"/>
          </a:xfrm>
          <a:noFill/>
        </p:spPr>
        <p:txBody>
          <a:bodyPr lIns="146304" tIns="91440" rIns="146304" bIns="91440" anchor="b" anchorCtr="0"/>
          <a:lstStyle>
            <a:lvl1pPr>
              <a:defRPr sz="5293" spc="-98" baseline="0">
                <a:solidFill>
                  <a:schemeClr val="tx1"/>
                </a:solidFill>
              </a:defRPr>
            </a:lvl1pPr>
          </a:lstStyle>
          <a:p>
            <a:r>
              <a:rPr lang="en-US"/>
              <a:t>Presentation title</a:t>
            </a:r>
          </a:p>
        </p:txBody>
      </p:sp>
      <p:sp>
        <p:nvSpPr>
          <p:cNvPr id="5" name="Text Placeholder 4"/>
          <p:cNvSpPr>
            <a:spLocks noGrp="1"/>
          </p:cNvSpPr>
          <p:nvPr>
            <p:ph type="body" sz="quarter" idx="12" hasCustomPrompt="1"/>
          </p:nvPr>
        </p:nvSpPr>
        <p:spPr>
          <a:xfrm>
            <a:off x="269302" y="4299392"/>
            <a:ext cx="7171337" cy="1792326"/>
          </a:xfrm>
          <a:noFill/>
        </p:spPr>
        <p:txBody>
          <a:bodyPr lIns="146304" tIns="109728" rIns="146304" bIns="109728">
            <a:noAutofit/>
          </a:bodyPr>
          <a:lstStyle>
            <a:lvl1pPr marL="0" indent="0">
              <a:spcBef>
                <a:spcPts val="0"/>
              </a:spcBef>
              <a:buNone/>
              <a:defRPr sz="2745" spc="0" baseline="0">
                <a:solidFill>
                  <a:schemeClr val="tx1"/>
                </a:solidFill>
                <a:latin typeface="Segoe UI Semilight" panose="020B0402040204020203" pitchFamily="34" charset="0"/>
                <a:cs typeface="Segoe UI Semilight" panose="020B0402040204020203" pitchFamily="34" charset="0"/>
              </a:defRPr>
            </a:lvl1pPr>
          </a:lstStyle>
          <a:p>
            <a:pPr lvl="0"/>
            <a:r>
              <a:rPr lang="en-US"/>
              <a:t>Speaker Name</a:t>
            </a:r>
          </a:p>
        </p:txBody>
      </p:sp>
      <p:pic>
        <p:nvPicPr>
          <p:cNvPr id="7" name="Picture 6"/>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bwMode="invGray">
          <a:xfrm>
            <a:off x="448212" y="297562"/>
            <a:ext cx="1613565" cy="345698"/>
          </a:xfrm>
          <a:prstGeom prst="rect">
            <a:avLst/>
          </a:prstGeom>
        </p:spPr>
      </p:pic>
      <p:sp>
        <p:nvSpPr>
          <p:cNvPr id="6" name="Text Placeholder 2"/>
          <p:cNvSpPr txBox="1">
            <a:spLocks/>
          </p:cNvSpPr>
          <p:nvPr userDrawn="1"/>
        </p:nvSpPr>
        <p:spPr bwMode="auto">
          <a:xfrm>
            <a:off x="287231" y="6015723"/>
            <a:ext cx="2958170" cy="537925"/>
          </a:xfrm>
          <a:prstGeom prst="rect">
            <a:avLst/>
          </a:prstGeom>
        </p:spPr>
        <p:txBody>
          <a:bodyPr vert="horz" wrap="square" lIns="143407" tIns="107555" rIns="143407" bIns="107555" rtlCol="0">
            <a:noAutofit/>
          </a:bodyPr>
          <a:lstStyle>
            <a:lvl1pPr marL="0" marR="0" indent="0" algn="l" defTabSz="932742" rtl="0" eaLnBrk="1" fontAlgn="auto" latinLnBrk="0" hangingPunct="1">
              <a:lnSpc>
                <a:spcPct val="90000"/>
              </a:lnSpc>
              <a:spcBef>
                <a:spcPts val="0"/>
              </a:spcBef>
              <a:spcAft>
                <a:spcPts val="0"/>
              </a:spcAft>
              <a:buClrTx/>
              <a:buSzPct val="90000"/>
              <a:buFont typeface="Arial" pitchFamily="34" charset="0"/>
              <a:buNone/>
              <a:tabLst/>
              <a:defRPr sz="3200" kern="1200" spc="0" baseline="0">
                <a:gradFill>
                  <a:gsLst>
                    <a:gs pos="4040">
                      <a:srgbClr val="525252"/>
                    </a:gs>
                    <a:gs pos="17000">
                      <a:srgbClr val="52525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defRPr/>
            </a:pPr>
            <a:r>
              <a:rPr kumimoji="0" lang="en-US" sz="2353" b="0" i="0" u="none" strike="noStrike" kern="1200" cap="none" spc="0" normalizeH="0" baseline="0" noProof="0">
                <a:ln>
                  <a:noFill/>
                </a:ln>
                <a:solidFill>
                  <a:srgbClr val="FFFFFF"/>
                </a:solidFill>
                <a:effectLst/>
                <a:uLnTx/>
                <a:uFillTx/>
                <a:latin typeface="Segoe UI Light"/>
                <a:ea typeface="+mn-ea"/>
                <a:cs typeface="+mn-cs"/>
              </a:rPr>
              <a:t>Microsoft Services</a:t>
            </a:r>
            <a:endParaRPr kumimoji="0" lang="en-US" sz="2353" b="0" i="0" u="none" strike="noStrike" kern="1200" cap="none" spc="0" normalizeH="0" baseline="0" noProof="0">
              <a:ln>
                <a:noFill/>
              </a:ln>
              <a:solidFill>
                <a:srgbClr val="FFFFFF"/>
              </a:solidFill>
              <a:effectLst/>
              <a:uLnTx/>
              <a:uFillTx/>
              <a:latin typeface="Segoe UI"/>
              <a:ea typeface="+mn-ea"/>
              <a:cs typeface="+mn-cs"/>
            </a:endParaRPr>
          </a:p>
        </p:txBody>
      </p:sp>
    </p:spTree>
    <p:extLst>
      <p:ext uri="{BB962C8B-B14F-4D97-AF65-F5344CB8AC3E}">
        <p14:creationId xmlns:p14="http://schemas.microsoft.com/office/powerpoint/2010/main" val="57322294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chemeClr val="bg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57C2D0D-5861-4B5B-AE4E-FA818EECF895}"/>
              </a:ext>
            </a:extLst>
          </p:cNvPr>
          <p:cNvPicPr>
            <a:picLocks noChangeAspect="1"/>
          </p:cNvPicPr>
          <p:nvPr userDrawn="1"/>
        </p:nvPicPr>
        <p:blipFill>
          <a:blip r:embed="rId4"/>
          <a:stretch>
            <a:fillRect/>
          </a:stretch>
        </p:blipFill>
        <p:spPr>
          <a:xfrm>
            <a:off x="0" y="0"/>
            <a:ext cx="12190271" cy="6858000"/>
          </a:xfrm>
          <a:prstGeom prst="rect">
            <a:avLst/>
          </a:prstGeom>
        </p:spPr>
      </p:pic>
      <p:sp>
        <p:nvSpPr>
          <p:cNvPr id="13" name="Rectangle 12">
            <a:extLst>
              <a:ext uri="{FF2B5EF4-FFF2-40B4-BE49-F238E27FC236}">
                <a16:creationId xmlns:a16="http://schemas.microsoft.com/office/drawing/2014/main" id="{2C828190-20ED-4722-9755-8C27898E0F5F}"/>
              </a:ext>
            </a:extLst>
          </p:cNvPr>
          <p:cNvSpPr/>
          <p:nvPr userDrawn="1"/>
        </p:nvSpPr>
        <p:spPr bwMode="auto">
          <a:xfrm>
            <a:off x="0" y="0"/>
            <a:ext cx="12192000" cy="6858000"/>
          </a:xfrm>
          <a:prstGeom prst="rect">
            <a:avLst/>
          </a:prstGeom>
          <a:solidFill>
            <a:schemeClr val="accent3">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59453" name="think-cell Slide" r:id="rId5" imgW="378" imgH="377" progId="TCLayout.ActiveDocument.1">
                  <p:embed/>
                </p:oleObj>
              </mc:Choice>
              <mc:Fallback>
                <p:oleObj name="think-cell Slide" r:id="rId5" imgW="378" imgH="377" progId="TCLayout.ActiveDocument.1">
                  <p:embed/>
                  <p:pic>
                    <p:nvPicPr>
                      <p:cNvPr id="2" name="Object 1" hidden="1"/>
                      <p:cNvPicPr/>
                      <p:nvPr/>
                    </p:nvPicPr>
                    <p:blipFill>
                      <a:blip r:embed="rId6"/>
                      <a:stretch>
                        <a:fillRect/>
                      </a:stretch>
                    </p:blipFill>
                    <p:spPr>
                      <a:xfrm>
                        <a:off x="1557" y="1558"/>
                        <a:ext cx="1556" cy="1556"/>
                      </a:xfrm>
                      <a:prstGeom prst="rect">
                        <a:avLst/>
                      </a:prstGeom>
                    </p:spPr>
                  </p:pic>
                </p:oleObj>
              </mc:Fallback>
            </mc:AlternateContent>
          </a:graphicData>
        </a:graphic>
      </p:graphicFrame>
      <p:sp>
        <p:nvSpPr>
          <p:cNvPr id="9" name="Title 1"/>
          <p:cNvSpPr>
            <a:spLocks noGrp="1"/>
          </p:cNvSpPr>
          <p:nvPr>
            <p:ph type="title" hasCustomPrompt="1"/>
          </p:nvPr>
        </p:nvSpPr>
        <p:spPr>
          <a:xfrm>
            <a:off x="269302" y="2505004"/>
            <a:ext cx="8964185" cy="1793090"/>
          </a:xfrm>
          <a:noFill/>
        </p:spPr>
        <p:txBody>
          <a:bodyPr lIns="146304" tIns="91440" rIns="146304" bIns="91440" anchor="b" anchorCtr="0"/>
          <a:lstStyle>
            <a:lvl1pPr>
              <a:defRPr sz="5293" spc="-98" baseline="0">
                <a:solidFill>
                  <a:schemeClr val="tx1"/>
                </a:solidFill>
              </a:defRPr>
            </a:lvl1pPr>
          </a:lstStyle>
          <a:p>
            <a:r>
              <a:rPr lang="en-US"/>
              <a:t>Presentation title</a:t>
            </a:r>
          </a:p>
        </p:txBody>
      </p:sp>
      <p:sp>
        <p:nvSpPr>
          <p:cNvPr id="5" name="Text Placeholder 4"/>
          <p:cNvSpPr>
            <a:spLocks noGrp="1"/>
          </p:cNvSpPr>
          <p:nvPr>
            <p:ph type="body" sz="quarter" idx="12" hasCustomPrompt="1"/>
          </p:nvPr>
        </p:nvSpPr>
        <p:spPr>
          <a:xfrm>
            <a:off x="269302" y="4299392"/>
            <a:ext cx="7171337" cy="1792326"/>
          </a:xfrm>
          <a:noFill/>
        </p:spPr>
        <p:txBody>
          <a:bodyPr lIns="146304" tIns="109728" rIns="146304" bIns="109728">
            <a:noAutofit/>
          </a:bodyPr>
          <a:lstStyle>
            <a:lvl1pPr marL="0" indent="0">
              <a:spcBef>
                <a:spcPts val="0"/>
              </a:spcBef>
              <a:buNone/>
              <a:defRPr sz="2745" spc="0" baseline="0">
                <a:solidFill>
                  <a:schemeClr val="tx1"/>
                </a:solidFill>
                <a:latin typeface="Segoe UI Semilight" panose="020B0402040204020203" pitchFamily="34" charset="0"/>
                <a:cs typeface="Segoe UI Semilight" panose="020B0402040204020203" pitchFamily="34" charset="0"/>
              </a:defRPr>
            </a:lvl1pPr>
          </a:lstStyle>
          <a:p>
            <a:pPr lvl="0"/>
            <a:r>
              <a:rPr lang="en-US"/>
              <a:t>Speaker Name</a:t>
            </a:r>
          </a:p>
        </p:txBody>
      </p:sp>
      <p:pic>
        <p:nvPicPr>
          <p:cNvPr id="7" name="Picture 6"/>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bwMode="invGray">
          <a:xfrm>
            <a:off x="448212" y="448276"/>
            <a:ext cx="1613565" cy="345698"/>
          </a:xfrm>
          <a:prstGeom prst="rect">
            <a:avLst/>
          </a:prstGeom>
        </p:spPr>
      </p:pic>
      <p:sp>
        <p:nvSpPr>
          <p:cNvPr id="6" name="Text Placeholder 2"/>
          <p:cNvSpPr txBox="1">
            <a:spLocks/>
          </p:cNvSpPr>
          <p:nvPr userDrawn="1"/>
        </p:nvSpPr>
        <p:spPr bwMode="auto">
          <a:xfrm>
            <a:off x="287231" y="6015723"/>
            <a:ext cx="2958170" cy="537925"/>
          </a:xfrm>
          <a:prstGeom prst="rect">
            <a:avLst/>
          </a:prstGeom>
        </p:spPr>
        <p:txBody>
          <a:bodyPr vert="horz" wrap="square" lIns="143407" tIns="107555" rIns="143407" bIns="107555" rtlCol="0">
            <a:noAutofit/>
          </a:bodyPr>
          <a:lstStyle>
            <a:lvl1pPr marL="0" marR="0" indent="0" algn="l" defTabSz="932742" rtl="0" eaLnBrk="1" fontAlgn="auto" latinLnBrk="0" hangingPunct="1">
              <a:lnSpc>
                <a:spcPct val="90000"/>
              </a:lnSpc>
              <a:spcBef>
                <a:spcPts val="0"/>
              </a:spcBef>
              <a:spcAft>
                <a:spcPts val="0"/>
              </a:spcAft>
              <a:buClrTx/>
              <a:buSzPct val="90000"/>
              <a:buFont typeface="Arial" pitchFamily="34" charset="0"/>
              <a:buNone/>
              <a:tabLst/>
              <a:defRPr sz="3200" kern="1200" spc="0" baseline="0">
                <a:gradFill>
                  <a:gsLst>
                    <a:gs pos="4040">
                      <a:srgbClr val="525252"/>
                    </a:gs>
                    <a:gs pos="17000">
                      <a:srgbClr val="52525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defRPr/>
            </a:pPr>
            <a:r>
              <a:rPr kumimoji="0" lang="en-US" sz="2353" b="0" i="0" u="none" strike="noStrike" kern="1200" cap="none" spc="0" normalizeH="0" baseline="0" noProof="0">
                <a:ln>
                  <a:noFill/>
                </a:ln>
                <a:solidFill>
                  <a:srgbClr val="FFFFFF"/>
                </a:solidFill>
                <a:effectLst/>
                <a:uLnTx/>
                <a:uFillTx/>
                <a:latin typeface="Segoe UI Light"/>
                <a:ea typeface="+mn-ea"/>
                <a:cs typeface="+mn-cs"/>
              </a:rPr>
              <a:t>Microsoft Services</a:t>
            </a:r>
            <a:endParaRPr kumimoji="0" lang="en-US" sz="2353" b="0" i="0" u="none" strike="noStrike" kern="1200" cap="none" spc="0" normalizeH="0" baseline="0" noProof="0">
              <a:ln>
                <a:noFill/>
              </a:ln>
              <a:solidFill>
                <a:srgbClr val="FFFFFF"/>
              </a:solidFill>
              <a:effectLst/>
              <a:uLnTx/>
              <a:uFillTx/>
              <a:latin typeface="Segoe UI"/>
              <a:ea typeface="+mn-ea"/>
              <a:cs typeface="+mn-cs"/>
            </a:endParaRPr>
          </a:p>
        </p:txBody>
      </p:sp>
    </p:spTree>
    <p:extLst>
      <p:ext uri="{BB962C8B-B14F-4D97-AF65-F5344CB8AC3E}">
        <p14:creationId xmlns:p14="http://schemas.microsoft.com/office/powerpoint/2010/main" val="325408612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Divider">
    <p:bg>
      <p:bgPr>
        <a:solidFill>
          <a:schemeClr val="bg2"/>
        </a:solidFill>
        <a:effectLst/>
      </p:bgPr>
    </p:bg>
    <p:spTree>
      <p:nvGrpSpPr>
        <p:cNvPr id="1" name=""/>
        <p:cNvGrpSpPr/>
        <p:nvPr/>
      </p:nvGrpSpPr>
      <p:grpSpPr>
        <a:xfrm>
          <a:off x="0" y="0"/>
          <a:ext cx="0" cy="0"/>
          <a:chOff x="0" y="0"/>
          <a:chExt cx="0" cy="0"/>
        </a:xfrm>
      </p:grpSpPr>
      <p:sp>
        <p:nvSpPr>
          <p:cNvPr id="5" name="Picture Placeholder 4"/>
          <p:cNvSpPr>
            <a:spLocks noGrp="1"/>
          </p:cNvSpPr>
          <p:nvPr>
            <p:ph type="pic" sz="quarter" idx="11"/>
          </p:nvPr>
        </p:nvSpPr>
        <p:spPr>
          <a:xfrm>
            <a:off x="0" y="0"/>
            <a:ext cx="12192000" cy="561290"/>
          </a:xfrm>
        </p:spPr>
        <p:txBody>
          <a:bodyPr/>
          <a:lstStyle>
            <a:lvl1pPr>
              <a:defRPr>
                <a:solidFill>
                  <a:schemeClr val="tx1"/>
                </a:solidFill>
              </a:defRPr>
            </a:lvl1pPr>
          </a:lstStyle>
          <a:p>
            <a:endParaRPr lang="en-US"/>
          </a:p>
        </p:txBody>
      </p:sp>
      <p:graphicFrame>
        <p:nvGraphicFramePr>
          <p:cNvPr id="3" name="Object 2"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60477" name="think-cell Slide" r:id="rId4" imgW="378" imgH="377" progId="TCLayout.ActiveDocument.1">
                  <p:embed/>
                </p:oleObj>
              </mc:Choice>
              <mc:Fallback>
                <p:oleObj name="think-cell Slide" r:id="rId4" imgW="378" imgH="377" progId="TCLayout.ActiveDocument.1">
                  <p:embed/>
                  <p:pic>
                    <p:nvPicPr>
                      <p:cNvPr id="3" name="Object 2"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2" name="Title 1"/>
          <p:cNvSpPr>
            <a:spLocks noGrp="1"/>
          </p:cNvSpPr>
          <p:nvPr>
            <p:ph type="title" hasCustomPrompt="1"/>
          </p:nvPr>
        </p:nvSpPr>
        <p:spPr>
          <a:xfrm>
            <a:off x="445766" y="2148277"/>
            <a:ext cx="5429582" cy="1434116"/>
          </a:xfrm>
          <a:noFill/>
        </p:spPr>
        <p:txBody>
          <a:bodyPr wrap="square" tIns="91440" bIns="91440" anchor="t" anchorCtr="0">
            <a:noAutofit/>
          </a:bodyPr>
          <a:lstStyle>
            <a:lvl1pPr>
              <a:defRPr sz="4705" spc="-98" baseline="0">
                <a:solidFill>
                  <a:schemeClr val="tx1"/>
                </a:solidFill>
              </a:defRPr>
            </a:lvl1pPr>
          </a:lstStyle>
          <a:p>
            <a:r>
              <a:rPr lang="en-US"/>
              <a:t>Section title</a:t>
            </a:r>
          </a:p>
        </p:txBody>
      </p:sp>
      <p:pic>
        <p:nvPicPr>
          <p:cNvPr id="4" name="Picture 3"/>
          <p:cNvPicPr>
            <a:picLocks noChangeAspect="1"/>
          </p:cNvPicPr>
          <p:nvPr userDrawn="1"/>
        </p:nvPicPr>
        <p:blipFill rotWithShape="1">
          <a:blip r:embed="rId6">
            <a:extLst>
              <a:ext uri="{28A0092B-C50C-407E-A947-70E740481C1C}">
                <a14:useLocalDpi xmlns:a14="http://schemas.microsoft.com/office/drawing/2010/main" val="0"/>
              </a:ext>
            </a:extLst>
          </a:blip>
          <a:srcRect b="13068"/>
          <a:stretch/>
        </p:blipFill>
        <p:spPr>
          <a:xfrm>
            <a:off x="0" y="-10634"/>
            <a:ext cx="12192000" cy="6858001"/>
          </a:xfrm>
          <a:prstGeom prst="rect">
            <a:avLst/>
          </a:prstGeom>
        </p:spPr>
      </p:pic>
    </p:spTree>
    <p:extLst>
      <p:ext uri="{BB962C8B-B14F-4D97-AF65-F5344CB8AC3E}">
        <p14:creationId xmlns:p14="http://schemas.microsoft.com/office/powerpoint/2010/main" val="2094529959"/>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3"/>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61501" name="think-cell Slide" r:id="rId4" imgW="378" imgH="377" progId="TCLayout.ActiveDocument.1">
                  <p:embed/>
                </p:oleObj>
              </mc:Choice>
              <mc:Fallback>
                <p:oleObj name="think-cell Slide" r:id="rId4" imgW="378" imgH="377" progId="TCLayout.ActiveDocument.1">
                  <p:embed/>
                  <p:pic>
                    <p:nvPicPr>
                      <p:cNvPr id="3" name="Object 2"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2" name="Title 1"/>
          <p:cNvSpPr>
            <a:spLocks noGrp="1"/>
          </p:cNvSpPr>
          <p:nvPr>
            <p:ph type="title" hasCustomPrompt="1"/>
          </p:nvPr>
        </p:nvSpPr>
        <p:spPr>
          <a:xfrm>
            <a:off x="269240" y="1186357"/>
            <a:ext cx="9859116" cy="1158793"/>
          </a:xfrm>
          <a:noFill/>
        </p:spPr>
        <p:txBody>
          <a:bodyPr tIns="91440" bIns="91440" anchor="t" anchorCtr="0">
            <a:spAutoFit/>
          </a:bodyPr>
          <a:lstStyle>
            <a:lvl1pPr>
              <a:defRPr sz="7056" spc="-98" baseline="0">
                <a:solidFill>
                  <a:schemeClr val="tx1"/>
                </a:solidFill>
              </a:defRPr>
            </a:lvl1pPr>
          </a:lstStyle>
          <a:p>
            <a:r>
              <a:rPr lang="en-US"/>
              <a:t>Demo title</a:t>
            </a:r>
          </a:p>
        </p:txBody>
      </p:sp>
      <p:sp>
        <p:nvSpPr>
          <p:cNvPr id="5" name="Text Placeholder 4"/>
          <p:cNvSpPr>
            <a:spLocks noGrp="1"/>
          </p:cNvSpPr>
          <p:nvPr>
            <p:ph type="body" sz="quarter" idx="12" hasCustomPrompt="1"/>
          </p:nvPr>
        </p:nvSpPr>
        <p:spPr>
          <a:xfrm>
            <a:off x="269241" y="3877276"/>
            <a:ext cx="9860674" cy="778565"/>
          </a:xfrm>
          <a:noFill/>
        </p:spPr>
        <p:txBody>
          <a:bodyPr lIns="182880" tIns="146304" rIns="182880" bIns="146304">
            <a:spAutoFit/>
          </a:bodyPr>
          <a:lstStyle>
            <a:lvl1pPr marL="0" indent="0">
              <a:spcBef>
                <a:spcPts val="0"/>
              </a:spcBef>
              <a:buNone/>
              <a:defRPr sz="3528" spc="0" baseline="0">
                <a:solidFill>
                  <a:schemeClr val="tx1"/>
                </a:solidFill>
                <a:latin typeface="+mj-lt"/>
              </a:defRPr>
            </a:lvl1pPr>
          </a:lstStyle>
          <a:p>
            <a:pPr lvl="0"/>
            <a:r>
              <a:rPr lang="en-US"/>
              <a:t>Speaker Name</a:t>
            </a:r>
          </a:p>
        </p:txBody>
      </p:sp>
    </p:spTree>
    <p:extLst>
      <p:ext uri="{BB962C8B-B14F-4D97-AF65-F5344CB8AC3E}">
        <p14:creationId xmlns:p14="http://schemas.microsoft.com/office/powerpoint/2010/main" val="6396974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6_Section Title">
    <p:bg>
      <p:bgPr>
        <a:solidFill>
          <a:schemeClr val="bg2"/>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62525" name="think-cell Slide" r:id="rId4" imgW="378" imgH="377" progId="TCLayout.ActiveDocument.1">
                  <p:embed/>
                </p:oleObj>
              </mc:Choice>
              <mc:Fallback>
                <p:oleObj name="think-cell Slide" r:id="rId4" imgW="378" imgH="377" progId="TCLayout.ActiveDocument.1">
                  <p:embed/>
                  <p:pic>
                    <p:nvPicPr>
                      <p:cNvPr id="3" name="Object 2"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2" name="Title 1"/>
          <p:cNvSpPr>
            <a:spLocks noGrp="1"/>
          </p:cNvSpPr>
          <p:nvPr>
            <p:ph type="title" hasCustomPrompt="1"/>
          </p:nvPr>
        </p:nvSpPr>
        <p:spPr>
          <a:xfrm>
            <a:off x="455682" y="2624915"/>
            <a:ext cx="8949308" cy="1608170"/>
          </a:xfrm>
          <a:noFill/>
        </p:spPr>
        <p:txBody>
          <a:bodyPr wrap="square" lIns="0" tIns="91440" bIns="91440" anchor="ctr" anchorCtr="0">
            <a:noAutofit/>
          </a:bodyPr>
          <a:lstStyle>
            <a:lvl1pPr>
              <a:defRPr sz="6470" spc="-98" baseline="0">
                <a:solidFill>
                  <a:schemeClr val="tx1"/>
                </a:solidFill>
              </a:defRPr>
            </a:lvl1pPr>
          </a:lstStyle>
          <a:p>
            <a:r>
              <a:rPr lang="en-US"/>
              <a:t>Section title</a:t>
            </a:r>
          </a:p>
        </p:txBody>
      </p:sp>
    </p:spTree>
    <p:extLst>
      <p:ext uri="{BB962C8B-B14F-4D97-AF65-F5344CB8AC3E}">
        <p14:creationId xmlns:p14="http://schemas.microsoft.com/office/powerpoint/2010/main" val="1239057509"/>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7_Section Title">
    <p:bg>
      <p:bgPr>
        <a:solidFill>
          <a:schemeClr val="accent2"/>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63549" name="think-cell Slide" r:id="rId4" imgW="378" imgH="377" progId="TCLayout.ActiveDocument.1">
                  <p:embed/>
                </p:oleObj>
              </mc:Choice>
              <mc:Fallback>
                <p:oleObj name="think-cell Slide" r:id="rId4" imgW="378" imgH="377" progId="TCLayout.ActiveDocument.1">
                  <p:embed/>
                  <p:pic>
                    <p:nvPicPr>
                      <p:cNvPr id="3" name="Object 2"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2" name="Title 1"/>
          <p:cNvSpPr>
            <a:spLocks noGrp="1"/>
          </p:cNvSpPr>
          <p:nvPr>
            <p:ph type="title" hasCustomPrompt="1"/>
          </p:nvPr>
        </p:nvSpPr>
        <p:spPr>
          <a:xfrm>
            <a:off x="455682" y="2624915"/>
            <a:ext cx="8949308" cy="1608170"/>
          </a:xfrm>
          <a:noFill/>
        </p:spPr>
        <p:txBody>
          <a:bodyPr wrap="square" lIns="0" tIns="91440" bIns="91440" anchor="ctr" anchorCtr="0">
            <a:noAutofit/>
          </a:bodyPr>
          <a:lstStyle>
            <a:lvl1pPr>
              <a:defRPr sz="7056" spc="-98" baseline="0">
                <a:solidFill>
                  <a:schemeClr val="tx1"/>
                </a:solidFill>
              </a:defRPr>
            </a:lvl1pPr>
          </a:lstStyle>
          <a:p>
            <a:r>
              <a:rPr lang="en-US"/>
              <a:t>Section title</a:t>
            </a:r>
          </a:p>
        </p:txBody>
      </p:sp>
    </p:spTree>
    <p:extLst>
      <p:ext uri="{BB962C8B-B14F-4D97-AF65-F5344CB8AC3E}">
        <p14:creationId xmlns:p14="http://schemas.microsoft.com/office/powerpoint/2010/main" val="1724349804"/>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8_Section Title">
    <p:bg>
      <p:bgPr>
        <a:solidFill>
          <a:schemeClr val="accent3"/>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64573" name="think-cell Slide" r:id="rId4" imgW="378" imgH="377" progId="TCLayout.ActiveDocument.1">
                  <p:embed/>
                </p:oleObj>
              </mc:Choice>
              <mc:Fallback>
                <p:oleObj name="think-cell Slide" r:id="rId4" imgW="378" imgH="377" progId="TCLayout.ActiveDocument.1">
                  <p:embed/>
                  <p:pic>
                    <p:nvPicPr>
                      <p:cNvPr id="3" name="Object 2"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2" name="Title 1"/>
          <p:cNvSpPr>
            <a:spLocks noGrp="1"/>
          </p:cNvSpPr>
          <p:nvPr>
            <p:ph type="title" hasCustomPrompt="1"/>
          </p:nvPr>
        </p:nvSpPr>
        <p:spPr>
          <a:xfrm>
            <a:off x="455682" y="2624915"/>
            <a:ext cx="8949308" cy="1608170"/>
          </a:xfrm>
          <a:noFill/>
        </p:spPr>
        <p:txBody>
          <a:bodyPr wrap="square" lIns="0" tIns="91440" bIns="91440" anchor="ctr" anchorCtr="0">
            <a:noAutofit/>
          </a:bodyPr>
          <a:lstStyle>
            <a:lvl1pPr>
              <a:defRPr sz="7056" spc="-98" baseline="0">
                <a:solidFill>
                  <a:schemeClr val="tx1"/>
                </a:solidFill>
              </a:defRPr>
            </a:lvl1pPr>
          </a:lstStyle>
          <a:p>
            <a:r>
              <a:rPr lang="en-US"/>
              <a:t>Section title</a:t>
            </a:r>
          </a:p>
        </p:txBody>
      </p:sp>
    </p:spTree>
    <p:extLst>
      <p:ext uri="{BB962C8B-B14F-4D97-AF65-F5344CB8AC3E}">
        <p14:creationId xmlns:p14="http://schemas.microsoft.com/office/powerpoint/2010/main" val="1780749040"/>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65597" name="think-cell Slide" r:id="rId4" imgW="378" imgH="377" progId="TCLayout.ActiveDocument.1">
                  <p:embed/>
                </p:oleObj>
              </mc:Choice>
              <mc:Fallback>
                <p:oleObj name="think-cell Slide" r:id="rId4" imgW="378" imgH="377" progId="TCLayout.ActiveDocument.1">
                  <p:embed/>
                  <p:pic>
                    <p:nvPicPr>
                      <p:cNvPr id="2" name="Object 1"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7" name="Slide Number Placeholder 4">
            <a:extLst>
              <a:ext uri="{FF2B5EF4-FFF2-40B4-BE49-F238E27FC236}">
                <a16:creationId xmlns:a16="http://schemas.microsoft.com/office/drawing/2014/main" id="{C96ABA1B-B4FF-4F89-BAAD-377605A9ACA5}"/>
              </a:ext>
            </a:extLst>
          </p:cNvPr>
          <p:cNvSpPr>
            <a:spLocks noGrp="1"/>
          </p:cNvSpPr>
          <p:nvPr>
            <p:ph type="sldNum" sz="quarter" idx="4"/>
          </p:nvPr>
        </p:nvSpPr>
        <p:spPr>
          <a:xfrm>
            <a:off x="11906110" y="6526583"/>
            <a:ext cx="139862" cy="135796"/>
          </a:xfrm>
          <a:prstGeom prst="rect">
            <a:avLst/>
          </a:prstGeom>
        </p:spPr>
        <p:txBody>
          <a:bodyPr vert="horz" wrap="none" lIns="0" tIns="0" rIns="0" bIns="0" rtlCol="0" anchor="ctr">
            <a:noAutofit/>
          </a:bodyPr>
          <a:lstStyle>
            <a:lvl1pPr>
              <a:defRPr lang="en-US" sz="882" smtClean="0">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F6BF59E-C7AB-4D2C-B602-9844A5FEE556}" type="slidenum">
              <a:rPr kumimoji="0" lang="en-US" sz="882" b="0" i="0" u="none" strike="noStrike" kern="1200" cap="none" spc="0" normalizeH="0" baseline="0" noProof="0" smtClean="0">
                <a:ln>
                  <a:noFill/>
                </a:ln>
                <a:solidFill>
                  <a:srgbClr val="505050"/>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882" b="0" i="0" u="none" strike="noStrike" kern="1200" cap="none" spc="0" normalizeH="0" baseline="0" noProof="0">
              <a:ln>
                <a:noFill/>
              </a:ln>
              <a:solidFill>
                <a:srgbClr val="505050"/>
              </a:solidFill>
              <a:effectLst/>
              <a:uLnTx/>
              <a:uFillTx/>
              <a:latin typeface="Segoe UI"/>
              <a:ea typeface="+mn-ea"/>
              <a:cs typeface="+mn-cs"/>
            </a:endParaRPr>
          </a:p>
        </p:txBody>
      </p:sp>
    </p:spTree>
    <p:extLst>
      <p:ext uri="{BB962C8B-B14F-4D97-AF65-F5344CB8AC3E}">
        <p14:creationId xmlns:p14="http://schemas.microsoft.com/office/powerpoint/2010/main" val="2818552333"/>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chemeClr val="accent1"/>
        </a:solidFill>
        <a:effectLst/>
      </p:bgPr>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66621" name="think-cell Slide" r:id="rId4" imgW="378" imgH="377" progId="TCLayout.ActiveDocument.1">
                  <p:embed/>
                </p:oleObj>
              </mc:Choice>
              <mc:Fallback>
                <p:oleObj name="think-cell Slide" r:id="rId4" imgW="378" imgH="377" progId="TCLayout.ActiveDocument.1">
                  <p:embed/>
                  <p:pic>
                    <p:nvPicPr>
                      <p:cNvPr id="4" name="Object 3"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2" name="Text Box 3"/>
          <p:cNvSpPr txBox="1">
            <a:spLocks noChangeArrowheads="1"/>
          </p:cNvSpPr>
          <p:nvPr userDrawn="1"/>
        </p:nvSpPr>
        <p:spPr bwMode="blackWhite">
          <a:xfrm>
            <a:off x="269239" y="6171617"/>
            <a:ext cx="11653522" cy="395317"/>
          </a:xfrm>
          <a:prstGeom prst="rect">
            <a:avLst/>
          </a:prstGeom>
          <a:noFill/>
          <a:ln w="12700">
            <a:noFill/>
            <a:miter lim="800000"/>
            <a:headEnd type="none" w="sm" len="sm"/>
            <a:tailEnd type="none" w="sm" len="sm"/>
          </a:ln>
          <a:effectLst/>
        </p:spPr>
        <p:txBody>
          <a:bodyPr vert="horz" wrap="square" lIns="179259" tIns="143407" rIns="179259" bIns="143407" numCol="1" anchor="t" anchorCtr="0" compatLnSpc="1">
            <a:prstTxWarp prst="textNoShape">
              <a:avLst/>
            </a:prstTxWarp>
            <a:spAutoFit/>
          </a:bodyPr>
          <a:lstStyle/>
          <a:p>
            <a:pPr marL="0" marR="0" lvl="0" indent="0" algn="l" defTabSz="913748" rtl="0" eaLnBrk="0" fontAlgn="auto" latinLnBrk="0" hangingPunct="0">
              <a:lnSpc>
                <a:spcPct val="100000"/>
              </a:lnSpc>
              <a:spcBef>
                <a:spcPts val="0"/>
              </a:spcBef>
              <a:spcAft>
                <a:spcPts val="0"/>
              </a:spcAft>
              <a:buClrTx/>
              <a:buSzTx/>
              <a:buFontTx/>
              <a:buNone/>
              <a:tabLst/>
              <a:defRPr/>
            </a:pPr>
            <a:r>
              <a:rPr kumimoji="0" lang="en-US" sz="686" b="0" i="0" u="none" strike="noStrike" kern="1200" cap="none" spc="0" normalizeH="0" baseline="0" noProof="0">
                <a:ln>
                  <a:noFill/>
                </a:ln>
                <a:solidFill>
                  <a:srgbClr val="FFFFFF"/>
                </a:solidFill>
                <a:effectLst/>
                <a:uLnTx/>
                <a:uFillTx/>
                <a:latin typeface="Segoe UI"/>
                <a:ea typeface="+mn-ea"/>
                <a:cs typeface="Segoe UI" pitchFamily="34" charset="0"/>
              </a:rPr>
              <a:t>© 2018 Microsoft Corporation. All rights reserved. </a:t>
            </a:r>
          </a:p>
        </p:txBody>
      </p:sp>
      <p:pic>
        <p:nvPicPr>
          <p:cNvPr id="3" name="Picture 2"/>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bwMode="invGray">
          <a:xfrm>
            <a:off x="450202" y="3083654"/>
            <a:ext cx="3223861" cy="690695"/>
          </a:xfrm>
          <a:prstGeom prst="rect">
            <a:avLst/>
          </a:prstGeom>
        </p:spPr>
      </p:pic>
    </p:spTree>
    <p:extLst>
      <p:ext uri="{BB962C8B-B14F-4D97-AF65-F5344CB8AC3E}">
        <p14:creationId xmlns:p14="http://schemas.microsoft.com/office/powerpoint/2010/main" val="294636604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0_Title Slide">
    <p:bg>
      <p:bgPr>
        <a:solidFill>
          <a:schemeClr val="bg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9C718DC-118E-49F4-941D-0D22949DFB2E}"/>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917457" y="0"/>
            <a:ext cx="11313400" cy="6872767"/>
          </a:xfrm>
          <a:prstGeom prst="rect">
            <a:avLst/>
          </a:prstGeom>
        </p:spPr>
      </p:pic>
      <p:sp>
        <p:nvSpPr>
          <p:cNvPr id="8" name="Rectangle 7"/>
          <p:cNvSpPr/>
          <p:nvPr userDrawn="1"/>
        </p:nvSpPr>
        <p:spPr bwMode="auto">
          <a:xfrm>
            <a:off x="1" y="0"/>
            <a:ext cx="8633636" cy="6872767"/>
          </a:xfrm>
          <a:prstGeom prst="rect">
            <a:avLst/>
          </a:prstGeom>
          <a:gradFill flip="none" rotWithShape="1">
            <a:gsLst>
              <a:gs pos="85000">
                <a:srgbClr val="12100E"/>
              </a:gs>
              <a:gs pos="18000">
                <a:srgbClr val="000000">
                  <a:alpha val="0"/>
                </a:srgbClr>
              </a:gs>
              <a:gs pos="40000">
                <a:srgbClr val="000000">
                  <a:alpha val="22000"/>
                </a:srgbClr>
              </a:gs>
            </a:gsLst>
            <a:lin ang="108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8253" name="think-cell Slide" r:id="rId5" imgW="378" imgH="377" progId="TCLayout.ActiveDocument.1">
                  <p:embed/>
                </p:oleObj>
              </mc:Choice>
              <mc:Fallback>
                <p:oleObj name="think-cell Slide" r:id="rId5" imgW="378" imgH="377" progId="TCLayout.ActiveDocument.1">
                  <p:embed/>
                  <p:pic>
                    <p:nvPicPr>
                      <p:cNvPr id="2" name="Object 1" hidden="1"/>
                      <p:cNvPicPr/>
                      <p:nvPr/>
                    </p:nvPicPr>
                    <p:blipFill>
                      <a:blip r:embed="rId6"/>
                      <a:stretch>
                        <a:fillRect/>
                      </a:stretch>
                    </p:blipFill>
                    <p:spPr>
                      <a:xfrm>
                        <a:off x="1557" y="1558"/>
                        <a:ext cx="1556" cy="1556"/>
                      </a:xfrm>
                      <a:prstGeom prst="rect">
                        <a:avLst/>
                      </a:prstGeom>
                    </p:spPr>
                  </p:pic>
                </p:oleObj>
              </mc:Fallback>
            </mc:AlternateContent>
          </a:graphicData>
        </a:graphic>
      </p:graphicFrame>
      <p:pic>
        <p:nvPicPr>
          <p:cNvPr id="7" name="Picture 6"/>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bwMode="invGray">
          <a:xfrm>
            <a:off x="457200" y="6177069"/>
            <a:ext cx="1518501" cy="325331"/>
          </a:xfrm>
          <a:prstGeom prst="rect">
            <a:avLst/>
          </a:prstGeom>
        </p:spPr>
      </p:pic>
      <p:sp>
        <p:nvSpPr>
          <p:cNvPr id="10" name="Rectangle 9"/>
          <p:cNvSpPr/>
          <p:nvPr userDrawn="1"/>
        </p:nvSpPr>
        <p:spPr bwMode="auto">
          <a:xfrm>
            <a:off x="1" y="1679945"/>
            <a:ext cx="5847906" cy="4146698"/>
          </a:xfrm>
          <a:prstGeom prst="rect">
            <a:avLst/>
          </a:prstGeom>
          <a:solidFill>
            <a:srgbClr val="12100E">
              <a:alpha val="74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69303" y="1873392"/>
            <a:ext cx="4281432" cy="1793090"/>
          </a:xfrm>
          <a:noFill/>
        </p:spPr>
        <p:txBody>
          <a:bodyPr lIns="146304" tIns="91440" rIns="146304" bIns="91440" anchor="b" anchorCtr="0"/>
          <a:lstStyle>
            <a:lvl1pPr>
              <a:defRPr sz="5293" spc="-98" baseline="0">
                <a:gradFill>
                  <a:gsLst>
                    <a:gs pos="91000">
                      <a:schemeClr val="tx1"/>
                    </a:gs>
                    <a:gs pos="0">
                      <a:schemeClr val="tx1"/>
                    </a:gs>
                  </a:gsLst>
                  <a:lin ang="5400000" scaled="0"/>
                </a:gradFill>
              </a:defRPr>
            </a:lvl1pPr>
          </a:lstStyle>
          <a:p>
            <a:r>
              <a:rPr lang="en-US"/>
              <a:t>The title can go here</a:t>
            </a:r>
          </a:p>
        </p:txBody>
      </p:sp>
      <p:sp>
        <p:nvSpPr>
          <p:cNvPr id="5" name="Text Placeholder 4"/>
          <p:cNvSpPr>
            <a:spLocks noGrp="1"/>
          </p:cNvSpPr>
          <p:nvPr>
            <p:ph type="body" sz="quarter" idx="12" hasCustomPrompt="1"/>
          </p:nvPr>
        </p:nvSpPr>
        <p:spPr>
          <a:xfrm>
            <a:off x="269302" y="3667780"/>
            <a:ext cx="7171337" cy="1792326"/>
          </a:xfrm>
          <a:noFill/>
        </p:spPr>
        <p:txBody>
          <a:bodyPr lIns="146304" tIns="109728" rIns="146304" bIns="109728">
            <a:noAutofit/>
          </a:bodyPr>
          <a:lstStyle>
            <a:lvl1pPr marL="0" indent="0">
              <a:spcBef>
                <a:spcPts val="0"/>
              </a:spcBef>
              <a:buNone/>
              <a:defRPr sz="2745" spc="0" baseline="0">
                <a:gradFill>
                  <a:gsLst>
                    <a:gs pos="91000">
                      <a:schemeClr val="tx1"/>
                    </a:gs>
                    <a:gs pos="0">
                      <a:schemeClr val="tx1"/>
                    </a:gs>
                  </a:gsLst>
                  <a:lin ang="5400000" scaled="0"/>
                </a:gradFill>
                <a:latin typeface="Segoe UI Semilight" panose="020B0402040204020203" pitchFamily="34" charset="0"/>
                <a:cs typeface="Segoe UI Semilight" panose="020B0402040204020203" pitchFamily="34" charset="0"/>
              </a:defRPr>
            </a:lvl1pPr>
          </a:lstStyle>
          <a:p>
            <a:pPr lvl="0"/>
            <a:r>
              <a:rPr lang="en-US"/>
              <a:t>This is the body content</a:t>
            </a:r>
          </a:p>
        </p:txBody>
      </p:sp>
    </p:spTree>
    <p:extLst>
      <p:ext uri="{BB962C8B-B14F-4D97-AF65-F5344CB8AC3E}">
        <p14:creationId xmlns:p14="http://schemas.microsoft.com/office/powerpoint/2010/main" val="36824005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67645" name="think-cell Slide" r:id="rId4" imgW="378" imgH="377" progId="TCLayout.ActiveDocument.1">
                  <p:embed/>
                </p:oleObj>
              </mc:Choice>
              <mc:Fallback>
                <p:oleObj name="think-cell Slide" r:id="rId4" imgW="378" imgH="377" progId="TCLayout.ActiveDocument.1">
                  <p:embed/>
                  <p:pic>
                    <p:nvPicPr>
                      <p:cNvPr id="2" name="Object 1"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6" name="Text Placeholder 5"/>
          <p:cNvSpPr>
            <a:spLocks noGrp="1"/>
          </p:cNvSpPr>
          <p:nvPr>
            <p:ph type="body" sz="quarter" idx="10" hasCustomPrompt="1"/>
          </p:nvPr>
        </p:nvSpPr>
        <p:spPr bwMode="white">
          <a:xfrm>
            <a:off x="269241" y="1189178"/>
            <a:ext cx="11653523" cy="2396047"/>
          </a:xfrm>
          <a:prstGeom prst="rect">
            <a:avLst/>
          </a:prstGeom>
        </p:spPr>
        <p:txBody>
          <a:bodyPr/>
          <a:lstStyle>
            <a:lvl1pPr marL="284680" indent="-284680">
              <a:buClr>
                <a:schemeClr val="tx1"/>
              </a:buClr>
              <a:buSzPct val="90000"/>
              <a:buFont typeface="Arial" pitchFamily="34" charset="0"/>
              <a:buChar char="•"/>
              <a:defRPr sz="3527">
                <a:solidFill>
                  <a:schemeClr val="tx1"/>
                </a:solidFill>
                <a:latin typeface="Segoe UI" pitchFamily="34" charset="0"/>
                <a:ea typeface="Segoe UI" pitchFamily="34" charset="0"/>
                <a:cs typeface="Segoe UI" pitchFamily="34" charset="0"/>
              </a:defRPr>
            </a:lvl1pPr>
            <a:lvl2pPr marL="560027" indent="-275348">
              <a:buClr>
                <a:schemeClr val="tx1"/>
              </a:buClr>
              <a:buSzPct val="90000"/>
              <a:buFont typeface="Arial" pitchFamily="34" charset="0"/>
              <a:buChar char="•"/>
              <a:defRPr sz="3135">
                <a:solidFill>
                  <a:schemeClr val="tx1"/>
                </a:solidFill>
                <a:latin typeface="Segoe UI" pitchFamily="34" charset="0"/>
                <a:ea typeface="Segoe UI" pitchFamily="34" charset="0"/>
                <a:cs typeface="Segoe UI" pitchFamily="34" charset="0"/>
              </a:defRPr>
            </a:lvl2pPr>
            <a:lvl3pPr marL="844707" indent="-284680">
              <a:buClr>
                <a:schemeClr val="tx1"/>
              </a:buClr>
              <a:buSzPct val="90000"/>
              <a:buFont typeface="Arial" pitchFamily="34" charset="0"/>
              <a:buChar char="•"/>
              <a:defRPr sz="2745">
                <a:solidFill>
                  <a:schemeClr val="tx1"/>
                </a:solidFill>
                <a:latin typeface="Segoe UI" pitchFamily="34" charset="0"/>
                <a:ea typeface="Segoe UI" pitchFamily="34" charset="0"/>
                <a:cs typeface="Segoe UI" pitchFamily="34" charset="0"/>
              </a:defRPr>
            </a:lvl3pPr>
            <a:lvl4pPr marL="1068718" indent="-224011">
              <a:buClr>
                <a:schemeClr val="tx1"/>
              </a:buClr>
              <a:buSzPct val="90000"/>
              <a:buFont typeface="Arial" pitchFamily="34" charset="0"/>
              <a:buChar char="•"/>
              <a:defRPr sz="2353">
                <a:solidFill>
                  <a:schemeClr val="tx1"/>
                </a:solidFill>
                <a:latin typeface="Segoe UI" pitchFamily="34" charset="0"/>
                <a:ea typeface="Segoe UI" pitchFamily="34" charset="0"/>
                <a:cs typeface="Segoe UI" pitchFamily="34" charset="0"/>
              </a:defRPr>
            </a:lvl4pPr>
            <a:lvl5pPr marL="1292727" indent="-224011">
              <a:buClr>
                <a:schemeClr val="tx1"/>
              </a:buClr>
              <a:buSzPct val="90000"/>
              <a:buFont typeface="Arial" pitchFamily="34" charset="0"/>
              <a:buChar char="•"/>
              <a:defRPr sz="1961">
                <a:solidFill>
                  <a:schemeClr val="tx1"/>
                </a:soli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4" name="Text Placeholder 6"/>
          <p:cNvSpPr>
            <a:spLocks noGrp="1"/>
          </p:cNvSpPr>
          <p:nvPr>
            <p:ph type="body" sz="quarter" idx="11" hasCustomPrompt="1"/>
          </p:nvPr>
        </p:nvSpPr>
        <p:spPr>
          <a:xfrm>
            <a:off x="3"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5"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3" name="Title 2"/>
          <p:cNvSpPr>
            <a:spLocks noGrp="1"/>
          </p:cNvSpPr>
          <p:nvPr>
            <p:ph type="title"/>
          </p:nvPr>
        </p:nvSpPr>
        <p:spPr bwMode="white"/>
        <p:txBody>
          <a:bodyPr/>
          <a:lstStyle>
            <a:lvl1pPr>
              <a:defRPr>
                <a:solidFill>
                  <a:schemeClr val="tx1"/>
                </a:solidFill>
                <a:latin typeface="Segoe UI" pitchFamily="34" charset="0"/>
                <a:ea typeface="Segoe UI" pitchFamily="34" charset="0"/>
                <a:cs typeface="Segoe UI" pitchFamily="34" charset="0"/>
              </a:defRPr>
            </a:lvl1pPr>
          </a:lstStyle>
          <a:p>
            <a:r>
              <a:rPr lang="en-US"/>
              <a:t>Click to edit Master title style</a:t>
            </a:r>
          </a:p>
        </p:txBody>
      </p:sp>
    </p:spTree>
    <p:extLst>
      <p:ext uri="{BB962C8B-B14F-4D97-AF65-F5344CB8AC3E}">
        <p14:creationId xmlns:p14="http://schemas.microsoft.com/office/powerpoint/2010/main" val="56642307"/>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70717" name="think-cell Slide" r:id="rId4" imgW="378" imgH="377" progId="TCLayout.ActiveDocument.1">
                  <p:embed/>
                </p:oleObj>
              </mc:Choice>
              <mc:Fallback>
                <p:oleObj name="think-cell Slide" r:id="rId4" imgW="378" imgH="377" progId="TCLayout.ActiveDocument.1">
                  <p:embed/>
                  <p:pic>
                    <p:nvPicPr>
                      <p:cNvPr id="2" name="Object 1"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4" name="Text Placeholder 3"/>
          <p:cNvSpPr>
            <a:spLocks noGrp="1"/>
          </p:cNvSpPr>
          <p:nvPr>
            <p:ph type="body" sz="quarter" idx="10"/>
          </p:nvPr>
        </p:nvSpPr>
        <p:spPr>
          <a:xfrm>
            <a:off x="288517" y="1409910"/>
            <a:ext cx="11653523" cy="1566056"/>
          </a:xfrm>
        </p:spPr>
        <p:txBody>
          <a:bodyPr>
            <a:spAutoFit/>
          </a:bodyPr>
          <a:lstStyle>
            <a:lvl1pPr>
              <a:defRPr sz="3528">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a:xfrm>
            <a:off x="288518" y="253713"/>
            <a:ext cx="11655840" cy="935463"/>
          </a:xfrm>
        </p:spPr>
        <p:txBody>
          <a:bodyPr/>
          <a:lstStyle>
            <a:lvl1pPr>
              <a:defRPr>
                <a:solidFill>
                  <a:schemeClr val="bg1"/>
                </a:solidFill>
              </a:defRPr>
            </a:lvl1pPr>
          </a:lstStyle>
          <a:p>
            <a:r>
              <a:rPr lang="en-US"/>
              <a:t>Click to edit Master title style</a:t>
            </a:r>
          </a:p>
        </p:txBody>
      </p:sp>
      <p:sp>
        <p:nvSpPr>
          <p:cNvPr id="5" name="Text Placeholder 4"/>
          <p:cNvSpPr>
            <a:spLocks noGrp="1"/>
          </p:cNvSpPr>
          <p:nvPr>
            <p:ph type="body" sz="quarter" idx="11"/>
          </p:nvPr>
        </p:nvSpPr>
        <p:spPr>
          <a:xfrm>
            <a:off x="288516" y="957257"/>
            <a:ext cx="11653523" cy="482831"/>
          </a:xfrm>
        </p:spPr>
        <p:txBody>
          <a:bodyPr/>
          <a:lstStyle>
            <a:lvl1pPr marL="0" indent="0">
              <a:lnSpc>
                <a:spcPct val="100000"/>
              </a:lnSpc>
              <a:spcBef>
                <a:spcPts val="0"/>
              </a:spcBef>
              <a:buNone/>
              <a:defRPr sz="1961">
                <a:solidFill>
                  <a:schemeClr val="bg1"/>
                </a:solidFill>
                <a:latin typeface="+mn-lt"/>
              </a:defRPr>
            </a:lvl1pPr>
            <a:lvl2pPr>
              <a:defRPr sz="1961">
                <a:latin typeface="+mn-lt"/>
              </a:defRPr>
            </a:lvl2pPr>
            <a:lvl3pPr>
              <a:defRPr sz="1765">
                <a:latin typeface="+mn-lt"/>
              </a:defRPr>
            </a:lvl3pPr>
            <a:lvl4pPr>
              <a:defRPr sz="1568">
                <a:latin typeface="+mn-lt"/>
              </a:defRPr>
            </a:lvl4pPr>
            <a:lvl5pPr>
              <a:defRPr sz="1568">
                <a:latin typeface="+mn-lt"/>
              </a:defRPr>
            </a:lvl5pPr>
          </a:lstStyle>
          <a:p>
            <a:pPr lvl="0"/>
            <a:r>
              <a:rPr lang="en-US"/>
              <a:t>Edit Master text styles</a:t>
            </a:r>
          </a:p>
        </p:txBody>
      </p:sp>
      <p:sp>
        <p:nvSpPr>
          <p:cNvPr id="10" name="Slide Number Placeholder 4">
            <a:extLst>
              <a:ext uri="{FF2B5EF4-FFF2-40B4-BE49-F238E27FC236}">
                <a16:creationId xmlns:a16="http://schemas.microsoft.com/office/drawing/2014/main" id="{989E0478-946C-44B3-9830-F3D377C7450C}"/>
              </a:ext>
            </a:extLst>
          </p:cNvPr>
          <p:cNvSpPr>
            <a:spLocks noGrp="1"/>
          </p:cNvSpPr>
          <p:nvPr>
            <p:ph type="sldNum" sz="quarter" idx="4"/>
          </p:nvPr>
        </p:nvSpPr>
        <p:spPr>
          <a:xfrm>
            <a:off x="11906110" y="6526583"/>
            <a:ext cx="139862" cy="135796"/>
          </a:xfrm>
          <a:prstGeom prst="rect">
            <a:avLst/>
          </a:prstGeom>
        </p:spPr>
        <p:txBody>
          <a:bodyPr vert="horz" wrap="none" lIns="0" tIns="0" rIns="0" bIns="0" rtlCol="0" anchor="ctr">
            <a:noAutofit/>
          </a:bodyPr>
          <a:lstStyle>
            <a:lvl1pPr>
              <a:defRPr lang="en-US" sz="882" smtClean="0">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F6BF59E-C7AB-4D2C-B602-9844A5FEE556}" type="slidenum">
              <a:rPr kumimoji="0" lang="en-IN" sz="882" b="0" i="0" u="none" strike="noStrike" kern="1200" cap="none" spc="0" normalizeH="0" baseline="0" noProof="0" smtClean="0">
                <a:ln>
                  <a:noFill/>
                </a:ln>
                <a:solidFill>
                  <a:srgbClr val="505050"/>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IN" sz="882" b="0" i="0" u="none" strike="noStrike" kern="1200" cap="none" spc="0" normalizeH="0" baseline="0" noProof="0">
              <a:ln>
                <a:noFill/>
              </a:ln>
              <a:solidFill>
                <a:srgbClr val="505050"/>
              </a:solidFill>
              <a:effectLst/>
              <a:uLnTx/>
              <a:uFillTx/>
              <a:latin typeface="Segoe UI"/>
              <a:ea typeface="+mn-ea"/>
              <a:cs typeface="+mn-cs"/>
            </a:endParaRPr>
          </a:p>
        </p:txBody>
      </p:sp>
    </p:spTree>
    <p:extLst>
      <p:ext uri="{BB962C8B-B14F-4D97-AF65-F5344CB8AC3E}">
        <p14:creationId xmlns:p14="http://schemas.microsoft.com/office/powerpoint/2010/main" val="982553894"/>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3" name="Footer Placeholder 3">
            <a:extLst>
              <a:ext uri="{FF2B5EF4-FFF2-40B4-BE49-F238E27FC236}">
                <a16:creationId xmlns:a16="http://schemas.microsoft.com/office/drawing/2014/main" id="{F317D82D-BF89-4B40-8672-3E2503524BB0}"/>
              </a:ext>
            </a:extLst>
          </p:cNvPr>
          <p:cNvSpPr txBox="1">
            <a:spLocks/>
          </p:cNvSpPr>
          <p:nvPr userDrawn="1"/>
        </p:nvSpPr>
        <p:spPr>
          <a:xfrm>
            <a:off x="5154960" y="6526583"/>
            <a:ext cx="1882080" cy="138500"/>
          </a:xfrm>
          <a:prstGeom prst="rect">
            <a:avLst/>
          </a:prstGeom>
        </p:spPr>
        <p:txBody>
          <a:bodyPr vert="horz" wrap="square" lIns="0" tIns="0" rIns="0" bIns="0" rtlCol="0" anchor="ctr">
            <a:spAutoFit/>
          </a:bodyPr>
          <a:lstStyle>
            <a:defPPr>
              <a:defRPr lang="en-US"/>
            </a:defPPr>
            <a:lvl1pPr marL="0" algn="l" defTabSz="914400" rtl="0" eaLnBrk="1" latinLnBrk="0" hangingPunct="1">
              <a:defRPr lang="en-US" sz="882" kern="1200" smtClean="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882" b="0" i="0" u="none" strike="noStrike" kern="1200" cap="none" spc="0" normalizeH="0" baseline="0" noProof="0">
                <a:ln>
                  <a:noFill/>
                </a:ln>
                <a:solidFill>
                  <a:srgbClr val="505050"/>
                </a:solidFill>
                <a:effectLst/>
                <a:uLnTx/>
                <a:uFillTx/>
                <a:latin typeface="Segoe UI"/>
                <a:ea typeface="+mn-ea"/>
                <a:cs typeface="+mn-cs"/>
              </a:rPr>
              <a:t>Microsoft Confidential – Internal Only </a:t>
            </a:r>
          </a:p>
        </p:txBody>
      </p:sp>
      <p:sp>
        <p:nvSpPr>
          <p:cNvPr id="24" name="Slide Number Placeholder 4">
            <a:extLst>
              <a:ext uri="{FF2B5EF4-FFF2-40B4-BE49-F238E27FC236}">
                <a16:creationId xmlns:a16="http://schemas.microsoft.com/office/drawing/2014/main" id="{14B2793F-5B59-9B46-AA53-01F9B8E1E48D}"/>
              </a:ext>
            </a:extLst>
          </p:cNvPr>
          <p:cNvSpPr txBox="1">
            <a:spLocks/>
          </p:cNvSpPr>
          <p:nvPr userDrawn="1"/>
        </p:nvSpPr>
        <p:spPr>
          <a:xfrm>
            <a:off x="11906110" y="6526583"/>
            <a:ext cx="139862" cy="135796"/>
          </a:xfrm>
          <a:prstGeom prst="rect">
            <a:avLst/>
          </a:prstGeom>
        </p:spPr>
        <p:txBody>
          <a:bodyPr vert="horz" wrap="none" lIns="0" tIns="0" rIns="0" bIns="0" rtlCol="0" anchor="ctr">
            <a:noAutofit/>
          </a:bodyPr>
          <a:lstStyle>
            <a:defPPr>
              <a:defRPr lang="en-US"/>
            </a:defPPr>
            <a:lvl1pPr marL="0" algn="l" defTabSz="914400" rtl="0" eaLnBrk="1" latinLnBrk="0" hangingPunct="1">
              <a:defRPr lang="en-US" sz="882" kern="1200" smtClean="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4F6BF59E-C7AB-4D2C-B602-9844A5FEE556}" type="slidenum">
              <a:rPr kumimoji="0" lang="en-IN" sz="882" b="0" i="0" u="none" strike="noStrike" kern="1200" cap="none" spc="0" normalizeH="0" baseline="0" noProof="0" smtClean="0">
                <a:ln>
                  <a:noFill/>
                </a:ln>
                <a:solidFill>
                  <a:srgbClr val="505050"/>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IN" sz="882" b="0" i="0" u="none" strike="noStrike" kern="1200" cap="none" spc="0" normalizeH="0" baseline="0" noProof="0">
              <a:ln>
                <a:noFill/>
              </a:ln>
              <a:solidFill>
                <a:srgbClr val="505050"/>
              </a:solidFill>
              <a:effectLst/>
              <a:uLnTx/>
              <a:uFillTx/>
              <a:latin typeface="Segoe UI"/>
              <a:ea typeface="+mn-ea"/>
              <a:cs typeface="+mn-cs"/>
            </a:endParaRPr>
          </a:p>
        </p:txBody>
      </p:sp>
      <p:sp>
        <p:nvSpPr>
          <p:cNvPr id="25" name="Rectangle 24">
            <a:extLst>
              <a:ext uri="{FF2B5EF4-FFF2-40B4-BE49-F238E27FC236}">
                <a16:creationId xmlns:a16="http://schemas.microsoft.com/office/drawing/2014/main" id="{A6979C03-8E88-E747-9F3E-BC1E9F16766D}"/>
              </a:ext>
            </a:extLst>
          </p:cNvPr>
          <p:cNvSpPr/>
          <p:nvPr userDrawn="1"/>
        </p:nvSpPr>
        <p:spPr bwMode="auto">
          <a:xfrm>
            <a:off x="0" y="6422306"/>
            <a:ext cx="12192000" cy="435694"/>
          </a:xfrm>
          <a:prstGeom prst="rect">
            <a:avLst/>
          </a:prstGeom>
          <a:solidFill>
            <a:schemeClr val="tx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05AA1"/>
              </a:solidFill>
              <a:effectLst/>
              <a:uLnTx/>
              <a:uFillTx/>
              <a:latin typeface="Segoe UI"/>
              <a:ea typeface="Segoe UI" pitchFamily="34" charset="0"/>
              <a:cs typeface="Segoe UI" pitchFamily="34" charset="0"/>
            </a:endParaRPr>
          </a:p>
        </p:txBody>
      </p:sp>
      <p:pic>
        <p:nvPicPr>
          <p:cNvPr id="26" name="Picture 25">
            <a:extLst>
              <a:ext uri="{FF2B5EF4-FFF2-40B4-BE49-F238E27FC236}">
                <a16:creationId xmlns:a16="http://schemas.microsoft.com/office/drawing/2014/main" id="{1EBE7851-3865-B041-B420-628B1962D59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589338" y="6530132"/>
            <a:ext cx="989091" cy="211717"/>
          </a:xfrm>
          <a:prstGeom prst="rect">
            <a:avLst/>
          </a:prstGeom>
        </p:spPr>
      </p:pic>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71741" name="think-cell Slide" r:id="rId5" imgW="378" imgH="377" progId="TCLayout.ActiveDocument.1">
                  <p:embed/>
                </p:oleObj>
              </mc:Choice>
              <mc:Fallback>
                <p:oleObj name="think-cell Slide" r:id="rId5" imgW="378" imgH="377" progId="TCLayout.ActiveDocument.1">
                  <p:embed/>
                  <p:pic>
                    <p:nvPicPr>
                      <p:cNvPr id="2" name="Object 1" hidden="1"/>
                      <p:cNvPicPr/>
                      <p:nvPr/>
                    </p:nvPicPr>
                    <p:blipFill>
                      <a:blip r:embed="rId6"/>
                      <a:stretch>
                        <a:fillRect/>
                      </a:stretch>
                    </p:blipFill>
                    <p:spPr>
                      <a:xfrm>
                        <a:off x="1557" y="1558"/>
                        <a:ext cx="1556" cy="1556"/>
                      </a:xfrm>
                      <a:prstGeom prst="rect">
                        <a:avLst/>
                      </a:prstGeom>
                    </p:spPr>
                  </p:pic>
                </p:oleObj>
              </mc:Fallback>
            </mc:AlternateContent>
          </a:graphicData>
        </a:graphic>
      </p:graphicFrame>
      <p:sp>
        <p:nvSpPr>
          <p:cNvPr id="4" name="Text Placeholder 3"/>
          <p:cNvSpPr>
            <a:spLocks noGrp="1"/>
          </p:cNvSpPr>
          <p:nvPr>
            <p:ph type="body" sz="quarter" idx="10"/>
          </p:nvPr>
        </p:nvSpPr>
        <p:spPr>
          <a:xfrm>
            <a:off x="288517" y="3792625"/>
            <a:ext cx="5892475" cy="2057679"/>
          </a:xfrm>
        </p:spPr>
        <p:txBody>
          <a:bodyPr wrap="square">
            <a:spAutoFit/>
          </a:bodyPr>
          <a:lstStyle>
            <a:lvl1pPr>
              <a:defRPr sz="3528">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a:xfrm>
            <a:off x="288518" y="2636428"/>
            <a:ext cx="5893647" cy="935463"/>
          </a:xfrm>
        </p:spPr>
        <p:txBody>
          <a:bodyPr/>
          <a:lstStyle>
            <a:lvl1pPr>
              <a:defRPr>
                <a:solidFill>
                  <a:schemeClr val="bg1"/>
                </a:solidFill>
              </a:defRPr>
            </a:lvl1pPr>
          </a:lstStyle>
          <a:p>
            <a:r>
              <a:rPr lang="en-US"/>
              <a:t>Click to edit Master title style</a:t>
            </a:r>
          </a:p>
        </p:txBody>
      </p:sp>
      <p:sp>
        <p:nvSpPr>
          <p:cNvPr id="5" name="Text Placeholder 4"/>
          <p:cNvSpPr>
            <a:spLocks noGrp="1"/>
          </p:cNvSpPr>
          <p:nvPr>
            <p:ph type="body" sz="quarter" idx="11"/>
          </p:nvPr>
        </p:nvSpPr>
        <p:spPr>
          <a:xfrm>
            <a:off x="288516" y="3339972"/>
            <a:ext cx="5892475" cy="482831"/>
          </a:xfrm>
        </p:spPr>
        <p:txBody>
          <a:bodyPr/>
          <a:lstStyle>
            <a:lvl1pPr marL="0" indent="0">
              <a:lnSpc>
                <a:spcPct val="100000"/>
              </a:lnSpc>
              <a:spcBef>
                <a:spcPts val="0"/>
              </a:spcBef>
              <a:buNone/>
              <a:defRPr sz="1961">
                <a:solidFill>
                  <a:schemeClr val="bg1"/>
                </a:solidFill>
                <a:latin typeface="+mn-lt"/>
              </a:defRPr>
            </a:lvl1pPr>
            <a:lvl2pPr>
              <a:defRPr sz="1961">
                <a:latin typeface="+mn-lt"/>
              </a:defRPr>
            </a:lvl2pPr>
            <a:lvl3pPr>
              <a:defRPr sz="1765">
                <a:latin typeface="+mn-lt"/>
              </a:defRPr>
            </a:lvl3pPr>
            <a:lvl4pPr>
              <a:defRPr sz="1568">
                <a:latin typeface="+mn-lt"/>
              </a:defRPr>
            </a:lvl4pPr>
            <a:lvl5pPr>
              <a:defRPr sz="1568">
                <a:latin typeface="+mn-lt"/>
              </a:defRPr>
            </a:lvl5pPr>
          </a:lstStyle>
          <a:p>
            <a:pPr lvl="0"/>
            <a:r>
              <a:rPr lang="en-US"/>
              <a:t>Edit Master text styles</a:t>
            </a:r>
          </a:p>
        </p:txBody>
      </p:sp>
      <p:sp>
        <p:nvSpPr>
          <p:cNvPr id="10" name="Slide Number Placeholder 4">
            <a:extLst>
              <a:ext uri="{FF2B5EF4-FFF2-40B4-BE49-F238E27FC236}">
                <a16:creationId xmlns:a16="http://schemas.microsoft.com/office/drawing/2014/main" id="{989E0478-946C-44B3-9830-F3D377C7450C}"/>
              </a:ext>
            </a:extLst>
          </p:cNvPr>
          <p:cNvSpPr>
            <a:spLocks noGrp="1"/>
          </p:cNvSpPr>
          <p:nvPr>
            <p:ph type="sldNum" sz="quarter" idx="4"/>
          </p:nvPr>
        </p:nvSpPr>
        <p:spPr>
          <a:xfrm>
            <a:off x="11906110" y="6565819"/>
            <a:ext cx="139862" cy="135796"/>
          </a:xfrm>
          <a:prstGeom prst="rect">
            <a:avLst/>
          </a:prstGeom>
        </p:spPr>
        <p:txBody>
          <a:bodyPr vert="horz" wrap="none" lIns="0" tIns="0" rIns="0" bIns="0" rtlCol="0" anchor="ctr">
            <a:noAutofit/>
          </a:bodyPr>
          <a:lstStyle>
            <a:lvl1pPr>
              <a:defRPr lang="en-US" sz="882" smtClean="0">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F6BF59E-C7AB-4D2C-B602-9844A5FEE556}" type="slidenum">
              <a:rPr kumimoji="0" lang="en-IN" sz="882" b="0" i="0" u="none" strike="noStrike" kern="1200" cap="none" spc="0" normalizeH="0" baseline="0" noProof="0" smtClean="0">
                <a:ln>
                  <a:noFill/>
                </a:ln>
                <a:solidFill>
                  <a:srgbClr val="505050"/>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IN" sz="882" b="0" i="0" u="none" strike="noStrike" kern="1200" cap="none" spc="0" normalizeH="0" baseline="0" noProof="0">
              <a:ln>
                <a:noFill/>
              </a:ln>
              <a:solidFill>
                <a:srgbClr val="505050"/>
              </a:solidFill>
              <a:effectLst/>
              <a:uLnTx/>
              <a:uFillTx/>
              <a:latin typeface="Segoe UI"/>
              <a:ea typeface="+mn-ea"/>
              <a:cs typeface="+mn-cs"/>
            </a:endParaRPr>
          </a:p>
        </p:txBody>
      </p:sp>
      <p:pic>
        <p:nvPicPr>
          <p:cNvPr id="8" name="Picture 7">
            <a:extLst>
              <a:ext uri="{FF2B5EF4-FFF2-40B4-BE49-F238E27FC236}">
                <a16:creationId xmlns:a16="http://schemas.microsoft.com/office/drawing/2014/main" id="{D04A85D5-861A-F246-86D1-862EF8912237}"/>
              </a:ext>
            </a:extLst>
          </p:cNvPr>
          <p:cNvPicPr>
            <a:picLocks noChangeAspect="1"/>
          </p:cNvPicPr>
          <p:nvPr userDrawn="1"/>
        </p:nvPicPr>
        <p:blipFill rotWithShape="1">
          <a:blip r:embed="rId7">
            <a:extLst>
              <a:ext uri="{28A0092B-C50C-407E-A947-70E740481C1C}">
                <a14:useLocalDpi xmlns:a14="http://schemas.microsoft.com/office/drawing/2010/main" val="0"/>
              </a:ext>
            </a:extLst>
          </a:blip>
          <a:srcRect l="3505" t="322" r="800" b="86487"/>
          <a:stretch/>
        </p:blipFill>
        <p:spPr>
          <a:xfrm>
            <a:off x="0" y="1"/>
            <a:ext cx="12192000" cy="1090268"/>
          </a:xfrm>
          <a:prstGeom prst="rect">
            <a:avLst/>
          </a:prstGeom>
        </p:spPr>
      </p:pic>
      <p:cxnSp>
        <p:nvCxnSpPr>
          <p:cNvPr id="11" name="Straight Connector 10">
            <a:extLst>
              <a:ext uri="{FF2B5EF4-FFF2-40B4-BE49-F238E27FC236}">
                <a16:creationId xmlns:a16="http://schemas.microsoft.com/office/drawing/2014/main" id="{8B595FB2-82AD-7C4D-8190-F72FB93AF5FC}"/>
              </a:ext>
            </a:extLst>
          </p:cNvPr>
          <p:cNvCxnSpPr>
            <a:cxnSpLocks/>
          </p:cNvCxnSpPr>
          <p:nvPr userDrawn="1"/>
        </p:nvCxnSpPr>
        <p:spPr>
          <a:xfrm>
            <a:off x="838475" y="435526"/>
            <a:ext cx="10428066" cy="0"/>
          </a:xfrm>
          <a:prstGeom prst="line">
            <a:avLst/>
          </a:prstGeom>
          <a:ln w="190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7" name="Oval 16">
            <a:extLst>
              <a:ext uri="{FF2B5EF4-FFF2-40B4-BE49-F238E27FC236}">
                <a16:creationId xmlns:a16="http://schemas.microsoft.com/office/drawing/2014/main" id="{5E6FD1AB-036F-314F-A9D6-F58FD3879965}"/>
              </a:ext>
            </a:extLst>
          </p:cNvPr>
          <p:cNvSpPr/>
          <p:nvPr userDrawn="1"/>
        </p:nvSpPr>
        <p:spPr bwMode="auto">
          <a:xfrm>
            <a:off x="760507" y="357458"/>
            <a:ext cx="156136" cy="156136"/>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6" name="Oval 35">
            <a:extLst>
              <a:ext uri="{FF2B5EF4-FFF2-40B4-BE49-F238E27FC236}">
                <a16:creationId xmlns:a16="http://schemas.microsoft.com/office/drawing/2014/main" id="{96AA3618-1331-B549-8343-BAE0B4548377}"/>
              </a:ext>
            </a:extLst>
          </p:cNvPr>
          <p:cNvSpPr/>
          <p:nvPr userDrawn="1"/>
        </p:nvSpPr>
        <p:spPr bwMode="auto">
          <a:xfrm>
            <a:off x="5971530" y="357458"/>
            <a:ext cx="156136" cy="156136"/>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2" name="Oval 41">
            <a:extLst>
              <a:ext uri="{FF2B5EF4-FFF2-40B4-BE49-F238E27FC236}">
                <a16:creationId xmlns:a16="http://schemas.microsoft.com/office/drawing/2014/main" id="{EBFFE2C1-B01F-7345-9200-C7EEBC19EDF3}"/>
              </a:ext>
            </a:extLst>
          </p:cNvPr>
          <p:cNvSpPr/>
          <p:nvPr userDrawn="1"/>
        </p:nvSpPr>
        <p:spPr bwMode="auto">
          <a:xfrm>
            <a:off x="2499128" y="357458"/>
            <a:ext cx="156136" cy="156136"/>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3" name="Oval 42">
            <a:extLst>
              <a:ext uri="{FF2B5EF4-FFF2-40B4-BE49-F238E27FC236}">
                <a16:creationId xmlns:a16="http://schemas.microsoft.com/office/drawing/2014/main" id="{CBFBA5A0-7B1C-554C-9E8F-5B5B04053198}"/>
              </a:ext>
            </a:extLst>
          </p:cNvPr>
          <p:cNvSpPr/>
          <p:nvPr userDrawn="1"/>
        </p:nvSpPr>
        <p:spPr bwMode="auto">
          <a:xfrm>
            <a:off x="4235329" y="357458"/>
            <a:ext cx="156136" cy="156136"/>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8" name="Oval 47">
            <a:extLst>
              <a:ext uri="{FF2B5EF4-FFF2-40B4-BE49-F238E27FC236}">
                <a16:creationId xmlns:a16="http://schemas.microsoft.com/office/drawing/2014/main" id="{946581A6-FB18-3F45-9DB6-A99DB895306A}"/>
              </a:ext>
            </a:extLst>
          </p:cNvPr>
          <p:cNvSpPr/>
          <p:nvPr userDrawn="1"/>
        </p:nvSpPr>
        <p:spPr bwMode="auto">
          <a:xfrm>
            <a:off x="11188573" y="357458"/>
            <a:ext cx="156136" cy="156136"/>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9" name="Oval 48">
            <a:extLst>
              <a:ext uri="{FF2B5EF4-FFF2-40B4-BE49-F238E27FC236}">
                <a16:creationId xmlns:a16="http://schemas.microsoft.com/office/drawing/2014/main" id="{8CEF55A9-2FC3-EA49-A186-F419000F47B8}"/>
              </a:ext>
            </a:extLst>
          </p:cNvPr>
          <p:cNvSpPr/>
          <p:nvPr userDrawn="1"/>
        </p:nvSpPr>
        <p:spPr bwMode="auto">
          <a:xfrm>
            <a:off x="7716171" y="357458"/>
            <a:ext cx="156136" cy="156136"/>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0" name="Oval 49">
            <a:extLst>
              <a:ext uri="{FF2B5EF4-FFF2-40B4-BE49-F238E27FC236}">
                <a16:creationId xmlns:a16="http://schemas.microsoft.com/office/drawing/2014/main" id="{4B6A7218-1F6C-014E-8B47-74E46D211E9D}"/>
              </a:ext>
            </a:extLst>
          </p:cNvPr>
          <p:cNvSpPr/>
          <p:nvPr userDrawn="1"/>
        </p:nvSpPr>
        <p:spPr bwMode="auto">
          <a:xfrm>
            <a:off x="9452372" y="357458"/>
            <a:ext cx="156136" cy="156136"/>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 name="TextBox 2">
            <a:extLst>
              <a:ext uri="{FF2B5EF4-FFF2-40B4-BE49-F238E27FC236}">
                <a16:creationId xmlns:a16="http://schemas.microsoft.com/office/drawing/2014/main" id="{76730171-D48B-46AE-88DA-D481CFC01648}"/>
              </a:ext>
            </a:extLst>
          </p:cNvPr>
          <p:cNvSpPr txBox="1"/>
          <p:nvPr userDrawn="1"/>
        </p:nvSpPr>
        <p:spPr>
          <a:xfrm>
            <a:off x="5292837" y="6445396"/>
            <a:ext cx="1776307" cy="433965"/>
          </a:xfrm>
          <a:prstGeom prst="rect">
            <a:avLst/>
          </a:prstGeom>
          <a:noFill/>
        </p:spPr>
        <p:txBody>
          <a:bodyPr wrap="square" lIns="182880" tIns="146304" rIns="182880" bIns="146304" rtlCol="0">
            <a:spAutoFit/>
          </a:bodyPr>
          <a:lstStyle/>
          <a:p>
            <a:pPr>
              <a:lnSpc>
                <a:spcPct val="90000"/>
              </a:lnSpc>
              <a:spcAft>
                <a:spcPts val="600"/>
              </a:spcAft>
            </a:pPr>
            <a:r>
              <a:rPr lang="en-US" sz="1000">
                <a:solidFill>
                  <a:schemeClr val="accent4"/>
                </a:solidFill>
              </a:rPr>
              <a:t>Microsoft Services Hub</a:t>
            </a:r>
          </a:p>
        </p:txBody>
      </p:sp>
    </p:spTree>
    <p:extLst>
      <p:ext uri="{BB962C8B-B14F-4D97-AF65-F5344CB8AC3E}">
        <p14:creationId xmlns:p14="http://schemas.microsoft.com/office/powerpoint/2010/main" val="2884721075"/>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72765" name="think-cell Slide" r:id="rId4" imgW="378" imgH="377" progId="TCLayout.ActiveDocument.1">
                  <p:embed/>
                </p:oleObj>
              </mc:Choice>
              <mc:Fallback>
                <p:oleObj name="think-cell Slide" r:id="rId4" imgW="378" imgH="377" progId="TCLayout.ActiveDocument.1">
                  <p:embed/>
                  <p:pic>
                    <p:nvPicPr>
                      <p:cNvPr id="3" name="Object 2"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4" name="Title 3"/>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8" name="Slide Number Placeholder 4">
            <a:extLst>
              <a:ext uri="{FF2B5EF4-FFF2-40B4-BE49-F238E27FC236}">
                <a16:creationId xmlns:a16="http://schemas.microsoft.com/office/drawing/2014/main" id="{D490C41F-04D1-4776-A63D-ED56FF4D407F}"/>
              </a:ext>
            </a:extLst>
          </p:cNvPr>
          <p:cNvSpPr>
            <a:spLocks noGrp="1"/>
          </p:cNvSpPr>
          <p:nvPr>
            <p:ph type="sldNum" sz="quarter" idx="4"/>
          </p:nvPr>
        </p:nvSpPr>
        <p:spPr>
          <a:xfrm>
            <a:off x="11906110" y="6526583"/>
            <a:ext cx="139862" cy="135796"/>
          </a:xfrm>
          <a:prstGeom prst="rect">
            <a:avLst/>
          </a:prstGeom>
        </p:spPr>
        <p:txBody>
          <a:bodyPr vert="horz" wrap="none" lIns="0" tIns="0" rIns="0" bIns="0" rtlCol="0" anchor="ctr">
            <a:noAutofit/>
          </a:bodyPr>
          <a:lstStyle>
            <a:lvl1pPr>
              <a:defRPr lang="en-US" sz="882" smtClean="0">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F6BF59E-C7AB-4D2C-B602-9844A5FEE556}" type="slidenum">
              <a:rPr kumimoji="0" lang="en-IN" sz="882" b="0" i="0" u="none" strike="noStrike" kern="1200" cap="none" spc="0" normalizeH="0" baseline="0" noProof="0" smtClean="0">
                <a:ln>
                  <a:noFill/>
                </a:ln>
                <a:solidFill>
                  <a:srgbClr val="505050"/>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IN" sz="882" b="0" i="0" u="none" strike="noStrike" kern="1200" cap="none" spc="0" normalizeH="0" baseline="0" noProof="0">
              <a:ln>
                <a:noFill/>
              </a:ln>
              <a:solidFill>
                <a:srgbClr val="505050"/>
              </a:solidFill>
              <a:effectLst/>
              <a:uLnTx/>
              <a:uFillTx/>
              <a:latin typeface="Segoe UI"/>
              <a:ea typeface="+mn-ea"/>
              <a:cs typeface="+mn-cs"/>
            </a:endParaRPr>
          </a:p>
        </p:txBody>
      </p:sp>
    </p:spTree>
    <p:extLst>
      <p:ext uri="{BB962C8B-B14F-4D97-AF65-F5344CB8AC3E}">
        <p14:creationId xmlns:p14="http://schemas.microsoft.com/office/powerpoint/2010/main" val="6041591"/>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73789" name="think-cell Slide" r:id="rId4" imgW="378" imgH="377" progId="TCLayout.ActiveDocument.1">
                  <p:embed/>
                </p:oleObj>
              </mc:Choice>
              <mc:Fallback>
                <p:oleObj name="think-cell Slide" r:id="rId4" imgW="378" imgH="377" progId="TCLayout.ActiveDocument.1">
                  <p:embed/>
                  <p:pic>
                    <p:nvPicPr>
                      <p:cNvPr id="3" name="Object 2"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7" name="Text Placeholder 4"/>
          <p:cNvSpPr>
            <a:spLocks noGrp="1"/>
          </p:cNvSpPr>
          <p:nvPr>
            <p:ph type="body" sz="quarter" idx="11"/>
          </p:nvPr>
        </p:nvSpPr>
        <p:spPr>
          <a:xfrm>
            <a:off x="269239" y="957257"/>
            <a:ext cx="11653523" cy="482831"/>
          </a:xfrm>
        </p:spPr>
        <p:txBody>
          <a:bodyPr/>
          <a:lstStyle>
            <a:lvl1pPr marL="0" indent="0">
              <a:lnSpc>
                <a:spcPct val="100000"/>
              </a:lnSpc>
              <a:spcBef>
                <a:spcPts val="0"/>
              </a:spcBef>
              <a:buNone/>
              <a:defRPr sz="1961">
                <a:solidFill>
                  <a:schemeClr val="bg1"/>
                </a:solidFill>
                <a:latin typeface="+mn-lt"/>
              </a:defRPr>
            </a:lvl1pPr>
            <a:lvl2pPr>
              <a:defRPr sz="1961">
                <a:latin typeface="+mn-lt"/>
              </a:defRPr>
            </a:lvl2pPr>
            <a:lvl3pPr>
              <a:defRPr sz="1765">
                <a:latin typeface="+mn-lt"/>
              </a:defRPr>
            </a:lvl3pPr>
            <a:lvl4pPr>
              <a:defRPr sz="1568">
                <a:latin typeface="+mn-lt"/>
              </a:defRPr>
            </a:lvl4pPr>
            <a:lvl5pPr>
              <a:defRPr sz="1568">
                <a:latin typeface="+mn-lt"/>
              </a:defRPr>
            </a:lvl5pPr>
          </a:lstStyle>
          <a:p>
            <a:pPr lvl="0"/>
            <a:r>
              <a:rPr lang="en-US"/>
              <a:t>Edit Master text styles</a:t>
            </a:r>
          </a:p>
        </p:txBody>
      </p:sp>
      <p:sp>
        <p:nvSpPr>
          <p:cNvPr id="12" name="Slide Number Placeholder 4">
            <a:extLst>
              <a:ext uri="{FF2B5EF4-FFF2-40B4-BE49-F238E27FC236}">
                <a16:creationId xmlns:a16="http://schemas.microsoft.com/office/drawing/2014/main" id="{46470CB3-0D64-4E54-95DC-61343F35885E}"/>
              </a:ext>
            </a:extLst>
          </p:cNvPr>
          <p:cNvSpPr>
            <a:spLocks noGrp="1"/>
          </p:cNvSpPr>
          <p:nvPr>
            <p:ph type="sldNum" sz="quarter" idx="4"/>
          </p:nvPr>
        </p:nvSpPr>
        <p:spPr>
          <a:xfrm>
            <a:off x="11906110" y="6526583"/>
            <a:ext cx="139862" cy="135796"/>
          </a:xfrm>
          <a:prstGeom prst="rect">
            <a:avLst/>
          </a:prstGeom>
        </p:spPr>
        <p:txBody>
          <a:bodyPr vert="horz" wrap="none" lIns="0" tIns="0" rIns="0" bIns="0" rtlCol="0" anchor="ctr">
            <a:noAutofit/>
          </a:bodyPr>
          <a:lstStyle>
            <a:lvl1pPr>
              <a:defRPr lang="en-US" sz="882" smtClean="0">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F6BF59E-C7AB-4D2C-B602-9844A5FEE556}" type="slidenum">
              <a:rPr kumimoji="0" lang="en-IN" sz="882" b="0" i="0" u="none" strike="noStrike" kern="1200" cap="none" spc="0" normalizeH="0" baseline="0" noProof="0" smtClean="0">
                <a:ln>
                  <a:noFill/>
                </a:ln>
                <a:solidFill>
                  <a:srgbClr val="505050"/>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IN" sz="882" b="0" i="0" u="none" strike="noStrike" kern="1200" cap="none" spc="0" normalizeH="0" baseline="0" noProof="0">
              <a:ln>
                <a:noFill/>
              </a:ln>
              <a:solidFill>
                <a:srgbClr val="505050"/>
              </a:solidFill>
              <a:effectLst/>
              <a:uLnTx/>
              <a:uFillTx/>
              <a:latin typeface="Segoe UI"/>
              <a:ea typeface="+mn-ea"/>
              <a:cs typeface="+mn-cs"/>
            </a:endParaRPr>
          </a:p>
        </p:txBody>
      </p:sp>
    </p:spTree>
    <p:extLst>
      <p:ext uri="{BB962C8B-B14F-4D97-AF65-F5344CB8AC3E}">
        <p14:creationId xmlns:p14="http://schemas.microsoft.com/office/powerpoint/2010/main" val="1495597342"/>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4" cstate="screen">
            <a:extLst>
              <a:ext uri="{28A0092B-C50C-407E-A947-70E740481C1C}">
                <a14:useLocalDpi xmlns:a14="http://schemas.microsoft.com/office/drawing/2010/main"/>
              </a:ext>
            </a:extLst>
          </a:blip>
          <a:srcRect t="6061" r="365" b="9747"/>
          <a:stretch/>
        </p:blipFill>
        <p:spPr>
          <a:xfrm flipH="1">
            <a:off x="0" y="68"/>
            <a:ext cx="12192000" cy="6864096"/>
          </a:xfrm>
          <a:prstGeom prst="rect">
            <a:avLst/>
          </a:prstGeom>
        </p:spPr>
      </p:pic>
      <p:sp>
        <p:nvSpPr>
          <p:cNvPr id="8" name="Rectangle 7"/>
          <p:cNvSpPr/>
          <p:nvPr userDrawn="1"/>
        </p:nvSpPr>
        <p:spPr bwMode="auto">
          <a:xfrm>
            <a:off x="0" y="0"/>
            <a:ext cx="12192000" cy="6858000"/>
          </a:xfrm>
          <a:prstGeom prst="rect">
            <a:avLst/>
          </a:prstGeom>
          <a:gradFill flip="none" rotWithShape="1">
            <a:gsLst>
              <a:gs pos="0">
                <a:srgbClr val="000000">
                  <a:alpha val="0"/>
                </a:srgbClr>
              </a:gs>
              <a:gs pos="100000">
                <a:srgbClr val="000000">
                  <a:alpha val="59000"/>
                </a:srgbClr>
              </a:gs>
            </a:gsLst>
            <a:lin ang="108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74813" name="think-cell Slide" r:id="rId5" imgW="378" imgH="377" progId="TCLayout.ActiveDocument.1">
                  <p:embed/>
                </p:oleObj>
              </mc:Choice>
              <mc:Fallback>
                <p:oleObj name="think-cell Slide" r:id="rId5" imgW="378" imgH="377" progId="TCLayout.ActiveDocument.1">
                  <p:embed/>
                  <p:pic>
                    <p:nvPicPr>
                      <p:cNvPr id="2" name="Object 1" hidden="1"/>
                      <p:cNvPicPr/>
                      <p:nvPr/>
                    </p:nvPicPr>
                    <p:blipFill>
                      <a:blip r:embed="rId6"/>
                      <a:stretch>
                        <a:fillRect/>
                      </a:stretch>
                    </p:blipFill>
                    <p:spPr>
                      <a:xfrm>
                        <a:off x="1557" y="1558"/>
                        <a:ext cx="1556" cy="1556"/>
                      </a:xfrm>
                      <a:prstGeom prst="rect">
                        <a:avLst/>
                      </a:prstGeom>
                    </p:spPr>
                  </p:pic>
                </p:oleObj>
              </mc:Fallback>
            </mc:AlternateContent>
          </a:graphicData>
        </a:graphic>
      </p:graphicFrame>
      <p:sp>
        <p:nvSpPr>
          <p:cNvPr id="9" name="Title 1"/>
          <p:cNvSpPr>
            <a:spLocks noGrp="1"/>
          </p:cNvSpPr>
          <p:nvPr>
            <p:ph type="title" hasCustomPrompt="1"/>
          </p:nvPr>
        </p:nvSpPr>
        <p:spPr>
          <a:xfrm>
            <a:off x="269302" y="2505004"/>
            <a:ext cx="8964185" cy="1793090"/>
          </a:xfrm>
          <a:noFill/>
        </p:spPr>
        <p:txBody>
          <a:bodyPr lIns="146304" tIns="91440" rIns="146304" bIns="91440" anchor="b" anchorCtr="0"/>
          <a:lstStyle>
            <a:lvl1pPr>
              <a:defRPr sz="5293" spc="-98" baseline="0">
                <a:solidFill>
                  <a:schemeClr val="tx1"/>
                </a:solidFill>
              </a:defRPr>
            </a:lvl1pPr>
          </a:lstStyle>
          <a:p>
            <a:r>
              <a:rPr lang="en-US"/>
              <a:t>Presentation title</a:t>
            </a:r>
          </a:p>
        </p:txBody>
      </p:sp>
      <p:sp>
        <p:nvSpPr>
          <p:cNvPr id="5" name="Text Placeholder 4"/>
          <p:cNvSpPr>
            <a:spLocks noGrp="1"/>
          </p:cNvSpPr>
          <p:nvPr>
            <p:ph type="body" sz="quarter" idx="12" hasCustomPrompt="1"/>
          </p:nvPr>
        </p:nvSpPr>
        <p:spPr>
          <a:xfrm>
            <a:off x="269302" y="4299392"/>
            <a:ext cx="7171337" cy="1792326"/>
          </a:xfrm>
          <a:noFill/>
        </p:spPr>
        <p:txBody>
          <a:bodyPr lIns="146304" tIns="109728" rIns="146304" bIns="109728">
            <a:noAutofit/>
          </a:bodyPr>
          <a:lstStyle>
            <a:lvl1pPr marL="0" indent="0">
              <a:spcBef>
                <a:spcPts val="0"/>
              </a:spcBef>
              <a:buNone/>
              <a:defRPr sz="2745" spc="0" baseline="0">
                <a:solidFill>
                  <a:schemeClr val="tx1"/>
                </a:solidFill>
                <a:latin typeface="Segoe UI Semilight" panose="020B0402040204020203" pitchFamily="34" charset="0"/>
                <a:cs typeface="Segoe UI Semilight" panose="020B0402040204020203" pitchFamily="34" charset="0"/>
              </a:defRPr>
            </a:lvl1pPr>
          </a:lstStyle>
          <a:p>
            <a:pPr lvl="0"/>
            <a:r>
              <a:rPr lang="en-US"/>
              <a:t>Speaker Name</a:t>
            </a:r>
          </a:p>
        </p:txBody>
      </p:sp>
      <p:pic>
        <p:nvPicPr>
          <p:cNvPr id="7" name="Picture 6"/>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bwMode="invGray">
          <a:xfrm>
            <a:off x="448212" y="297562"/>
            <a:ext cx="1613565" cy="345698"/>
          </a:xfrm>
          <a:prstGeom prst="rect">
            <a:avLst/>
          </a:prstGeom>
        </p:spPr>
      </p:pic>
      <p:sp>
        <p:nvSpPr>
          <p:cNvPr id="6" name="Text Placeholder 2"/>
          <p:cNvSpPr txBox="1">
            <a:spLocks/>
          </p:cNvSpPr>
          <p:nvPr userDrawn="1"/>
        </p:nvSpPr>
        <p:spPr bwMode="auto">
          <a:xfrm>
            <a:off x="287231" y="6015723"/>
            <a:ext cx="2958170" cy="537925"/>
          </a:xfrm>
          <a:prstGeom prst="rect">
            <a:avLst/>
          </a:prstGeom>
        </p:spPr>
        <p:txBody>
          <a:bodyPr vert="horz" wrap="square" lIns="143407" tIns="107555" rIns="143407" bIns="107555" rtlCol="0">
            <a:noAutofit/>
          </a:bodyPr>
          <a:lstStyle>
            <a:lvl1pPr marL="0" marR="0" indent="0" algn="l" defTabSz="932742" rtl="0" eaLnBrk="1" fontAlgn="auto" latinLnBrk="0" hangingPunct="1">
              <a:lnSpc>
                <a:spcPct val="90000"/>
              </a:lnSpc>
              <a:spcBef>
                <a:spcPts val="0"/>
              </a:spcBef>
              <a:spcAft>
                <a:spcPts val="0"/>
              </a:spcAft>
              <a:buClrTx/>
              <a:buSzPct val="90000"/>
              <a:buFont typeface="Arial" pitchFamily="34" charset="0"/>
              <a:buNone/>
              <a:tabLst/>
              <a:defRPr sz="3200" kern="1200" spc="0" baseline="0">
                <a:gradFill>
                  <a:gsLst>
                    <a:gs pos="4040">
                      <a:srgbClr val="525252"/>
                    </a:gs>
                    <a:gs pos="17000">
                      <a:srgbClr val="52525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defRPr/>
            </a:pPr>
            <a:r>
              <a:rPr kumimoji="0" lang="en-US" sz="2353" b="0" i="0" u="none" strike="noStrike" kern="1200" cap="none" spc="0" normalizeH="0" baseline="0" noProof="0">
                <a:ln>
                  <a:noFill/>
                </a:ln>
                <a:solidFill>
                  <a:srgbClr val="FFFFFF"/>
                </a:solidFill>
                <a:effectLst/>
                <a:uLnTx/>
                <a:uFillTx/>
                <a:latin typeface="Segoe UI Light"/>
                <a:ea typeface="+mn-ea"/>
                <a:cs typeface="+mn-cs"/>
              </a:rPr>
              <a:t>Microsoft Services</a:t>
            </a:r>
            <a:endParaRPr kumimoji="0" lang="en-US" sz="2353" b="0" i="0" u="none" strike="noStrike" kern="1200" cap="none" spc="0" normalizeH="0" baseline="0" noProof="0">
              <a:ln>
                <a:noFill/>
              </a:ln>
              <a:solidFill>
                <a:srgbClr val="FFFFFF"/>
              </a:solidFill>
              <a:effectLst/>
              <a:uLnTx/>
              <a:uFillTx/>
              <a:latin typeface="Segoe UI"/>
              <a:ea typeface="+mn-ea"/>
              <a:cs typeface="+mn-cs"/>
            </a:endParaRPr>
          </a:p>
        </p:txBody>
      </p:sp>
    </p:spTree>
    <p:extLst>
      <p:ext uri="{BB962C8B-B14F-4D97-AF65-F5344CB8AC3E}">
        <p14:creationId xmlns:p14="http://schemas.microsoft.com/office/powerpoint/2010/main" val="40117521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4" name="Picture 3" descr="A person sitting at a table using a computer&#10;&#10;Description generated with very high confidence">
            <a:extLst>
              <a:ext uri="{FF2B5EF4-FFF2-40B4-BE49-F238E27FC236}">
                <a16:creationId xmlns:a16="http://schemas.microsoft.com/office/drawing/2014/main" id="{79C718DC-118E-49F4-941D-0D22949DFB2E}"/>
              </a:ext>
            </a:extLst>
          </p:cNvPr>
          <p:cNvPicPr>
            <a:picLocks noChangeAspect="1"/>
          </p:cNvPicPr>
          <p:nvPr userDrawn="1"/>
        </p:nvPicPr>
        <p:blipFill rotWithShape="1">
          <a:blip r:embed="rId4"/>
          <a:srcRect l="383" t="13354" b="2585"/>
          <a:stretch/>
        </p:blipFill>
        <p:spPr>
          <a:xfrm>
            <a:off x="0" y="0"/>
            <a:ext cx="12192000" cy="6858000"/>
          </a:xfrm>
          <a:prstGeom prst="rect">
            <a:avLst/>
          </a:prstGeom>
        </p:spPr>
      </p:pic>
      <p:sp>
        <p:nvSpPr>
          <p:cNvPr id="8" name="Rectangle 7"/>
          <p:cNvSpPr/>
          <p:nvPr userDrawn="1"/>
        </p:nvSpPr>
        <p:spPr bwMode="auto">
          <a:xfrm>
            <a:off x="0" y="0"/>
            <a:ext cx="12192000" cy="6858000"/>
          </a:xfrm>
          <a:prstGeom prst="rect">
            <a:avLst/>
          </a:prstGeom>
          <a:gradFill flip="none" rotWithShape="1">
            <a:gsLst>
              <a:gs pos="0">
                <a:srgbClr val="000000">
                  <a:alpha val="0"/>
                </a:srgbClr>
              </a:gs>
              <a:gs pos="100000">
                <a:srgbClr val="000000">
                  <a:alpha val="59000"/>
                </a:srgbClr>
              </a:gs>
            </a:gsLst>
            <a:lin ang="108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75837" name="think-cell Slide" r:id="rId5" imgW="378" imgH="377" progId="TCLayout.ActiveDocument.1">
                  <p:embed/>
                </p:oleObj>
              </mc:Choice>
              <mc:Fallback>
                <p:oleObj name="think-cell Slide" r:id="rId5" imgW="378" imgH="377" progId="TCLayout.ActiveDocument.1">
                  <p:embed/>
                  <p:pic>
                    <p:nvPicPr>
                      <p:cNvPr id="2" name="Object 1" hidden="1"/>
                      <p:cNvPicPr/>
                      <p:nvPr/>
                    </p:nvPicPr>
                    <p:blipFill>
                      <a:blip r:embed="rId6"/>
                      <a:stretch>
                        <a:fillRect/>
                      </a:stretch>
                    </p:blipFill>
                    <p:spPr>
                      <a:xfrm>
                        <a:off x="1557" y="1558"/>
                        <a:ext cx="1556" cy="1556"/>
                      </a:xfrm>
                      <a:prstGeom prst="rect">
                        <a:avLst/>
                      </a:prstGeom>
                    </p:spPr>
                  </p:pic>
                </p:oleObj>
              </mc:Fallback>
            </mc:AlternateContent>
          </a:graphicData>
        </a:graphic>
      </p:graphicFrame>
      <p:sp>
        <p:nvSpPr>
          <p:cNvPr id="9" name="Title 1"/>
          <p:cNvSpPr>
            <a:spLocks noGrp="1"/>
          </p:cNvSpPr>
          <p:nvPr>
            <p:ph type="title" hasCustomPrompt="1"/>
          </p:nvPr>
        </p:nvSpPr>
        <p:spPr>
          <a:xfrm>
            <a:off x="269302" y="2505004"/>
            <a:ext cx="8964185" cy="1793090"/>
          </a:xfrm>
          <a:noFill/>
        </p:spPr>
        <p:txBody>
          <a:bodyPr lIns="146304" tIns="91440" rIns="146304" bIns="91440" anchor="b" anchorCtr="0"/>
          <a:lstStyle>
            <a:lvl1pPr>
              <a:defRPr sz="5293" spc="-98" baseline="0">
                <a:solidFill>
                  <a:schemeClr val="tx1"/>
                </a:solidFill>
              </a:defRPr>
            </a:lvl1pPr>
          </a:lstStyle>
          <a:p>
            <a:r>
              <a:rPr lang="en-US"/>
              <a:t>Presentation title</a:t>
            </a:r>
          </a:p>
        </p:txBody>
      </p:sp>
      <p:sp>
        <p:nvSpPr>
          <p:cNvPr id="5" name="Text Placeholder 4"/>
          <p:cNvSpPr>
            <a:spLocks noGrp="1"/>
          </p:cNvSpPr>
          <p:nvPr>
            <p:ph type="body" sz="quarter" idx="12" hasCustomPrompt="1"/>
          </p:nvPr>
        </p:nvSpPr>
        <p:spPr>
          <a:xfrm>
            <a:off x="269302" y="4299392"/>
            <a:ext cx="7171337" cy="1792326"/>
          </a:xfrm>
          <a:noFill/>
        </p:spPr>
        <p:txBody>
          <a:bodyPr lIns="146304" tIns="109728" rIns="146304" bIns="109728">
            <a:noAutofit/>
          </a:bodyPr>
          <a:lstStyle>
            <a:lvl1pPr marL="0" indent="0">
              <a:spcBef>
                <a:spcPts val="0"/>
              </a:spcBef>
              <a:buNone/>
              <a:defRPr sz="2745" spc="0" baseline="0">
                <a:solidFill>
                  <a:schemeClr val="tx1"/>
                </a:solidFill>
                <a:latin typeface="Segoe UI Semilight" panose="020B0402040204020203" pitchFamily="34" charset="0"/>
                <a:cs typeface="Segoe UI Semilight" panose="020B0402040204020203" pitchFamily="34" charset="0"/>
              </a:defRPr>
            </a:lvl1pPr>
          </a:lstStyle>
          <a:p>
            <a:pPr lvl="0"/>
            <a:r>
              <a:rPr lang="en-US"/>
              <a:t>Speaker Name</a:t>
            </a:r>
          </a:p>
        </p:txBody>
      </p:sp>
      <p:pic>
        <p:nvPicPr>
          <p:cNvPr id="7" name="Picture 6"/>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bwMode="invGray">
          <a:xfrm>
            <a:off x="448212" y="297562"/>
            <a:ext cx="1613565" cy="345698"/>
          </a:xfrm>
          <a:prstGeom prst="rect">
            <a:avLst/>
          </a:prstGeom>
        </p:spPr>
      </p:pic>
      <p:sp>
        <p:nvSpPr>
          <p:cNvPr id="6" name="Text Placeholder 2"/>
          <p:cNvSpPr txBox="1">
            <a:spLocks/>
          </p:cNvSpPr>
          <p:nvPr userDrawn="1"/>
        </p:nvSpPr>
        <p:spPr bwMode="auto">
          <a:xfrm>
            <a:off x="287231" y="6015723"/>
            <a:ext cx="2958170" cy="537925"/>
          </a:xfrm>
          <a:prstGeom prst="rect">
            <a:avLst/>
          </a:prstGeom>
        </p:spPr>
        <p:txBody>
          <a:bodyPr vert="horz" wrap="square" lIns="143407" tIns="107555" rIns="143407" bIns="107555" rtlCol="0">
            <a:noAutofit/>
          </a:bodyPr>
          <a:lstStyle>
            <a:lvl1pPr marL="0" marR="0" indent="0" algn="l" defTabSz="932742" rtl="0" eaLnBrk="1" fontAlgn="auto" latinLnBrk="0" hangingPunct="1">
              <a:lnSpc>
                <a:spcPct val="90000"/>
              </a:lnSpc>
              <a:spcBef>
                <a:spcPts val="0"/>
              </a:spcBef>
              <a:spcAft>
                <a:spcPts val="0"/>
              </a:spcAft>
              <a:buClrTx/>
              <a:buSzPct val="90000"/>
              <a:buFont typeface="Arial" pitchFamily="34" charset="0"/>
              <a:buNone/>
              <a:tabLst/>
              <a:defRPr sz="3200" kern="1200" spc="0" baseline="0">
                <a:gradFill>
                  <a:gsLst>
                    <a:gs pos="4040">
                      <a:srgbClr val="525252"/>
                    </a:gs>
                    <a:gs pos="17000">
                      <a:srgbClr val="52525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defRPr/>
            </a:pPr>
            <a:r>
              <a:rPr kumimoji="0" lang="en-US" sz="2353" b="0" i="0" u="none" strike="noStrike" kern="1200" cap="none" spc="0" normalizeH="0" baseline="0" noProof="0">
                <a:ln>
                  <a:noFill/>
                </a:ln>
                <a:solidFill>
                  <a:srgbClr val="FFFFFF"/>
                </a:solidFill>
                <a:effectLst/>
                <a:uLnTx/>
                <a:uFillTx/>
                <a:latin typeface="Segoe UI Light"/>
                <a:ea typeface="+mn-ea"/>
                <a:cs typeface="+mn-cs"/>
              </a:rPr>
              <a:t>Microsoft Services</a:t>
            </a:r>
            <a:endParaRPr kumimoji="0" lang="en-US" sz="2353" b="0" i="0" u="none" strike="noStrike" kern="1200" cap="none" spc="0" normalizeH="0" baseline="0" noProof="0">
              <a:ln>
                <a:noFill/>
              </a:ln>
              <a:solidFill>
                <a:srgbClr val="FFFFFF"/>
              </a:solidFill>
              <a:effectLst/>
              <a:uLnTx/>
              <a:uFillTx/>
              <a:latin typeface="Segoe UI"/>
              <a:ea typeface="+mn-ea"/>
              <a:cs typeface="+mn-cs"/>
            </a:endParaRPr>
          </a:p>
        </p:txBody>
      </p:sp>
    </p:spTree>
    <p:extLst>
      <p:ext uri="{BB962C8B-B14F-4D97-AF65-F5344CB8AC3E}">
        <p14:creationId xmlns:p14="http://schemas.microsoft.com/office/powerpoint/2010/main" val="27699215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57C2D0D-5861-4B5B-AE4E-FA818EECF895}"/>
              </a:ext>
            </a:extLst>
          </p:cNvPr>
          <p:cNvPicPr>
            <a:picLocks noChangeAspect="1"/>
          </p:cNvPicPr>
          <p:nvPr userDrawn="1"/>
        </p:nvPicPr>
        <p:blipFill>
          <a:blip r:embed="rId4"/>
          <a:stretch>
            <a:fillRect/>
          </a:stretch>
        </p:blipFill>
        <p:spPr>
          <a:xfrm>
            <a:off x="0" y="0"/>
            <a:ext cx="12190271" cy="6858000"/>
          </a:xfrm>
          <a:prstGeom prst="rect">
            <a:avLst/>
          </a:prstGeom>
        </p:spPr>
      </p:pic>
      <p:sp>
        <p:nvSpPr>
          <p:cNvPr id="13" name="Rectangle 12">
            <a:extLst>
              <a:ext uri="{FF2B5EF4-FFF2-40B4-BE49-F238E27FC236}">
                <a16:creationId xmlns:a16="http://schemas.microsoft.com/office/drawing/2014/main" id="{2C828190-20ED-4722-9755-8C27898E0F5F}"/>
              </a:ext>
            </a:extLst>
          </p:cNvPr>
          <p:cNvSpPr/>
          <p:nvPr userDrawn="1"/>
        </p:nvSpPr>
        <p:spPr bwMode="auto">
          <a:xfrm>
            <a:off x="0" y="0"/>
            <a:ext cx="12192000" cy="6858000"/>
          </a:xfrm>
          <a:prstGeom prst="rect">
            <a:avLst/>
          </a:prstGeom>
          <a:solidFill>
            <a:schemeClr val="accent3">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76861" name="think-cell Slide" r:id="rId5" imgW="378" imgH="377" progId="TCLayout.ActiveDocument.1">
                  <p:embed/>
                </p:oleObj>
              </mc:Choice>
              <mc:Fallback>
                <p:oleObj name="think-cell Slide" r:id="rId5" imgW="378" imgH="377" progId="TCLayout.ActiveDocument.1">
                  <p:embed/>
                  <p:pic>
                    <p:nvPicPr>
                      <p:cNvPr id="2" name="Object 1" hidden="1"/>
                      <p:cNvPicPr/>
                      <p:nvPr/>
                    </p:nvPicPr>
                    <p:blipFill>
                      <a:blip r:embed="rId6"/>
                      <a:stretch>
                        <a:fillRect/>
                      </a:stretch>
                    </p:blipFill>
                    <p:spPr>
                      <a:xfrm>
                        <a:off x="1557" y="1558"/>
                        <a:ext cx="1556" cy="1556"/>
                      </a:xfrm>
                      <a:prstGeom prst="rect">
                        <a:avLst/>
                      </a:prstGeom>
                    </p:spPr>
                  </p:pic>
                </p:oleObj>
              </mc:Fallback>
            </mc:AlternateContent>
          </a:graphicData>
        </a:graphic>
      </p:graphicFrame>
      <p:sp>
        <p:nvSpPr>
          <p:cNvPr id="9" name="Title 1"/>
          <p:cNvSpPr>
            <a:spLocks noGrp="1"/>
          </p:cNvSpPr>
          <p:nvPr>
            <p:ph type="title" hasCustomPrompt="1"/>
          </p:nvPr>
        </p:nvSpPr>
        <p:spPr>
          <a:xfrm>
            <a:off x="269302" y="2505004"/>
            <a:ext cx="8964185" cy="1793090"/>
          </a:xfrm>
          <a:noFill/>
        </p:spPr>
        <p:txBody>
          <a:bodyPr lIns="146304" tIns="91440" rIns="146304" bIns="91440" anchor="b" anchorCtr="0"/>
          <a:lstStyle>
            <a:lvl1pPr>
              <a:defRPr sz="5293" spc="-98" baseline="0">
                <a:solidFill>
                  <a:schemeClr val="tx1"/>
                </a:solidFill>
              </a:defRPr>
            </a:lvl1pPr>
          </a:lstStyle>
          <a:p>
            <a:r>
              <a:rPr lang="en-US"/>
              <a:t>Presentation title</a:t>
            </a:r>
          </a:p>
        </p:txBody>
      </p:sp>
      <p:sp>
        <p:nvSpPr>
          <p:cNvPr id="5" name="Text Placeholder 4"/>
          <p:cNvSpPr>
            <a:spLocks noGrp="1"/>
          </p:cNvSpPr>
          <p:nvPr>
            <p:ph type="body" sz="quarter" idx="12" hasCustomPrompt="1"/>
          </p:nvPr>
        </p:nvSpPr>
        <p:spPr>
          <a:xfrm>
            <a:off x="269302" y="4299392"/>
            <a:ext cx="7171337" cy="1792326"/>
          </a:xfrm>
          <a:noFill/>
        </p:spPr>
        <p:txBody>
          <a:bodyPr lIns="146304" tIns="109728" rIns="146304" bIns="109728">
            <a:noAutofit/>
          </a:bodyPr>
          <a:lstStyle>
            <a:lvl1pPr marL="0" indent="0">
              <a:spcBef>
                <a:spcPts val="0"/>
              </a:spcBef>
              <a:buNone/>
              <a:defRPr sz="2745" spc="0" baseline="0">
                <a:solidFill>
                  <a:schemeClr val="tx1"/>
                </a:solidFill>
                <a:latin typeface="Segoe UI Semilight" panose="020B0402040204020203" pitchFamily="34" charset="0"/>
                <a:cs typeface="Segoe UI Semilight" panose="020B0402040204020203" pitchFamily="34" charset="0"/>
              </a:defRPr>
            </a:lvl1pPr>
          </a:lstStyle>
          <a:p>
            <a:pPr lvl="0"/>
            <a:r>
              <a:rPr lang="en-US"/>
              <a:t>Speaker Name</a:t>
            </a:r>
          </a:p>
        </p:txBody>
      </p:sp>
      <p:pic>
        <p:nvPicPr>
          <p:cNvPr id="7" name="Picture 6"/>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bwMode="invGray">
          <a:xfrm>
            <a:off x="448212" y="448276"/>
            <a:ext cx="1613565" cy="345698"/>
          </a:xfrm>
          <a:prstGeom prst="rect">
            <a:avLst/>
          </a:prstGeom>
        </p:spPr>
      </p:pic>
      <p:sp>
        <p:nvSpPr>
          <p:cNvPr id="6" name="Text Placeholder 2"/>
          <p:cNvSpPr txBox="1">
            <a:spLocks/>
          </p:cNvSpPr>
          <p:nvPr userDrawn="1"/>
        </p:nvSpPr>
        <p:spPr bwMode="auto">
          <a:xfrm>
            <a:off x="287231" y="6015723"/>
            <a:ext cx="2958170" cy="537925"/>
          </a:xfrm>
          <a:prstGeom prst="rect">
            <a:avLst/>
          </a:prstGeom>
        </p:spPr>
        <p:txBody>
          <a:bodyPr vert="horz" wrap="square" lIns="143407" tIns="107555" rIns="143407" bIns="107555" rtlCol="0">
            <a:noAutofit/>
          </a:bodyPr>
          <a:lstStyle>
            <a:lvl1pPr marL="0" marR="0" indent="0" algn="l" defTabSz="932742" rtl="0" eaLnBrk="1" fontAlgn="auto" latinLnBrk="0" hangingPunct="1">
              <a:lnSpc>
                <a:spcPct val="90000"/>
              </a:lnSpc>
              <a:spcBef>
                <a:spcPts val="0"/>
              </a:spcBef>
              <a:spcAft>
                <a:spcPts val="0"/>
              </a:spcAft>
              <a:buClrTx/>
              <a:buSzPct val="90000"/>
              <a:buFont typeface="Arial" pitchFamily="34" charset="0"/>
              <a:buNone/>
              <a:tabLst/>
              <a:defRPr sz="3200" kern="1200" spc="0" baseline="0">
                <a:gradFill>
                  <a:gsLst>
                    <a:gs pos="4040">
                      <a:srgbClr val="525252"/>
                    </a:gs>
                    <a:gs pos="17000">
                      <a:srgbClr val="52525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defRPr/>
            </a:pPr>
            <a:r>
              <a:rPr kumimoji="0" lang="en-US" sz="2353" b="0" i="0" u="none" strike="noStrike" kern="1200" cap="none" spc="0" normalizeH="0" baseline="0" noProof="0">
                <a:ln>
                  <a:noFill/>
                </a:ln>
                <a:solidFill>
                  <a:srgbClr val="FFFFFF"/>
                </a:solidFill>
                <a:effectLst/>
                <a:uLnTx/>
                <a:uFillTx/>
                <a:latin typeface="Segoe UI Light"/>
                <a:ea typeface="+mn-ea"/>
                <a:cs typeface="+mn-cs"/>
              </a:rPr>
              <a:t>Microsoft Services</a:t>
            </a:r>
            <a:endParaRPr kumimoji="0" lang="en-US" sz="2353" b="0" i="0" u="none" strike="noStrike" kern="1200" cap="none" spc="0" normalizeH="0" baseline="0" noProof="0">
              <a:ln>
                <a:noFill/>
              </a:ln>
              <a:solidFill>
                <a:srgbClr val="FFFFFF"/>
              </a:solidFill>
              <a:effectLst/>
              <a:uLnTx/>
              <a:uFillTx/>
              <a:latin typeface="Segoe UI"/>
              <a:ea typeface="+mn-ea"/>
              <a:cs typeface="+mn-cs"/>
            </a:endParaRPr>
          </a:p>
        </p:txBody>
      </p:sp>
    </p:spTree>
    <p:extLst>
      <p:ext uri="{BB962C8B-B14F-4D97-AF65-F5344CB8AC3E}">
        <p14:creationId xmlns:p14="http://schemas.microsoft.com/office/powerpoint/2010/main" val="109237000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Feature slide ">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78909" name="think-cell Slide" r:id="rId4" imgW="378" imgH="377" progId="TCLayout.ActiveDocument.1">
                  <p:embed/>
                </p:oleObj>
              </mc:Choice>
              <mc:Fallback>
                <p:oleObj name="think-cell Slide" r:id="rId4" imgW="378" imgH="377" progId="TCLayout.ActiveDocument.1">
                  <p:embed/>
                  <p:pic>
                    <p:nvPicPr>
                      <p:cNvPr id="2" name="Object 1"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8" name="Slide Number Placeholder 7">
            <a:extLst>
              <a:ext uri="{FF2B5EF4-FFF2-40B4-BE49-F238E27FC236}">
                <a16:creationId xmlns:a16="http://schemas.microsoft.com/office/drawing/2014/main" id="{708F30EC-5C0E-47A8-84E7-734973F828E6}"/>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6BF59E-C7AB-4D2C-B602-9844A5FEE556}" type="slidenum">
              <a:rPr kumimoji="0" lang="en-IN" sz="882" b="0" i="0" u="none" strike="noStrike" kern="1200" cap="none" spc="0" normalizeH="0" baseline="0" noProof="0" smtClean="0">
                <a:ln>
                  <a:noFill/>
                </a:ln>
                <a:solidFill>
                  <a:srgbClr val="505050"/>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IN" sz="882" b="0" i="0" u="none" strike="noStrike" kern="1200" cap="none" spc="0" normalizeH="0" baseline="0" noProof="0">
              <a:ln>
                <a:noFill/>
              </a:ln>
              <a:solidFill>
                <a:srgbClr val="505050"/>
              </a:solidFill>
              <a:effectLst/>
              <a:uLnTx/>
              <a:uFillTx/>
              <a:latin typeface="Segoe UI"/>
              <a:ea typeface="+mn-ea"/>
              <a:cs typeface="+mn-cs"/>
            </a:endParaRPr>
          </a:p>
        </p:txBody>
      </p:sp>
      <p:pic>
        <p:nvPicPr>
          <p:cNvPr id="10" name="Picture 9"/>
          <p:cNvPicPr>
            <a:picLocks noChangeAspect="1"/>
          </p:cNvPicPr>
          <p:nvPr userDrawn="1"/>
        </p:nvPicPr>
        <p:blipFill rotWithShape="1">
          <a:blip r:embed="rId6">
            <a:extLst>
              <a:ext uri="{28A0092B-C50C-407E-A947-70E740481C1C}">
                <a14:useLocalDpi xmlns:a14="http://schemas.microsoft.com/office/drawing/2010/main" val="0"/>
              </a:ext>
            </a:extLst>
          </a:blip>
          <a:srcRect l="17474" t="13232" b="15152"/>
          <a:stretch/>
        </p:blipFill>
        <p:spPr>
          <a:xfrm>
            <a:off x="0" y="0"/>
            <a:ext cx="12227053" cy="6866022"/>
          </a:xfrm>
          <a:prstGeom prst="rect">
            <a:avLst/>
          </a:prstGeom>
        </p:spPr>
      </p:pic>
      <p:sp>
        <p:nvSpPr>
          <p:cNvPr id="7" name="Rectangle 6"/>
          <p:cNvSpPr/>
          <p:nvPr userDrawn="1"/>
        </p:nvSpPr>
        <p:spPr bwMode="auto">
          <a:xfrm>
            <a:off x="0" y="6429357"/>
            <a:ext cx="12224686" cy="436665"/>
          </a:xfrm>
          <a:prstGeom prst="rect">
            <a:avLst/>
          </a:prstGeom>
          <a:solidFill>
            <a:schemeClr val="tx1">
              <a:lumMod val="95000"/>
            </a:schemeClr>
          </a:solidFill>
          <a:ln>
            <a:noFill/>
            <a:headEnd type="none" w="med" len="med"/>
            <a:tailEnd type="none" w="med" len="med"/>
          </a:ln>
          <a:effectLst/>
          <a:scene3d>
            <a:camera prst="orthographicFront">
              <a:rot lat="0" lon="0" rev="0"/>
            </a:camera>
            <a:lightRig rig="twoPt" dir="t">
              <a:rot lat="0" lon="0" rev="4800000"/>
            </a:lightRig>
          </a:scene3d>
          <a:sp3d prstMaterial="matte"/>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05AA1"/>
              </a:solidFill>
              <a:effectLst/>
              <a:uLnTx/>
              <a:uFillTx/>
              <a:latin typeface="Segoe UI"/>
              <a:ea typeface="Segoe UI" pitchFamily="34" charset="0"/>
              <a:cs typeface="Segoe UI" pitchFamily="34" charset="0"/>
            </a:endParaRPr>
          </a:p>
        </p:txBody>
      </p:sp>
      <p:pic>
        <p:nvPicPr>
          <p:cNvPr id="13" name="Picture 12"/>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10589338" y="6520507"/>
            <a:ext cx="989091" cy="211717"/>
          </a:xfrm>
          <a:prstGeom prst="rect">
            <a:avLst/>
          </a:prstGeom>
        </p:spPr>
      </p:pic>
    </p:spTree>
    <p:extLst>
      <p:ext uri="{BB962C8B-B14F-4D97-AF65-F5344CB8AC3E}">
        <p14:creationId xmlns:p14="http://schemas.microsoft.com/office/powerpoint/2010/main" val="3322767188"/>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Role card with divider">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79933" name="think-cell Slide" r:id="rId4" imgW="378" imgH="377" progId="TCLayout.ActiveDocument.1">
                  <p:embed/>
                </p:oleObj>
              </mc:Choice>
              <mc:Fallback>
                <p:oleObj name="think-cell Slide" r:id="rId4" imgW="378" imgH="377" progId="TCLayout.ActiveDocument.1">
                  <p:embed/>
                  <p:pic>
                    <p:nvPicPr>
                      <p:cNvPr id="2" name="Object 1"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8" name="Slide Number Placeholder 7">
            <a:extLst>
              <a:ext uri="{FF2B5EF4-FFF2-40B4-BE49-F238E27FC236}">
                <a16:creationId xmlns:a16="http://schemas.microsoft.com/office/drawing/2014/main" id="{708F30EC-5C0E-47A8-84E7-734973F828E6}"/>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6BF59E-C7AB-4D2C-B602-9844A5FEE556}" type="slidenum">
              <a:rPr kumimoji="0" lang="en-IN" sz="882" b="0" i="0" u="none" strike="noStrike" kern="1200" cap="none" spc="0" normalizeH="0" baseline="0" noProof="0" smtClean="0">
                <a:ln>
                  <a:noFill/>
                </a:ln>
                <a:solidFill>
                  <a:srgbClr val="505050"/>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IN" sz="882" b="0" i="0" u="none" strike="noStrike" kern="1200" cap="none" spc="0" normalizeH="0" baseline="0" noProof="0">
              <a:ln>
                <a:noFill/>
              </a:ln>
              <a:solidFill>
                <a:srgbClr val="505050"/>
              </a:solidFill>
              <a:effectLst/>
              <a:uLnTx/>
              <a:uFillTx/>
              <a:latin typeface="Segoe UI"/>
              <a:ea typeface="+mn-ea"/>
              <a:cs typeface="+mn-cs"/>
            </a:endParaRPr>
          </a:p>
        </p:txBody>
      </p:sp>
      <p:sp>
        <p:nvSpPr>
          <p:cNvPr id="9" name="Rectangle 8"/>
          <p:cNvSpPr/>
          <p:nvPr userDrawn="1"/>
        </p:nvSpPr>
        <p:spPr>
          <a:xfrm>
            <a:off x="-578" y="2991295"/>
            <a:ext cx="12224949" cy="386471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1" b="1" i="0" u="none" strike="noStrike" kern="1200" cap="none" spc="0" normalizeH="0" baseline="0" noProof="0">
              <a:ln>
                <a:noFill/>
              </a:ln>
              <a:solidFill>
                <a:srgbClr val="FFFFFF"/>
              </a:solidFill>
              <a:effectLst/>
              <a:uLnTx/>
              <a:uFillTx/>
              <a:latin typeface="Segoe UI"/>
              <a:ea typeface="+mn-ea"/>
              <a:cs typeface="+mn-cs"/>
            </a:endParaRPr>
          </a:p>
        </p:txBody>
      </p:sp>
      <p:sp>
        <p:nvSpPr>
          <p:cNvPr id="7" name="Rectangle 6"/>
          <p:cNvSpPr/>
          <p:nvPr userDrawn="1"/>
        </p:nvSpPr>
        <p:spPr bwMode="auto">
          <a:xfrm>
            <a:off x="0" y="6429357"/>
            <a:ext cx="12224686" cy="423669"/>
          </a:xfrm>
          <a:prstGeom prst="rect">
            <a:avLst/>
          </a:prstGeom>
          <a:solidFill>
            <a:schemeClr val="tx1">
              <a:lumMod val="95000"/>
            </a:schemeClr>
          </a:solidFill>
          <a:ln>
            <a:noFill/>
            <a:headEnd type="none" w="med" len="med"/>
            <a:tailEnd type="none" w="med" len="med"/>
          </a:ln>
          <a:effectLst/>
          <a:scene3d>
            <a:camera prst="orthographicFront">
              <a:rot lat="0" lon="0" rev="0"/>
            </a:camera>
            <a:lightRig rig="twoPt" dir="t">
              <a:rot lat="0" lon="0" rev="4800000"/>
            </a:lightRig>
          </a:scene3d>
          <a:sp3d prstMaterial="matte"/>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05AA1"/>
              </a:solidFill>
              <a:effectLst/>
              <a:uLnTx/>
              <a:uFillTx/>
              <a:latin typeface="Segoe UI"/>
              <a:ea typeface="Segoe UI" pitchFamily="34" charset="0"/>
              <a:cs typeface="Segoe UI" pitchFamily="34" charset="0"/>
            </a:endParaRPr>
          </a:p>
        </p:txBody>
      </p:sp>
      <p:pic>
        <p:nvPicPr>
          <p:cNvPr id="13" name="Picture 12"/>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0589338" y="6520507"/>
            <a:ext cx="989091" cy="211717"/>
          </a:xfrm>
          <a:prstGeom prst="rect">
            <a:avLst/>
          </a:prstGeom>
        </p:spPr>
      </p:pic>
      <p:sp>
        <p:nvSpPr>
          <p:cNvPr id="14" name="Footer Placeholder 3"/>
          <p:cNvSpPr txBox="1">
            <a:spLocks/>
          </p:cNvSpPr>
          <p:nvPr userDrawn="1"/>
        </p:nvSpPr>
        <p:spPr>
          <a:xfrm>
            <a:off x="5002560" y="6579748"/>
            <a:ext cx="1882080" cy="138500"/>
          </a:xfrm>
          <a:prstGeom prst="rect">
            <a:avLst/>
          </a:prstGeom>
        </p:spPr>
        <p:txBody>
          <a:bodyPr vert="horz" wrap="square" lIns="0" tIns="0" rIns="0" bIns="0" rtlCol="0" anchor="ctr">
            <a:spAutoFit/>
          </a:bodyPr>
          <a:lstStyle>
            <a:defPPr>
              <a:defRPr lang="en-US"/>
            </a:defPPr>
            <a:lvl1pPr marL="0" algn="l" defTabSz="914400" rtl="0" eaLnBrk="1" latinLnBrk="0" hangingPunct="1">
              <a:defRPr lang="en-US" sz="882" kern="1200" smtClean="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882" b="0" i="0" u="none" strike="noStrike" kern="1200" cap="none" spc="0" normalizeH="0" baseline="0" noProof="0">
                <a:ln>
                  <a:noFill/>
                </a:ln>
                <a:solidFill>
                  <a:srgbClr val="505050"/>
                </a:solidFill>
                <a:effectLst/>
                <a:uLnTx/>
                <a:uFillTx/>
                <a:latin typeface="Segoe UI"/>
                <a:ea typeface="+mn-ea"/>
                <a:cs typeface="+mn-cs"/>
              </a:rPr>
              <a:t>Microsoft Confidential – Internal Only </a:t>
            </a:r>
          </a:p>
        </p:txBody>
      </p:sp>
      <p:sp>
        <p:nvSpPr>
          <p:cNvPr id="11" name="Rectangle 10"/>
          <p:cNvSpPr/>
          <p:nvPr userDrawn="1"/>
        </p:nvSpPr>
        <p:spPr>
          <a:xfrm>
            <a:off x="-263" y="3001306"/>
            <a:ext cx="12224949" cy="386471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1" b="1" i="0" u="none" strike="noStrike" kern="1200" cap="none" spc="0" normalizeH="0" baseline="0" noProof="0">
              <a:ln>
                <a:noFill/>
              </a:ln>
              <a:solidFill>
                <a:srgbClr val="FFFFFF"/>
              </a:solidFill>
              <a:effectLst/>
              <a:uLnTx/>
              <a:uFillTx/>
              <a:latin typeface="Segoe UI"/>
              <a:ea typeface="+mn-ea"/>
              <a:cs typeface="+mn-cs"/>
            </a:endParaRPr>
          </a:p>
        </p:txBody>
      </p:sp>
    </p:spTree>
    <p:extLst>
      <p:ext uri="{BB962C8B-B14F-4D97-AF65-F5344CB8AC3E}">
        <p14:creationId xmlns:p14="http://schemas.microsoft.com/office/powerpoint/2010/main" val="3505229231"/>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Divider">
    <p:bg>
      <p:bgPr>
        <a:solidFill>
          <a:schemeClr val="bg2"/>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9277" name="think-cell Slide" r:id="rId4" imgW="378" imgH="377" progId="TCLayout.ActiveDocument.1">
                  <p:embed/>
                </p:oleObj>
              </mc:Choice>
              <mc:Fallback>
                <p:oleObj name="think-cell Slide" r:id="rId4" imgW="378" imgH="377" progId="TCLayout.ActiveDocument.1">
                  <p:embed/>
                  <p:pic>
                    <p:nvPicPr>
                      <p:cNvPr id="3" name="Object 2"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20" name="Title 1"/>
          <p:cNvSpPr>
            <a:spLocks noGrp="1"/>
          </p:cNvSpPr>
          <p:nvPr>
            <p:ph type="title"/>
          </p:nvPr>
        </p:nvSpPr>
        <p:spPr>
          <a:xfrm>
            <a:off x="288518" y="253713"/>
            <a:ext cx="11655840" cy="935463"/>
          </a:xfrm>
        </p:spPr>
        <p:txBody>
          <a:bodyPr/>
          <a:lstStyle/>
          <a:p>
            <a:endParaRPr lang="en-US"/>
          </a:p>
        </p:txBody>
      </p:sp>
      <p:sp>
        <p:nvSpPr>
          <p:cNvPr id="21" name="Text Placeholder 2"/>
          <p:cNvSpPr>
            <a:spLocks noGrp="1"/>
          </p:cNvSpPr>
          <p:nvPr>
            <p:ph type="body" sz="quarter" idx="11"/>
          </p:nvPr>
        </p:nvSpPr>
        <p:spPr>
          <a:xfrm>
            <a:off x="269239" y="957257"/>
            <a:ext cx="11653523" cy="482831"/>
          </a:xfrm>
        </p:spPr>
        <p:txBody>
          <a:bodyPr/>
          <a:lstStyle/>
          <a:p>
            <a:endParaRPr lang="en-US"/>
          </a:p>
        </p:txBody>
      </p:sp>
      <p:sp>
        <p:nvSpPr>
          <p:cNvPr id="22" name="Footer Placeholder 3"/>
          <p:cNvSpPr>
            <a:spLocks noGrp="1"/>
          </p:cNvSpPr>
          <p:nvPr>
            <p:ph type="ftr" sz="quarter" idx="3"/>
          </p:nvPr>
        </p:nvSpPr>
        <p:spPr>
          <a:xfrm>
            <a:off x="5154960" y="6526583"/>
            <a:ext cx="1882080" cy="138500"/>
          </a:xfrm>
        </p:spPr>
        <p:txBody>
          <a:bodyPr/>
          <a:lstStyle/>
          <a:p>
            <a:pPr algn="ctr"/>
            <a:r>
              <a:rPr lang="en-IN"/>
              <a:t>Microsoft Confidential – Internal Only </a:t>
            </a:r>
          </a:p>
        </p:txBody>
      </p:sp>
      <p:pic>
        <p:nvPicPr>
          <p:cNvPr id="23" name="Picture 22">
            <a:extLst>
              <a:ext uri="{FF2B5EF4-FFF2-40B4-BE49-F238E27FC236}">
                <a16:creationId xmlns:a16="http://schemas.microsoft.com/office/drawing/2014/main" id="{F4455ED6-DD64-41C1-8FEE-3B040CC04A4F}"/>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2005263" y="0"/>
            <a:ext cx="10250905" cy="6889342"/>
          </a:xfrm>
          <a:prstGeom prst="rect">
            <a:avLst/>
          </a:prstGeom>
        </p:spPr>
      </p:pic>
      <p:sp>
        <p:nvSpPr>
          <p:cNvPr id="24" name="Rectangle 23"/>
          <p:cNvSpPr/>
          <p:nvPr userDrawn="1"/>
        </p:nvSpPr>
        <p:spPr bwMode="auto">
          <a:xfrm>
            <a:off x="0" y="-5595"/>
            <a:ext cx="5614737" cy="6876295"/>
          </a:xfrm>
          <a:prstGeom prst="rect">
            <a:avLst/>
          </a:prstGeom>
          <a:solidFill>
            <a:srgbClr val="12100E">
              <a:alpha val="84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5" name="Text Placeholder 4"/>
          <p:cNvSpPr txBox="1">
            <a:spLocks/>
          </p:cNvSpPr>
          <p:nvPr userDrawn="1"/>
        </p:nvSpPr>
        <p:spPr>
          <a:xfrm>
            <a:off x="1544474" y="3322917"/>
            <a:ext cx="3132854" cy="1453172"/>
          </a:xfrm>
          <a:prstGeom prst="rect">
            <a:avLst/>
          </a:prstGeom>
          <a:noFill/>
        </p:spPr>
        <p:txBody>
          <a:bodyPr lIns="146304" tIns="109728" rIns="146304" bIns="109728">
            <a:noAutofit/>
          </a:bodyPr>
          <a:lstStyle>
            <a:lvl1pPr marL="285750" marR="0" indent="-285750" algn="l" defTabSz="914192" rtl="0" eaLnBrk="1" fontAlgn="auto" latinLnBrk="0" hangingPunct="1">
              <a:lnSpc>
                <a:spcPct val="90000"/>
              </a:lnSpc>
              <a:spcBef>
                <a:spcPts val="0"/>
              </a:spcBef>
              <a:spcAft>
                <a:spcPts val="0"/>
              </a:spcAft>
              <a:buClrTx/>
              <a:buSzPct val="90000"/>
              <a:buFont typeface="Arial" panose="020B0604020202020204" pitchFamily="34" charset="0"/>
              <a:buChar char="•"/>
              <a:tabLst/>
              <a:defRPr sz="1200" kern="1200" spc="0" baseline="0">
                <a:solidFill>
                  <a:schemeClr val="bg1"/>
                </a:solidFill>
                <a:latin typeface="Segoe UI Semilight" panose="020B0402040204020203" pitchFamily="34" charset="0"/>
                <a:ea typeface="+mn-ea"/>
                <a:cs typeface="Segoe UI Semilight" panose="020B0402040204020203" pitchFamily="34" charset="0"/>
              </a:defRPr>
            </a:lvl1pPr>
            <a:lvl2pPr marL="572581" marR="0" indent="-236500" algn="l" defTabSz="914192" rtl="0" eaLnBrk="1" fontAlgn="auto" latinLnBrk="0" hangingPunct="1">
              <a:lnSpc>
                <a:spcPct val="90000"/>
              </a:lnSpc>
              <a:spcBef>
                <a:spcPct val="20000"/>
              </a:spcBef>
              <a:spcAft>
                <a:spcPts val="0"/>
              </a:spcAft>
              <a:buClrTx/>
              <a:buSzPct val="90000"/>
              <a:buFont typeface="Arial" pitchFamily="34" charset="0"/>
              <a:buChar char="•"/>
              <a:tabLst/>
              <a:defRPr sz="1568" kern="1200" spc="0" baseline="0">
                <a:solidFill>
                  <a:schemeClr val="bg1"/>
                </a:solidFill>
                <a:latin typeface="+mn-lt"/>
                <a:ea typeface="+mn-ea"/>
                <a:cs typeface="+mn-cs"/>
              </a:defRPr>
            </a:lvl2pPr>
            <a:lvl3pPr marL="784187" marR="0" indent="-224054" algn="l" defTabSz="914192" rtl="0" eaLnBrk="1" fontAlgn="auto" latinLnBrk="0" hangingPunct="1">
              <a:lnSpc>
                <a:spcPct val="90000"/>
              </a:lnSpc>
              <a:spcBef>
                <a:spcPct val="20000"/>
              </a:spcBef>
              <a:spcAft>
                <a:spcPts val="0"/>
              </a:spcAft>
              <a:buClrTx/>
              <a:buSzPct val="90000"/>
              <a:buFont typeface="Arial" pitchFamily="34" charset="0"/>
              <a:buChar char="•"/>
              <a:tabLst/>
              <a:defRPr sz="1372" kern="1200" spc="0" baseline="0">
                <a:solidFill>
                  <a:schemeClr val="bg1"/>
                </a:solidFill>
                <a:latin typeface="+mn-lt"/>
                <a:ea typeface="+mn-ea"/>
                <a:cs typeface="+mn-cs"/>
              </a:defRPr>
            </a:lvl3pPr>
            <a:lvl4pPr marL="1008241" marR="0" indent="-224054" algn="l" defTabSz="914192" rtl="0" eaLnBrk="1" fontAlgn="auto" latinLnBrk="0" hangingPunct="1">
              <a:lnSpc>
                <a:spcPct val="90000"/>
              </a:lnSpc>
              <a:spcBef>
                <a:spcPct val="20000"/>
              </a:spcBef>
              <a:spcAft>
                <a:spcPts val="0"/>
              </a:spcAft>
              <a:buClrTx/>
              <a:buSzPct val="90000"/>
              <a:buFont typeface="Arial" pitchFamily="34" charset="0"/>
              <a:buChar char="•"/>
              <a:tabLst/>
              <a:defRPr sz="1176" kern="1200" spc="0" baseline="0">
                <a:solidFill>
                  <a:schemeClr val="bg1"/>
                </a:solidFill>
                <a:latin typeface="+mn-lt"/>
                <a:ea typeface="+mn-ea"/>
                <a:cs typeface="+mn-cs"/>
              </a:defRPr>
            </a:lvl4pPr>
            <a:lvl5pPr marL="1232294" marR="0" indent="-224054" algn="l" defTabSz="914192" rtl="0" eaLnBrk="1" fontAlgn="auto" latinLnBrk="0" hangingPunct="1">
              <a:lnSpc>
                <a:spcPct val="90000"/>
              </a:lnSpc>
              <a:spcBef>
                <a:spcPct val="20000"/>
              </a:spcBef>
              <a:spcAft>
                <a:spcPts val="0"/>
              </a:spcAft>
              <a:buClrTx/>
              <a:buSzPct val="90000"/>
              <a:buFont typeface="Arial" pitchFamily="34" charset="0"/>
              <a:buChar char="•"/>
              <a:tabLst/>
              <a:defRPr sz="1176" kern="1200" spc="0" baseline="0">
                <a:solidFill>
                  <a:schemeClr val="bg1"/>
                </a:solidFill>
                <a:latin typeface="+mn-lt"/>
                <a:ea typeface="+mn-ea"/>
                <a:cs typeface="+mn-cs"/>
              </a:defRPr>
            </a:lvl5pPr>
            <a:lvl6pPr marL="2514026"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123"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219"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5315"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indent="0">
              <a:spcAft>
                <a:spcPts val="500"/>
              </a:spcAft>
              <a:buNone/>
            </a:pPr>
            <a:r>
              <a:rPr lang="en-US" sz="1600">
                <a:solidFill>
                  <a:schemeClr val="tx1"/>
                </a:solidFill>
                <a:latin typeface="Segoe UI Semibold" panose="020B0702040204020203" pitchFamily="34" charset="0"/>
                <a:cs typeface="Segoe UI Semibold" panose="020B0702040204020203" pitchFamily="34" charset="0"/>
              </a:rPr>
              <a:t>Save Time</a:t>
            </a:r>
            <a:endParaRPr lang="en-US">
              <a:solidFill>
                <a:schemeClr val="tx1"/>
              </a:solidFill>
              <a:latin typeface="Segoe UI Semibold" panose="020B0702040204020203" pitchFamily="34" charset="0"/>
              <a:cs typeface="Segoe UI Semibold" panose="020B0702040204020203" pitchFamily="34" charset="0"/>
            </a:endParaRPr>
          </a:p>
          <a:p>
            <a:pPr marL="177800" indent="-177800">
              <a:spcBef>
                <a:spcPts val="200"/>
              </a:spcBef>
              <a:spcAft>
                <a:spcPts val="200"/>
              </a:spcAft>
            </a:pPr>
            <a:r>
              <a:rPr lang="en-US" sz="1000">
                <a:solidFill>
                  <a:schemeClr val="tx1"/>
                </a:solidFill>
              </a:rPr>
              <a:t>Use expert Microsoft guidance and recommendations to help mitigate risk </a:t>
            </a:r>
          </a:p>
          <a:p>
            <a:pPr marL="177800" indent="-177800">
              <a:spcBef>
                <a:spcPts val="200"/>
              </a:spcBef>
              <a:spcAft>
                <a:spcPts val="200"/>
              </a:spcAft>
            </a:pPr>
            <a:r>
              <a:rPr lang="en-US" sz="1000">
                <a:solidFill>
                  <a:schemeClr val="tx1"/>
                </a:solidFill>
              </a:rPr>
              <a:t>Proactively manage the health of your IT environments with on-demand assessments</a:t>
            </a:r>
          </a:p>
          <a:p>
            <a:pPr marL="177800" indent="-177800">
              <a:spcBef>
                <a:spcPts val="200"/>
              </a:spcBef>
              <a:spcAft>
                <a:spcPts val="200"/>
              </a:spcAft>
            </a:pPr>
            <a:r>
              <a:rPr lang="en-US" sz="1000">
                <a:solidFill>
                  <a:schemeClr val="tx1"/>
                </a:solidFill>
              </a:rPr>
              <a:t>Convenient self-serve experience allows you to optimize how you spend your time</a:t>
            </a:r>
          </a:p>
          <a:p>
            <a:pPr marL="177800" indent="-177800">
              <a:spcBef>
                <a:spcPts val="200"/>
              </a:spcBef>
              <a:spcAft>
                <a:spcPts val="200"/>
              </a:spcAft>
            </a:pPr>
            <a:endParaRPr lang="en-US">
              <a:solidFill>
                <a:schemeClr val="tx1"/>
              </a:solidFill>
            </a:endParaRPr>
          </a:p>
        </p:txBody>
      </p:sp>
      <p:sp>
        <p:nvSpPr>
          <p:cNvPr id="26" name="Text Placeholder 4"/>
          <p:cNvSpPr txBox="1">
            <a:spLocks/>
          </p:cNvSpPr>
          <p:nvPr userDrawn="1"/>
        </p:nvSpPr>
        <p:spPr>
          <a:xfrm>
            <a:off x="1570062" y="1797623"/>
            <a:ext cx="3111237" cy="1458740"/>
          </a:xfrm>
          <a:prstGeom prst="rect">
            <a:avLst/>
          </a:prstGeom>
          <a:noFill/>
        </p:spPr>
        <p:txBody>
          <a:bodyPr lIns="146304" tIns="109728" rIns="146304" bIns="109728">
            <a:noAutofit/>
          </a:bodyPr>
          <a:lstStyle>
            <a:lvl1pPr marL="285750" marR="0" indent="-285750" algn="l" defTabSz="914192" rtl="0" eaLnBrk="1" fontAlgn="auto" latinLnBrk="0" hangingPunct="1">
              <a:lnSpc>
                <a:spcPct val="90000"/>
              </a:lnSpc>
              <a:spcBef>
                <a:spcPts val="0"/>
              </a:spcBef>
              <a:spcAft>
                <a:spcPts val="0"/>
              </a:spcAft>
              <a:buClrTx/>
              <a:buSzPct val="90000"/>
              <a:buFont typeface="Arial" panose="020B0604020202020204" pitchFamily="34" charset="0"/>
              <a:buChar char="•"/>
              <a:tabLst/>
              <a:defRPr sz="1200" kern="1200" spc="0" baseline="0">
                <a:solidFill>
                  <a:schemeClr val="bg1"/>
                </a:solidFill>
                <a:latin typeface="Segoe UI Semilight" panose="020B0402040204020203" pitchFamily="34" charset="0"/>
                <a:ea typeface="+mn-ea"/>
                <a:cs typeface="Segoe UI Semilight" panose="020B0402040204020203" pitchFamily="34" charset="0"/>
              </a:defRPr>
            </a:lvl1pPr>
            <a:lvl2pPr marL="572581" marR="0" indent="-236500" algn="l" defTabSz="914192" rtl="0" eaLnBrk="1" fontAlgn="auto" latinLnBrk="0" hangingPunct="1">
              <a:lnSpc>
                <a:spcPct val="90000"/>
              </a:lnSpc>
              <a:spcBef>
                <a:spcPct val="20000"/>
              </a:spcBef>
              <a:spcAft>
                <a:spcPts val="0"/>
              </a:spcAft>
              <a:buClrTx/>
              <a:buSzPct val="90000"/>
              <a:buFont typeface="Arial" pitchFamily="34" charset="0"/>
              <a:buChar char="•"/>
              <a:tabLst/>
              <a:defRPr sz="1568" kern="1200" spc="0" baseline="0">
                <a:solidFill>
                  <a:schemeClr val="bg1"/>
                </a:solidFill>
                <a:latin typeface="+mn-lt"/>
                <a:ea typeface="+mn-ea"/>
                <a:cs typeface="+mn-cs"/>
              </a:defRPr>
            </a:lvl2pPr>
            <a:lvl3pPr marL="784187" marR="0" indent="-224054" algn="l" defTabSz="914192" rtl="0" eaLnBrk="1" fontAlgn="auto" latinLnBrk="0" hangingPunct="1">
              <a:lnSpc>
                <a:spcPct val="90000"/>
              </a:lnSpc>
              <a:spcBef>
                <a:spcPct val="20000"/>
              </a:spcBef>
              <a:spcAft>
                <a:spcPts val="0"/>
              </a:spcAft>
              <a:buClrTx/>
              <a:buSzPct val="90000"/>
              <a:buFont typeface="Arial" pitchFamily="34" charset="0"/>
              <a:buChar char="•"/>
              <a:tabLst/>
              <a:defRPr sz="1372" kern="1200" spc="0" baseline="0">
                <a:solidFill>
                  <a:schemeClr val="bg1"/>
                </a:solidFill>
                <a:latin typeface="+mn-lt"/>
                <a:ea typeface="+mn-ea"/>
                <a:cs typeface="+mn-cs"/>
              </a:defRPr>
            </a:lvl3pPr>
            <a:lvl4pPr marL="1008241" marR="0" indent="-224054" algn="l" defTabSz="914192" rtl="0" eaLnBrk="1" fontAlgn="auto" latinLnBrk="0" hangingPunct="1">
              <a:lnSpc>
                <a:spcPct val="90000"/>
              </a:lnSpc>
              <a:spcBef>
                <a:spcPct val="20000"/>
              </a:spcBef>
              <a:spcAft>
                <a:spcPts val="0"/>
              </a:spcAft>
              <a:buClrTx/>
              <a:buSzPct val="90000"/>
              <a:buFont typeface="Arial" pitchFamily="34" charset="0"/>
              <a:buChar char="•"/>
              <a:tabLst/>
              <a:defRPr sz="1176" kern="1200" spc="0" baseline="0">
                <a:solidFill>
                  <a:schemeClr val="bg1"/>
                </a:solidFill>
                <a:latin typeface="+mn-lt"/>
                <a:ea typeface="+mn-ea"/>
                <a:cs typeface="+mn-cs"/>
              </a:defRPr>
            </a:lvl4pPr>
            <a:lvl5pPr marL="1232294" marR="0" indent="-224054" algn="l" defTabSz="914192" rtl="0" eaLnBrk="1" fontAlgn="auto" latinLnBrk="0" hangingPunct="1">
              <a:lnSpc>
                <a:spcPct val="90000"/>
              </a:lnSpc>
              <a:spcBef>
                <a:spcPct val="20000"/>
              </a:spcBef>
              <a:spcAft>
                <a:spcPts val="0"/>
              </a:spcAft>
              <a:buClrTx/>
              <a:buSzPct val="90000"/>
              <a:buFont typeface="Arial" pitchFamily="34" charset="0"/>
              <a:buChar char="•"/>
              <a:tabLst/>
              <a:defRPr sz="1176" kern="1200" spc="0" baseline="0">
                <a:solidFill>
                  <a:schemeClr val="bg1"/>
                </a:solidFill>
                <a:latin typeface="+mn-lt"/>
                <a:ea typeface="+mn-ea"/>
                <a:cs typeface="+mn-cs"/>
              </a:defRPr>
            </a:lvl5pPr>
            <a:lvl6pPr marL="2514026"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123"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219"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5315"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indent="0">
              <a:spcAft>
                <a:spcPts val="500"/>
              </a:spcAft>
              <a:buNone/>
            </a:pPr>
            <a:r>
              <a:rPr lang="en-US" sz="1600">
                <a:solidFill>
                  <a:schemeClr val="tx1"/>
                </a:solidFill>
                <a:latin typeface="Segoe UI Semibold" panose="020B0702040204020203" pitchFamily="34" charset="0"/>
                <a:cs typeface="Segoe UI Semibold" panose="020B0702040204020203" pitchFamily="34" charset="0"/>
              </a:rPr>
              <a:t>Connect</a:t>
            </a:r>
          </a:p>
          <a:p>
            <a:pPr marL="177800" indent="-177800">
              <a:spcBef>
                <a:spcPts val="200"/>
              </a:spcBef>
              <a:spcAft>
                <a:spcPts val="200"/>
              </a:spcAft>
            </a:pPr>
            <a:r>
              <a:rPr lang="en-US" sz="1000">
                <a:solidFill>
                  <a:schemeClr val="tx1"/>
                </a:solidFill>
              </a:rPr>
              <a:t>Access the latest technical and expert guidance anywhere you go</a:t>
            </a:r>
          </a:p>
          <a:p>
            <a:pPr marL="177800" indent="-177800">
              <a:spcBef>
                <a:spcPts val="200"/>
              </a:spcBef>
              <a:spcAft>
                <a:spcPts val="200"/>
              </a:spcAft>
            </a:pPr>
            <a:r>
              <a:rPr lang="en-US" sz="1000">
                <a:solidFill>
                  <a:schemeClr val="tx1"/>
                </a:solidFill>
              </a:rPr>
              <a:t>Easily locate Microsoft support services available </a:t>
            </a:r>
            <a:br>
              <a:rPr lang="en-US" sz="1000">
                <a:solidFill>
                  <a:schemeClr val="tx1"/>
                </a:solidFill>
              </a:rPr>
            </a:br>
            <a:r>
              <a:rPr lang="en-US" sz="1000">
                <a:solidFill>
                  <a:schemeClr val="tx1"/>
                </a:solidFill>
              </a:rPr>
              <a:t>in your area</a:t>
            </a:r>
          </a:p>
          <a:p>
            <a:pPr marL="177800" indent="-177800">
              <a:spcBef>
                <a:spcPts val="200"/>
              </a:spcBef>
              <a:spcAft>
                <a:spcPts val="200"/>
              </a:spcAft>
            </a:pPr>
            <a:r>
              <a:rPr lang="en-US" sz="1000">
                <a:solidFill>
                  <a:schemeClr val="tx1"/>
                </a:solidFill>
              </a:rPr>
              <a:t>Quickly find contact information for your Microsoft account managers and support access</a:t>
            </a:r>
          </a:p>
          <a:p>
            <a:pPr marL="0" indent="0">
              <a:spcBef>
                <a:spcPts val="200"/>
              </a:spcBef>
              <a:spcAft>
                <a:spcPts val="200"/>
              </a:spcAft>
              <a:buNone/>
            </a:pPr>
            <a:endParaRPr lang="en-US">
              <a:solidFill>
                <a:schemeClr val="tx1"/>
              </a:solidFill>
            </a:endParaRPr>
          </a:p>
        </p:txBody>
      </p:sp>
      <p:sp>
        <p:nvSpPr>
          <p:cNvPr id="27" name="Text Placeholder 4"/>
          <p:cNvSpPr txBox="1">
            <a:spLocks/>
          </p:cNvSpPr>
          <p:nvPr userDrawn="1"/>
        </p:nvSpPr>
        <p:spPr>
          <a:xfrm>
            <a:off x="1544474" y="4855343"/>
            <a:ext cx="3132854" cy="1476418"/>
          </a:xfrm>
          <a:prstGeom prst="rect">
            <a:avLst/>
          </a:prstGeom>
          <a:noFill/>
        </p:spPr>
        <p:txBody>
          <a:bodyPr lIns="146304" tIns="109728" rIns="146304" bIns="109728">
            <a:noAutofit/>
          </a:bodyPr>
          <a:lstStyle>
            <a:lvl1pPr marL="285750" marR="0" indent="-285750" algn="l" defTabSz="914192" rtl="0" eaLnBrk="1" fontAlgn="auto" latinLnBrk="0" hangingPunct="1">
              <a:lnSpc>
                <a:spcPct val="90000"/>
              </a:lnSpc>
              <a:spcBef>
                <a:spcPts val="0"/>
              </a:spcBef>
              <a:spcAft>
                <a:spcPts val="0"/>
              </a:spcAft>
              <a:buClrTx/>
              <a:buSzPct val="90000"/>
              <a:buFont typeface="Arial" panose="020B0604020202020204" pitchFamily="34" charset="0"/>
              <a:buChar char="•"/>
              <a:tabLst/>
              <a:defRPr sz="1200" kern="1200" spc="0" baseline="0">
                <a:solidFill>
                  <a:schemeClr val="bg1"/>
                </a:solidFill>
                <a:latin typeface="Segoe UI Semilight" panose="020B0402040204020203" pitchFamily="34" charset="0"/>
                <a:ea typeface="+mn-ea"/>
                <a:cs typeface="Segoe UI Semilight" panose="020B0402040204020203" pitchFamily="34" charset="0"/>
              </a:defRPr>
            </a:lvl1pPr>
            <a:lvl2pPr marL="572581" marR="0" indent="-236500" algn="l" defTabSz="914192" rtl="0" eaLnBrk="1" fontAlgn="auto" latinLnBrk="0" hangingPunct="1">
              <a:lnSpc>
                <a:spcPct val="90000"/>
              </a:lnSpc>
              <a:spcBef>
                <a:spcPct val="20000"/>
              </a:spcBef>
              <a:spcAft>
                <a:spcPts val="0"/>
              </a:spcAft>
              <a:buClrTx/>
              <a:buSzPct val="90000"/>
              <a:buFont typeface="Arial" pitchFamily="34" charset="0"/>
              <a:buChar char="•"/>
              <a:tabLst/>
              <a:defRPr sz="1568" kern="1200" spc="0" baseline="0">
                <a:solidFill>
                  <a:schemeClr val="bg1"/>
                </a:solidFill>
                <a:latin typeface="+mn-lt"/>
                <a:ea typeface="+mn-ea"/>
                <a:cs typeface="+mn-cs"/>
              </a:defRPr>
            </a:lvl2pPr>
            <a:lvl3pPr marL="784187" marR="0" indent="-224054" algn="l" defTabSz="914192" rtl="0" eaLnBrk="1" fontAlgn="auto" latinLnBrk="0" hangingPunct="1">
              <a:lnSpc>
                <a:spcPct val="90000"/>
              </a:lnSpc>
              <a:spcBef>
                <a:spcPct val="20000"/>
              </a:spcBef>
              <a:spcAft>
                <a:spcPts val="0"/>
              </a:spcAft>
              <a:buClrTx/>
              <a:buSzPct val="90000"/>
              <a:buFont typeface="Arial" pitchFamily="34" charset="0"/>
              <a:buChar char="•"/>
              <a:tabLst/>
              <a:defRPr sz="1372" kern="1200" spc="0" baseline="0">
                <a:solidFill>
                  <a:schemeClr val="bg1"/>
                </a:solidFill>
                <a:latin typeface="+mn-lt"/>
                <a:ea typeface="+mn-ea"/>
                <a:cs typeface="+mn-cs"/>
              </a:defRPr>
            </a:lvl3pPr>
            <a:lvl4pPr marL="1008241" marR="0" indent="-224054" algn="l" defTabSz="914192" rtl="0" eaLnBrk="1" fontAlgn="auto" latinLnBrk="0" hangingPunct="1">
              <a:lnSpc>
                <a:spcPct val="90000"/>
              </a:lnSpc>
              <a:spcBef>
                <a:spcPct val="20000"/>
              </a:spcBef>
              <a:spcAft>
                <a:spcPts val="0"/>
              </a:spcAft>
              <a:buClrTx/>
              <a:buSzPct val="90000"/>
              <a:buFont typeface="Arial" pitchFamily="34" charset="0"/>
              <a:buChar char="•"/>
              <a:tabLst/>
              <a:defRPr sz="1176" kern="1200" spc="0" baseline="0">
                <a:solidFill>
                  <a:schemeClr val="bg1"/>
                </a:solidFill>
                <a:latin typeface="+mn-lt"/>
                <a:ea typeface="+mn-ea"/>
                <a:cs typeface="+mn-cs"/>
              </a:defRPr>
            </a:lvl4pPr>
            <a:lvl5pPr marL="1232294" marR="0" indent="-224054" algn="l" defTabSz="914192" rtl="0" eaLnBrk="1" fontAlgn="auto" latinLnBrk="0" hangingPunct="1">
              <a:lnSpc>
                <a:spcPct val="90000"/>
              </a:lnSpc>
              <a:spcBef>
                <a:spcPct val="20000"/>
              </a:spcBef>
              <a:spcAft>
                <a:spcPts val="0"/>
              </a:spcAft>
              <a:buClrTx/>
              <a:buSzPct val="90000"/>
              <a:buFont typeface="Arial" pitchFamily="34" charset="0"/>
              <a:buChar char="•"/>
              <a:tabLst/>
              <a:defRPr sz="1176" kern="1200" spc="0" baseline="0">
                <a:solidFill>
                  <a:schemeClr val="bg1"/>
                </a:solidFill>
                <a:latin typeface="+mn-lt"/>
                <a:ea typeface="+mn-ea"/>
                <a:cs typeface="+mn-cs"/>
              </a:defRPr>
            </a:lvl5pPr>
            <a:lvl6pPr marL="2514026"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123"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219"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5315"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indent="0">
              <a:spcAft>
                <a:spcPts val="500"/>
              </a:spcAft>
              <a:buNone/>
            </a:pPr>
            <a:r>
              <a:rPr lang="en-US" sz="1600">
                <a:solidFill>
                  <a:schemeClr val="tx1"/>
                </a:solidFill>
                <a:latin typeface="Segoe UI Semibold" panose="020B0702040204020203" pitchFamily="34" charset="0"/>
                <a:cs typeface="Segoe UI Semibold" panose="020B0702040204020203" pitchFamily="34" charset="0"/>
              </a:rPr>
              <a:t>Achieve More</a:t>
            </a:r>
          </a:p>
          <a:p>
            <a:pPr marL="177800" indent="-177800">
              <a:spcBef>
                <a:spcPts val="200"/>
              </a:spcBef>
              <a:spcAft>
                <a:spcPts val="200"/>
              </a:spcAft>
            </a:pPr>
            <a:r>
              <a:rPr lang="en-US" sz="1000">
                <a:solidFill>
                  <a:schemeClr val="tx1"/>
                </a:solidFill>
              </a:rPr>
              <a:t>Get  use of on-demand education to improve the knowledge of you and your team </a:t>
            </a:r>
          </a:p>
          <a:p>
            <a:pPr marL="177800" indent="-177800">
              <a:spcBef>
                <a:spcPts val="200"/>
              </a:spcBef>
              <a:spcAft>
                <a:spcPts val="200"/>
              </a:spcAft>
            </a:pPr>
            <a:r>
              <a:rPr lang="en-US" sz="1000">
                <a:solidFill>
                  <a:schemeClr val="tx1"/>
                </a:solidFill>
              </a:rPr>
              <a:t>Know your support contract details and services </a:t>
            </a:r>
            <a:br>
              <a:rPr lang="en-US" sz="1000">
                <a:solidFill>
                  <a:schemeClr val="tx1"/>
                </a:solidFill>
              </a:rPr>
            </a:br>
            <a:r>
              <a:rPr lang="en-US" sz="1000">
                <a:solidFill>
                  <a:schemeClr val="tx1"/>
                </a:solidFill>
              </a:rPr>
              <a:t>so you can maximize your benefits </a:t>
            </a:r>
          </a:p>
          <a:p>
            <a:pPr marL="177800" indent="-177800">
              <a:spcBef>
                <a:spcPts val="200"/>
              </a:spcBef>
              <a:spcAft>
                <a:spcPts val="200"/>
              </a:spcAft>
            </a:pPr>
            <a:r>
              <a:rPr lang="en-US" sz="1000">
                <a:solidFill>
                  <a:schemeClr val="tx1"/>
                </a:solidFill>
              </a:rPr>
              <a:t>Take advantage of new  capabilities, and plan for product changes with the Update Center</a:t>
            </a:r>
          </a:p>
        </p:txBody>
      </p:sp>
      <p:pic>
        <p:nvPicPr>
          <p:cNvPr id="28" name="Picture 27"/>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483446" y="2024987"/>
            <a:ext cx="977474" cy="1004012"/>
          </a:xfrm>
          <a:prstGeom prst="rect">
            <a:avLst/>
          </a:prstGeom>
        </p:spPr>
      </p:pic>
      <p:pic>
        <p:nvPicPr>
          <p:cNvPr id="29" name="Picture 28"/>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438257" y="5101860"/>
            <a:ext cx="957278" cy="983385"/>
          </a:xfrm>
          <a:prstGeom prst="rect">
            <a:avLst/>
          </a:prstGeom>
        </p:spPr>
      </p:pic>
      <p:pic>
        <p:nvPicPr>
          <p:cNvPr id="30" name="Picture 29"/>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440431" y="3537921"/>
            <a:ext cx="996239" cy="1023165"/>
          </a:xfrm>
          <a:prstGeom prst="rect">
            <a:avLst/>
          </a:prstGeom>
        </p:spPr>
      </p:pic>
      <p:sp>
        <p:nvSpPr>
          <p:cNvPr id="31" name="Rectangle 30"/>
          <p:cNvSpPr/>
          <p:nvPr userDrawn="1"/>
        </p:nvSpPr>
        <p:spPr>
          <a:xfrm>
            <a:off x="385534" y="609292"/>
            <a:ext cx="4384665" cy="553998"/>
          </a:xfrm>
          <a:prstGeom prst="rect">
            <a:avLst/>
          </a:prstGeom>
        </p:spPr>
        <p:txBody>
          <a:bodyPr wrap="square">
            <a:spAutoFit/>
          </a:bodyPr>
          <a:lstStyle/>
          <a:p>
            <a:pPr algn="l"/>
            <a:endParaRPr lang="en-US" sz="1600">
              <a:solidFill>
                <a:schemeClr val="bg1"/>
              </a:solidFill>
            </a:endParaRPr>
          </a:p>
          <a:p>
            <a:pPr algn="l"/>
            <a:r>
              <a:rPr lang="en-US" sz="1400">
                <a:cs typeface="Segoe UI Semibold" panose="020B0702040204020203" pitchFamily="34" charset="0"/>
              </a:rPr>
              <a:t>The sub title text</a:t>
            </a:r>
            <a:r>
              <a:rPr lang="en-US" sz="1400" baseline="0">
                <a:cs typeface="Segoe UI Semibold" panose="020B0702040204020203" pitchFamily="34" charset="0"/>
              </a:rPr>
              <a:t> goes here</a:t>
            </a:r>
            <a:endParaRPr lang="en-US" sz="1400">
              <a:cs typeface="Segoe UI Semibold" panose="020B0702040204020203" pitchFamily="34" charset="0"/>
            </a:endParaRPr>
          </a:p>
        </p:txBody>
      </p:sp>
      <p:sp>
        <p:nvSpPr>
          <p:cNvPr id="32" name="TextBox 31"/>
          <p:cNvSpPr txBox="1"/>
          <p:nvPr userDrawn="1"/>
        </p:nvSpPr>
        <p:spPr>
          <a:xfrm>
            <a:off x="288518" y="144710"/>
            <a:ext cx="4117153" cy="794064"/>
          </a:xfrm>
          <a:prstGeom prst="rect">
            <a:avLst/>
          </a:prstGeom>
          <a:noFill/>
        </p:spPr>
        <p:txBody>
          <a:bodyPr wrap="none" lIns="182880" tIns="146304" rIns="182880" bIns="146304" rtlCol="0">
            <a:spAutoFit/>
          </a:bodyPr>
          <a:lstStyle/>
          <a:p>
            <a:pPr algn="l">
              <a:lnSpc>
                <a:spcPct val="90000"/>
              </a:lnSpc>
              <a:spcAft>
                <a:spcPts val="600"/>
              </a:spcAft>
            </a:pPr>
            <a:r>
              <a:rPr lang="en-US" sz="3600">
                <a:latin typeface="+mj-lt"/>
              </a:rPr>
              <a:t>This can be the title</a:t>
            </a:r>
          </a:p>
        </p:txBody>
      </p:sp>
      <p:sp>
        <p:nvSpPr>
          <p:cNvPr id="33" name="Rectangle 32"/>
          <p:cNvSpPr/>
          <p:nvPr userDrawn="1"/>
        </p:nvSpPr>
        <p:spPr bwMode="auto">
          <a:xfrm>
            <a:off x="0" y="6411433"/>
            <a:ext cx="12256168" cy="469900"/>
          </a:xfrm>
          <a:prstGeom prst="rect">
            <a:avLst/>
          </a:prstGeom>
          <a:solidFill>
            <a:schemeClr val="accent3">
              <a:lumMod val="90000"/>
              <a:lumOff val="10000"/>
            </a:schemeClr>
          </a:solidFill>
          <a:ln>
            <a:solidFill>
              <a:schemeClr val="accent3">
                <a:lumMod val="90000"/>
                <a:lumOff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solidFill>
                <a:srgbClr val="005AA1"/>
              </a:solidFill>
              <a:ea typeface="Segoe UI" pitchFamily="34" charset="0"/>
              <a:cs typeface="Segoe UI" pitchFamily="34" charset="0"/>
            </a:endParaRPr>
          </a:p>
        </p:txBody>
      </p:sp>
      <p:pic>
        <p:nvPicPr>
          <p:cNvPr id="34" name="Picture 33"/>
          <p:cNvPicPr>
            <a:picLocks noChangeAspect="1"/>
          </p:cNvPicPr>
          <p:nvPr userDrawn="1"/>
        </p:nvPicPr>
        <p:blipFill>
          <a:blip r:embed="rId10" cstate="screen">
            <a:extLst>
              <a:ext uri="{28A0092B-C50C-407E-A947-70E740481C1C}">
                <a14:useLocalDpi xmlns:a14="http://schemas.microsoft.com/office/drawing/2010/main"/>
              </a:ext>
            </a:extLst>
          </a:blip>
          <a:stretch>
            <a:fillRect/>
          </a:stretch>
        </p:blipFill>
        <p:spPr bwMode="invGray">
          <a:xfrm>
            <a:off x="10669943" y="6540637"/>
            <a:ext cx="912458" cy="195490"/>
          </a:xfrm>
          <a:prstGeom prst="rect">
            <a:avLst/>
          </a:prstGeom>
        </p:spPr>
      </p:pic>
    </p:spTree>
    <p:extLst>
      <p:ext uri="{BB962C8B-B14F-4D97-AF65-F5344CB8AC3E}">
        <p14:creationId xmlns:p14="http://schemas.microsoft.com/office/powerpoint/2010/main" val="661442935"/>
      </p:ext>
    </p:extLst>
  </p:cSld>
  <p:clrMapOvr>
    <a:masterClrMapping/>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Onboarding assessment slide">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80957" name="think-cell Slide" r:id="rId4" imgW="378" imgH="377" progId="TCLayout.ActiveDocument.1">
                  <p:embed/>
                </p:oleObj>
              </mc:Choice>
              <mc:Fallback>
                <p:oleObj name="think-cell Slide" r:id="rId4" imgW="378" imgH="377" progId="TCLayout.ActiveDocument.1">
                  <p:embed/>
                  <p:pic>
                    <p:nvPicPr>
                      <p:cNvPr id="2" name="Object 1"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19" name="Slide Number Placeholder 7">
            <a:extLst>
              <a:ext uri="{FF2B5EF4-FFF2-40B4-BE49-F238E27FC236}">
                <a16:creationId xmlns:a16="http://schemas.microsoft.com/office/drawing/2014/main" id="{708F30EC-5C0E-47A8-84E7-734973F828E6}"/>
              </a:ext>
            </a:extLst>
          </p:cNvPr>
          <p:cNvSpPr>
            <a:spLocks noGrp="1"/>
          </p:cNvSpPr>
          <p:nvPr>
            <p:ph type="sldNum" sz="quarter" idx="11"/>
          </p:nvPr>
        </p:nvSpPr>
        <p:spPr>
          <a:xfrm>
            <a:off x="11906110" y="6558207"/>
            <a:ext cx="139862" cy="135796"/>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6BF59E-C7AB-4D2C-B602-9844A5FEE556}" type="slidenum">
              <a:rPr kumimoji="0" lang="en-IN" sz="882" b="0" i="0" u="none" strike="noStrike" kern="1200" cap="none" spc="0" normalizeH="0" baseline="0" noProof="0" smtClean="0">
                <a:ln>
                  <a:noFill/>
                </a:ln>
                <a:solidFill>
                  <a:srgbClr val="505050"/>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IN" sz="882" b="0" i="0" u="none" strike="noStrike" kern="1200" cap="none" spc="0" normalizeH="0" baseline="0" noProof="0">
              <a:ln>
                <a:noFill/>
              </a:ln>
              <a:solidFill>
                <a:srgbClr val="505050"/>
              </a:solidFill>
              <a:effectLst/>
              <a:uLnTx/>
              <a:uFillTx/>
              <a:latin typeface="Segoe UI"/>
              <a:ea typeface="+mn-ea"/>
              <a:cs typeface="+mn-cs"/>
            </a:endParaRPr>
          </a:p>
        </p:txBody>
      </p:sp>
      <p:pic>
        <p:nvPicPr>
          <p:cNvPr id="20" name="Picture 19"/>
          <p:cNvPicPr>
            <a:picLocks noChangeAspect="1"/>
          </p:cNvPicPr>
          <p:nvPr userDrawn="1"/>
        </p:nvPicPr>
        <p:blipFill rotWithShape="1">
          <a:blip r:embed="rId6">
            <a:extLst>
              <a:ext uri="{28A0092B-C50C-407E-A947-70E740481C1C}">
                <a14:useLocalDpi xmlns:a14="http://schemas.microsoft.com/office/drawing/2010/main" val="0"/>
              </a:ext>
            </a:extLst>
          </a:blip>
          <a:srcRect l="17474" t="13232" b="15152"/>
          <a:stretch/>
        </p:blipFill>
        <p:spPr>
          <a:xfrm>
            <a:off x="0" y="-16042"/>
            <a:ext cx="12227053" cy="6866022"/>
          </a:xfrm>
          <a:prstGeom prst="rect">
            <a:avLst/>
          </a:prstGeom>
        </p:spPr>
      </p:pic>
      <p:sp>
        <p:nvSpPr>
          <p:cNvPr id="21" name="Rectangle 20"/>
          <p:cNvSpPr/>
          <p:nvPr userDrawn="1"/>
        </p:nvSpPr>
        <p:spPr>
          <a:xfrm>
            <a:off x="-578" y="3274827"/>
            <a:ext cx="12224949" cy="357515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1" b="1" i="0" u="none" strike="noStrike" kern="1200" cap="none" spc="0" normalizeH="0" baseline="0" noProof="0">
              <a:ln>
                <a:noFill/>
              </a:ln>
              <a:solidFill>
                <a:srgbClr val="FFFFFF"/>
              </a:solidFill>
              <a:effectLst/>
              <a:uLnTx/>
              <a:uFillTx/>
              <a:latin typeface="Segoe UI"/>
              <a:ea typeface="+mn-ea"/>
              <a:cs typeface="+mn-cs"/>
            </a:endParaRPr>
          </a:p>
        </p:txBody>
      </p:sp>
      <p:sp>
        <p:nvSpPr>
          <p:cNvPr id="22" name="Rectangle 21"/>
          <p:cNvSpPr/>
          <p:nvPr userDrawn="1"/>
        </p:nvSpPr>
        <p:spPr bwMode="auto">
          <a:xfrm>
            <a:off x="0" y="6439990"/>
            <a:ext cx="12224686" cy="423669"/>
          </a:xfrm>
          <a:prstGeom prst="rect">
            <a:avLst/>
          </a:prstGeom>
          <a:solidFill>
            <a:schemeClr val="tx1">
              <a:lumMod val="95000"/>
            </a:schemeClr>
          </a:solidFill>
          <a:ln>
            <a:noFill/>
            <a:headEnd type="none" w="med" len="med"/>
            <a:tailEnd type="none" w="med" len="med"/>
          </a:ln>
          <a:effectLst/>
          <a:scene3d>
            <a:camera prst="orthographicFront">
              <a:rot lat="0" lon="0" rev="0"/>
            </a:camera>
            <a:lightRig rig="flat" dir="t"/>
          </a:scene3d>
          <a:sp3d prstMaterial="matte"/>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05AA1"/>
              </a:solidFill>
              <a:effectLst/>
              <a:uLnTx/>
              <a:uFillTx/>
              <a:latin typeface="Segoe UI"/>
              <a:ea typeface="Segoe UI" pitchFamily="34" charset="0"/>
              <a:cs typeface="Segoe UI" pitchFamily="34" charset="0"/>
            </a:endParaRPr>
          </a:p>
        </p:txBody>
      </p:sp>
      <p:pic>
        <p:nvPicPr>
          <p:cNvPr id="23" name="Picture 22"/>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10589338" y="6520507"/>
            <a:ext cx="989091" cy="211717"/>
          </a:xfrm>
          <a:prstGeom prst="rect">
            <a:avLst/>
          </a:prstGeom>
        </p:spPr>
      </p:pic>
    </p:spTree>
    <p:extLst>
      <p:ext uri="{BB962C8B-B14F-4D97-AF65-F5344CB8AC3E}">
        <p14:creationId xmlns:p14="http://schemas.microsoft.com/office/powerpoint/2010/main" val="17046471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81981" name="think-cell Slide" r:id="rId4" imgW="378" imgH="377" progId="TCLayout.ActiveDocument.1">
                  <p:embed/>
                </p:oleObj>
              </mc:Choice>
              <mc:Fallback>
                <p:oleObj name="think-cell Slide" r:id="rId4" imgW="378" imgH="377" progId="TCLayout.ActiveDocument.1">
                  <p:embed/>
                  <p:pic>
                    <p:nvPicPr>
                      <p:cNvPr id="2" name="Object 1"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4" name="Text Placeholder 3"/>
          <p:cNvSpPr>
            <a:spLocks noGrp="1"/>
          </p:cNvSpPr>
          <p:nvPr>
            <p:ph type="body" sz="quarter" idx="10"/>
          </p:nvPr>
        </p:nvSpPr>
        <p:spPr>
          <a:xfrm>
            <a:off x="288517" y="1409910"/>
            <a:ext cx="11653523" cy="1566056"/>
          </a:xfrm>
        </p:spPr>
        <p:txBody>
          <a:bodyPr>
            <a:spAutoFit/>
          </a:bodyPr>
          <a:lstStyle>
            <a:lvl1pPr>
              <a:defRPr sz="3528">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a:xfrm>
            <a:off x="288518" y="253713"/>
            <a:ext cx="11655840" cy="935463"/>
          </a:xfrm>
        </p:spPr>
        <p:txBody>
          <a:bodyPr/>
          <a:lstStyle>
            <a:lvl1pPr>
              <a:defRPr>
                <a:solidFill>
                  <a:schemeClr val="bg1"/>
                </a:solidFill>
              </a:defRPr>
            </a:lvl1pPr>
          </a:lstStyle>
          <a:p>
            <a:r>
              <a:rPr lang="en-US"/>
              <a:t>Click to edit Master title style</a:t>
            </a:r>
          </a:p>
        </p:txBody>
      </p:sp>
      <p:sp>
        <p:nvSpPr>
          <p:cNvPr id="5" name="Text Placeholder 4"/>
          <p:cNvSpPr>
            <a:spLocks noGrp="1"/>
          </p:cNvSpPr>
          <p:nvPr>
            <p:ph type="body" sz="quarter" idx="11"/>
          </p:nvPr>
        </p:nvSpPr>
        <p:spPr>
          <a:xfrm>
            <a:off x="288516" y="957257"/>
            <a:ext cx="11653523" cy="482831"/>
          </a:xfrm>
        </p:spPr>
        <p:txBody>
          <a:bodyPr/>
          <a:lstStyle>
            <a:lvl1pPr marL="0" indent="0">
              <a:lnSpc>
                <a:spcPct val="100000"/>
              </a:lnSpc>
              <a:spcBef>
                <a:spcPts val="0"/>
              </a:spcBef>
              <a:buNone/>
              <a:defRPr sz="1961">
                <a:solidFill>
                  <a:schemeClr val="bg1"/>
                </a:solidFill>
                <a:latin typeface="+mn-lt"/>
              </a:defRPr>
            </a:lvl1pPr>
            <a:lvl2pPr>
              <a:defRPr sz="1961">
                <a:latin typeface="+mn-lt"/>
              </a:defRPr>
            </a:lvl2pPr>
            <a:lvl3pPr>
              <a:defRPr sz="1765">
                <a:latin typeface="+mn-lt"/>
              </a:defRPr>
            </a:lvl3pPr>
            <a:lvl4pPr>
              <a:defRPr sz="1568">
                <a:latin typeface="+mn-lt"/>
              </a:defRPr>
            </a:lvl4pPr>
            <a:lvl5pPr>
              <a:defRPr sz="1568">
                <a:latin typeface="+mn-lt"/>
              </a:defRPr>
            </a:lvl5pPr>
          </a:lstStyle>
          <a:p>
            <a:pPr lvl="0"/>
            <a:r>
              <a:rPr lang="en-US"/>
              <a:t>Edit Master text styles</a:t>
            </a:r>
          </a:p>
        </p:txBody>
      </p:sp>
      <p:sp>
        <p:nvSpPr>
          <p:cNvPr id="10" name="Slide Number Placeholder 4">
            <a:extLst>
              <a:ext uri="{FF2B5EF4-FFF2-40B4-BE49-F238E27FC236}">
                <a16:creationId xmlns:a16="http://schemas.microsoft.com/office/drawing/2014/main" id="{989E0478-946C-44B3-9830-F3D377C7450C}"/>
              </a:ext>
            </a:extLst>
          </p:cNvPr>
          <p:cNvSpPr>
            <a:spLocks noGrp="1"/>
          </p:cNvSpPr>
          <p:nvPr>
            <p:ph type="sldNum" sz="quarter" idx="4"/>
          </p:nvPr>
        </p:nvSpPr>
        <p:spPr>
          <a:xfrm>
            <a:off x="11906110" y="6526583"/>
            <a:ext cx="139862" cy="135796"/>
          </a:xfrm>
          <a:prstGeom prst="rect">
            <a:avLst/>
          </a:prstGeom>
        </p:spPr>
        <p:txBody>
          <a:bodyPr vert="horz" wrap="none" lIns="0" tIns="0" rIns="0" bIns="0" rtlCol="0" anchor="ctr">
            <a:noAutofit/>
          </a:bodyPr>
          <a:lstStyle>
            <a:lvl1pPr>
              <a:defRPr lang="en-US" sz="882" smtClean="0">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F6BF59E-C7AB-4D2C-B602-9844A5FEE556}" type="slidenum">
              <a:rPr kumimoji="0" lang="en-IN" sz="882" b="0" i="0" u="none" strike="noStrike" kern="1200" cap="none" spc="0" normalizeH="0" baseline="0" noProof="0" smtClean="0">
                <a:ln>
                  <a:noFill/>
                </a:ln>
                <a:solidFill>
                  <a:srgbClr val="505050"/>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IN" sz="882" b="0" i="0" u="none" strike="noStrike" kern="1200" cap="none" spc="0" normalizeH="0" baseline="0" noProof="0">
              <a:ln>
                <a:noFill/>
              </a:ln>
              <a:solidFill>
                <a:srgbClr val="505050"/>
              </a:solidFill>
              <a:effectLst/>
              <a:uLnTx/>
              <a:uFillTx/>
              <a:latin typeface="Segoe UI"/>
              <a:ea typeface="+mn-ea"/>
              <a:cs typeface="+mn-cs"/>
            </a:endParaRPr>
          </a:p>
        </p:txBody>
      </p:sp>
    </p:spTree>
    <p:extLst>
      <p:ext uri="{BB962C8B-B14F-4D97-AF65-F5344CB8AC3E}">
        <p14:creationId xmlns:p14="http://schemas.microsoft.com/office/powerpoint/2010/main" val="1572673533"/>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83005" name="think-cell Slide" r:id="rId4" imgW="378" imgH="377" progId="TCLayout.ActiveDocument.1">
                  <p:embed/>
                </p:oleObj>
              </mc:Choice>
              <mc:Fallback>
                <p:oleObj name="think-cell Slide" r:id="rId4" imgW="378" imgH="377" progId="TCLayout.ActiveDocument.1">
                  <p:embed/>
                  <p:pic>
                    <p:nvPicPr>
                      <p:cNvPr id="3" name="Object 2"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4" name="Title 3"/>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8" name="Slide Number Placeholder 4">
            <a:extLst>
              <a:ext uri="{FF2B5EF4-FFF2-40B4-BE49-F238E27FC236}">
                <a16:creationId xmlns:a16="http://schemas.microsoft.com/office/drawing/2014/main" id="{D490C41F-04D1-4776-A63D-ED56FF4D407F}"/>
              </a:ext>
            </a:extLst>
          </p:cNvPr>
          <p:cNvSpPr>
            <a:spLocks noGrp="1"/>
          </p:cNvSpPr>
          <p:nvPr>
            <p:ph type="sldNum" sz="quarter" idx="4"/>
          </p:nvPr>
        </p:nvSpPr>
        <p:spPr>
          <a:xfrm>
            <a:off x="11906110" y="6526583"/>
            <a:ext cx="139862" cy="135796"/>
          </a:xfrm>
          <a:prstGeom prst="rect">
            <a:avLst/>
          </a:prstGeom>
        </p:spPr>
        <p:txBody>
          <a:bodyPr vert="horz" wrap="none" lIns="0" tIns="0" rIns="0" bIns="0" rtlCol="0" anchor="ctr">
            <a:noAutofit/>
          </a:bodyPr>
          <a:lstStyle>
            <a:lvl1pPr>
              <a:defRPr lang="en-US" sz="882" smtClean="0">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F6BF59E-C7AB-4D2C-B602-9844A5FEE556}" type="slidenum">
              <a:rPr kumimoji="0" lang="en-IN" sz="882" b="0" i="0" u="none" strike="noStrike" kern="1200" cap="none" spc="0" normalizeH="0" baseline="0" noProof="0" smtClean="0">
                <a:ln>
                  <a:noFill/>
                </a:ln>
                <a:solidFill>
                  <a:srgbClr val="505050"/>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IN" sz="882" b="0" i="0" u="none" strike="noStrike" kern="1200" cap="none" spc="0" normalizeH="0" baseline="0" noProof="0">
              <a:ln>
                <a:noFill/>
              </a:ln>
              <a:solidFill>
                <a:srgbClr val="505050"/>
              </a:solidFill>
              <a:effectLst/>
              <a:uLnTx/>
              <a:uFillTx/>
              <a:latin typeface="Segoe UI"/>
              <a:ea typeface="+mn-ea"/>
              <a:cs typeface="+mn-cs"/>
            </a:endParaRPr>
          </a:p>
        </p:txBody>
      </p:sp>
    </p:spTree>
    <p:extLst>
      <p:ext uri="{BB962C8B-B14F-4D97-AF65-F5344CB8AC3E}">
        <p14:creationId xmlns:p14="http://schemas.microsoft.com/office/powerpoint/2010/main" val="3016874282"/>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84029" name="think-cell Slide" r:id="rId4" imgW="378" imgH="377" progId="TCLayout.ActiveDocument.1">
                  <p:embed/>
                </p:oleObj>
              </mc:Choice>
              <mc:Fallback>
                <p:oleObj name="think-cell Slide" r:id="rId4" imgW="378" imgH="377" progId="TCLayout.ActiveDocument.1">
                  <p:embed/>
                  <p:pic>
                    <p:nvPicPr>
                      <p:cNvPr id="3" name="Object 2"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7" name="Text Placeholder 4"/>
          <p:cNvSpPr>
            <a:spLocks noGrp="1"/>
          </p:cNvSpPr>
          <p:nvPr>
            <p:ph type="body" sz="quarter" idx="11"/>
          </p:nvPr>
        </p:nvSpPr>
        <p:spPr>
          <a:xfrm>
            <a:off x="269239" y="957257"/>
            <a:ext cx="11653523" cy="482831"/>
          </a:xfrm>
        </p:spPr>
        <p:txBody>
          <a:bodyPr/>
          <a:lstStyle>
            <a:lvl1pPr marL="0" indent="0">
              <a:lnSpc>
                <a:spcPct val="100000"/>
              </a:lnSpc>
              <a:spcBef>
                <a:spcPts val="0"/>
              </a:spcBef>
              <a:buNone/>
              <a:defRPr sz="1961">
                <a:solidFill>
                  <a:schemeClr val="bg1"/>
                </a:solidFill>
                <a:latin typeface="+mn-lt"/>
              </a:defRPr>
            </a:lvl1pPr>
            <a:lvl2pPr>
              <a:defRPr sz="1961">
                <a:latin typeface="+mn-lt"/>
              </a:defRPr>
            </a:lvl2pPr>
            <a:lvl3pPr>
              <a:defRPr sz="1765">
                <a:latin typeface="+mn-lt"/>
              </a:defRPr>
            </a:lvl3pPr>
            <a:lvl4pPr>
              <a:defRPr sz="1568">
                <a:latin typeface="+mn-lt"/>
              </a:defRPr>
            </a:lvl4pPr>
            <a:lvl5pPr>
              <a:defRPr sz="1568">
                <a:latin typeface="+mn-lt"/>
              </a:defRPr>
            </a:lvl5pPr>
          </a:lstStyle>
          <a:p>
            <a:pPr lvl="0"/>
            <a:r>
              <a:rPr lang="en-US"/>
              <a:t>Edit Master text styles</a:t>
            </a:r>
          </a:p>
        </p:txBody>
      </p:sp>
      <p:sp>
        <p:nvSpPr>
          <p:cNvPr id="12" name="Slide Number Placeholder 4">
            <a:extLst>
              <a:ext uri="{FF2B5EF4-FFF2-40B4-BE49-F238E27FC236}">
                <a16:creationId xmlns:a16="http://schemas.microsoft.com/office/drawing/2014/main" id="{46470CB3-0D64-4E54-95DC-61343F35885E}"/>
              </a:ext>
            </a:extLst>
          </p:cNvPr>
          <p:cNvSpPr>
            <a:spLocks noGrp="1"/>
          </p:cNvSpPr>
          <p:nvPr>
            <p:ph type="sldNum" sz="quarter" idx="4"/>
          </p:nvPr>
        </p:nvSpPr>
        <p:spPr>
          <a:xfrm>
            <a:off x="11906110" y="6526583"/>
            <a:ext cx="139862" cy="135796"/>
          </a:xfrm>
          <a:prstGeom prst="rect">
            <a:avLst/>
          </a:prstGeom>
        </p:spPr>
        <p:txBody>
          <a:bodyPr vert="horz" wrap="none" lIns="0" tIns="0" rIns="0" bIns="0" rtlCol="0" anchor="ctr">
            <a:noAutofit/>
          </a:bodyPr>
          <a:lstStyle>
            <a:lvl1pPr>
              <a:defRPr lang="en-US" sz="882" smtClean="0">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F6BF59E-C7AB-4D2C-B602-9844A5FEE556}" type="slidenum">
              <a:rPr kumimoji="0" lang="en-IN" sz="882" b="0" i="0" u="none" strike="noStrike" kern="1200" cap="none" spc="0" normalizeH="0" baseline="0" noProof="0" smtClean="0">
                <a:ln>
                  <a:noFill/>
                </a:ln>
                <a:solidFill>
                  <a:srgbClr val="505050"/>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IN" sz="882" b="0" i="0" u="none" strike="noStrike" kern="1200" cap="none" spc="0" normalizeH="0" baseline="0" noProof="0">
              <a:ln>
                <a:noFill/>
              </a:ln>
              <a:solidFill>
                <a:srgbClr val="505050"/>
              </a:solidFill>
              <a:effectLst/>
              <a:uLnTx/>
              <a:uFillTx/>
              <a:latin typeface="Segoe UI"/>
              <a:ea typeface="+mn-ea"/>
              <a:cs typeface="+mn-cs"/>
            </a:endParaRPr>
          </a:p>
        </p:txBody>
      </p:sp>
    </p:spTree>
    <p:extLst>
      <p:ext uri="{BB962C8B-B14F-4D97-AF65-F5344CB8AC3E}">
        <p14:creationId xmlns:p14="http://schemas.microsoft.com/office/powerpoint/2010/main" val="1196390256"/>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342" rtl="0" eaLnBrk="1" fontAlgn="auto" latinLnBrk="0" hangingPunct="1">
              <a:lnSpc>
                <a:spcPct val="100000"/>
              </a:lnSpc>
              <a:spcBef>
                <a:spcPts val="0"/>
              </a:spcBef>
              <a:spcAft>
                <a:spcPts val="0"/>
              </a:spcAft>
              <a:buClrTx/>
              <a:buSzTx/>
              <a:buFontTx/>
              <a:buNone/>
              <a:tabLst/>
              <a:defRPr/>
            </a:pPr>
            <a:fld id="{7DB1EA33-3EA3-40CB-B57A-650502959A20}"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342" rtl="0" eaLnBrk="1" fontAlgn="auto" latinLnBrk="0" hangingPunct="1">
                <a:lnSpc>
                  <a:spcPct val="100000"/>
                </a:lnSpc>
                <a:spcBef>
                  <a:spcPts val="0"/>
                </a:spcBef>
                <a:spcAft>
                  <a:spcPts val="0"/>
                </a:spcAft>
                <a:buClrTx/>
                <a:buSzTx/>
                <a:buFontTx/>
                <a:buNone/>
                <a:tabLst/>
                <a:defRPr/>
              </a:pPr>
              <a:t>3/15/2019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3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342" rtl="0" eaLnBrk="1" fontAlgn="auto" latinLnBrk="0" hangingPunct="1">
              <a:lnSpc>
                <a:spcPct val="100000"/>
              </a:lnSpc>
              <a:spcBef>
                <a:spcPts val="0"/>
              </a:spcBef>
              <a:spcAft>
                <a:spcPts val="0"/>
              </a:spcAft>
              <a:buClrTx/>
              <a:buSzTx/>
              <a:buFontTx/>
              <a:buNone/>
              <a:tabLst/>
              <a:defRPr/>
            </a:pPr>
            <a:fld id="{098A35C8-A3F9-4FF2-8CC3-C4EAF65AD2C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342"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4464602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342" rtl="0" eaLnBrk="1" fontAlgn="auto" latinLnBrk="0" hangingPunct="1">
              <a:lnSpc>
                <a:spcPct val="100000"/>
              </a:lnSpc>
              <a:spcBef>
                <a:spcPts val="0"/>
              </a:spcBef>
              <a:spcAft>
                <a:spcPts val="0"/>
              </a:spcAft>
              <a:buClrTx/>
              <a:buSzTx/>
              <a:buFontTx/>
              <a:buNone/>
              <a:tabLst/>
              <a:defRPr/>
            </a:pPr>
            <a:fld id="{7DB1EA33-3EA3-40CB-B57A-650502959A20}"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342" rtl="0" eaLnBrk="1" fontAlgn="auto" latinLnBrk="0" hangingPunct="1">
                <a:lnSpc>
                  <a:spcPct val="100000"/>
                </a:lnSpc>
                <a:spcBef>
                  <a:spcPts val="0"/>
                </a:spcBef>
                <a:spcAft>
                  <a:spcPts val="0"/>
                </a:spcAft>
                <a:buClrTx/>
                <a:buSzTx/>
                <a:buFontTx/>
                <a:buNone/>
                <a:tabLst/>
                <a:defRPr/>
              </a:pPr>
              <a:t>3/15/2019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3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342" rtl="0" eaLnBrk="1" fontAlgn="auto" latinLnBrk="0" hangingPunct="1">
              <a:lnSpc>
                <a:spcPct val="100000"/>
              </a:lnSpc>
              <a:spcBef>
                <a:spcPts val="0"/>
              </a:spcBef>
              <a:spcAft>
                <a:spcPts val="0"/>
              </a:spcAft>
              <a:buClrTx/>
              <a:buSzTx/>
              <a:buFontTx/>
              <a:buNone/>
              <a:tabLst/>
              <a:defRPr/>
            </a:pPr>
            <a:fld id="{098A35C8-A3F9-4FF2-8CC3-C4EAF65AD2C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342"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2982222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342" rtl="0" eaLnBrk="1" fontAlgn="auto" latinLnBrk="0" hangingPunct="1">
              <a:lnSpc>
                <a:spcPct val="100000"/>
              </a:lnSpc>
              <a:spcBef>
                <a:spcPts val="0"/>
              </a:spcBef>
              <a:spcAft>
                <a:spcPts val="0"/>
              </a:spcAft>
              <a:buClrTx/>
              <a:buSzTx/>
              <a:buFontTx/>
              <a:buNone/>
              <a:tabLst/>
              <a:defRPr/>
            </a:pPr>
            <a:fld id="{7DB1EA33-3EA3-40CB-B57A-650502959A20}"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342" rtl="0" eaLnBrk="1" fontAlgn="auto" latinLnBrk="0" hangingPunct="1">
                <a:lnSpc>
                  <a:spcPct val="100000"/>
                </a:lnSpc>
                <a:spcBef>
                  <a:spcPts val="0"/>
                </a:spcBef>
                <a:spcAft>
                  <a:spcPts val="0"/>
                </a:spcAft>
                <a:buClrTx/>
                <a:buSzTx/>
                <a:buFontTx/>
                <a:buNone/>
                <a:tabLst/>
                <a:defRPr/>
              </a:pPr>
              <a:t>3/15/2019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3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342" rtl="0" eaLnBrk="1" fontAlgn="auto" latinLnBrk="0" hangingPunct="1">
              <a:lnSpc>
                <a:spcPct val="100000"/>
              </a:lnSpc>
              <a:spcBef>
                <a:spcPts val="0"/>
              </a:spcBef>
              <a:spcAft>
                <a:spcPts val="0"/>
              </a:spcAft>
              <a:buClrTx/>
              <a:buSzTx/>
              <a:buFontTx/>
              <a:buNone/>
              <a:tabLst/>
              <a:defRPr/>
            </a:pPr>
            <a:fld id="{098A35C8-A3F9-4FF2-8CC3-C4EAF65AD2C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342"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4092325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342" rtl="0" eaLnBrk="1" fontAlgn="auto" latinLnBrk="0" hangingPunct="1">
              <a:lnSpc>
                <a:spcPct val="100000"/>
              </a:lnSpc>
              <a:spcBef>
                <a:spcPts val="0"/>
              </a:spcBef>
              <a:spcAft>
                <a:spcPts val="0"/>
              </a:spcAft>
              <a:buClrTx/>
              <a:buSzTx/>
              <a:buFontTx/>
              <a:buNone/>
              <a:tabLst/>
              <a:defRPr/>
            </a:pPr>
            <a:fld id="{7DB1EA33-3EA3-40CB-B57A-650502959A20}"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342" rtl="0" eaLnBrk="1" fontAlgn="auto" latinLnBrk="0" hangingPunct="1">
                <a:lnSpc>
                  <a:spcPct val="100000"/>
                </a:lnSpc>
                <a:spcBef>
                  <a:spcPts val="0"/>
                </a:spcBef>
                <a:spcAft>
                  <a:spcPts val="0"/>
                </a:spcAft>
                <a:buClrTx/>
                <a:buSzTx/>
                <a:buFontTx/>
                <a:buNone/>
                <a:tabLst/>
                <a:defRPr/>
              </a:pPr>
              <a:t>3/15/2019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3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342" rtl="0" eaLnBrk="1" fontAlgn="auto" latinLnBrk="0" hangingPunct="1">
              <a:lnSpc>
                <a:spcPct val="100000"/>
              </a:lnSpc>
              <a:spcBef>
                <a:spcPts val="0"/>
              </a:spcBef>
              <a:spcAft>
                <a:spcPts val="0"/>
              </a:spcAft>
              <a:buClrTx/>
              <a:buSzTx/>
              <a:buFontTx/>
              <a:buNone/>
              <a:tabLst/>
              <a:defRPr/>
            </a:pPr>
            <a:fld id="{098A35C8-A3F9-4FF2-8CC3-C4EAF65AD2C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342"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1662659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342" rtl="0" eaLnBrk="1" fontAlgn="auto" latinLnBrk="0" hangingPunct="1">
              <a:lnSpc>
                <a:spcPct val="100000"/>
              </a:lnSpc>
              <a:spcBef>
                <a:spcPts val="0"/>
              </a:spcBef>
              <a:spcAft>
                <a:spcPts val="0"/>
              </a:spcAft>
              <a:buClrTx/>
              <a:buSzTx/>
              <a:buFontTx/>
              <a:buNone/>
              <a:tabLst/>
              <a:defRPr/>
            </a:pPr>
            <a:fld id="{7DB1EA33-3EA3-40CB-B57A-650502959A20}"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342" rtl="0" eaLnBrk="1" fontAlgn="auto" latinLnBrk="0" hangingPunct="1">
                <a:lnSpc>
                  <a:spcPct val="100000"/>
                </a:lnSpc>
                <a:spcBef>
                  <a:spcPts val="0"/>
                </a:spcBef>
                <a:spcAft>
                  <a:spcPts val="0"/>
                </a:spcAft>
                <a:buClrTx/>
                <a:buSzTx/>
                <a:buFontTx/>
                <a:buNone/>
                <a:tabLst/>
                <a:defRPr/>
              </a:pPr>
              <a:t>3/15/2019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3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342" rtl="0" eaLnBrk="1" fontAlgn="auto" latinLnBrk="0" hangingPunct="1">
              <a:lnSpc>
                <a:spcPct val="100000"/>
              </a:lnSpc>
              <a:spcBef>
                <a:spcPts val="0"/>
              </a:spcBef>
              <a:spcAft>
                <a:spcPts val="0"/>
              </a:spcAft>
              <a:buClrTx/>
              <a:buSzTx/>
              <a:buFontTx/>
              <a:buNone/>
              <a:tabLst/>
              <a:defRPr/>
            </a:pPr>
            <a:fld id="{098A35C8-A3F9-4FF2-8CC3-C4EAF65AD2C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342"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9474121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342" rtl="0" eaLnBrk="1" fontAlgn="auto" latinLnBrk="0" hangingPunct="1">
              <a:lnSpc>
                <a:spcPct val="100000"/>
              </a:lnSpc>
              <a:spcBef>
                <a:spcPts val="0"/>
              </a:spcBef>
              <a:spcAft>
                <a:spcPts val="0"/>
              </a:spcAft>
              <a:buClrTx/>
              <a:buSzTx/>
              <a:buFontTx/>
              <a:buNone/>
              <a:tabLst/>
              <a:defRPr/>
            </a:pPr>
            <a:fld id="{7DB1EA33-3EA3-40CB-B57A-650502959A20}"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342" rtl="0" eaLnBrk="1" fontAlgn="auto" latinLnBrk="0" hangingPunct="1">
                <a:lnSpc>
                  <a:spcPct val="100000"/>
                </a:lnSpc>
                <a:spcBef>
                  <a:spcPts val="0"/>
                </a:spcBef>
                <a:spcAft>
                  <a:spcPts val="0"/>
                </a:spcAft>
                <a:buClrTx/>
                <a:buSzTx/>
                <a:buFontTx/>
                <a:buNone/>
                <a:tabLst/>
                <a:defRPr/>
              </a:pPr>
              <a:t>3/15/2019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3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342" rtl="0" eaLnBrk="1" fontAlgn="auto" latinLnBrk="0" hangingPunct="1">
              <a:lnSpc>
                <a:spcPct val="100000"/>
              </a:lnSpc>
              <a:spcBef>
                <a:spcPts val="0"/>
              </a:spcBef>
              <a:spcAft>
                <a:spcPts val="0"/>
              </a:spcAft>
              <a:buClrTx/>
              <a:buSzTx/>
              <a:buFontTx/>
              <a:buNone/>
              <a:tabLst/>
              <a:defRPr/>
            </a:pPr>
            <a:fld id="{098A35C8-A3F9-4FF2-8CC3-C4EAF65AD2C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342"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06802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tx2"/>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10301" name="think-cell Slide" r:id="rId4" imgW="378" imgH="377" progId="TCLayout.ActiveDocument.1">
                  <p:embed/>
                </p:oleObj>
              </mc:Choice>
              <mc:Fallback>
                <p:oleObj name="think-cell Slide" r:id="rId4" imgW="378" imgH="377" progId="TCLayout.ActiveDocument.1">
                  <p:embed/>
                  <p:pic>
                    <p:nvPicPr>
                      <p:cNvPr id="3" name="Object 2"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2" name="Title 1"/>
          <p:cNvSpPr>
            <a:spLocks noGrp="1"/>
          </p:cNvSpPr>
          <p:nvPr>
            <p:ph type="title" hasCustomPrompt="1"/>
          </p:nvPr>
        </p:nvSpPr>
        <p:spPr>
          <a:xfrm>
            <a:off x="269240" y="1186358"/>
            <a:ext cx="9859116" cy="1158793"/>
          </a:xfrm>
          <a:noFill/>
        </p:spPr>
        <p:txBody>
          <a:bodyPr tIns="91440" bIns="91440" anchor="t" anchorCtr="0">
            <a:spAutoFit/>
          </a:bodyPr>
          <a:lstStyle>
            <a:lvl1pPr>
              <a:defRPr sz="7054" spc="-98" baseline="0">
                <a:gradFill>
                  <a:gsLst>
                    <a:gs pos="0">
                      <a:schemeClr val="tx1"/>
                    </a:gs>
                    <a:gs pos="100000">
                      <a:schemeClr val="tx1"/>
                    </a:gs>
                  </a:gsLst>
                  <a:lin ang="5400000" scaled="0"/>
                </a:gradFill>
              </a:defRPr>
            </a:lvl1pPr>
          </a:lstStyle>
          <a:p>
            <a:r>
              <a:rPr lang="en-US"/>
              <a:t>Demo title</a:t>
            </a:r>
          </a:p>
        </p:txBody>
      </p:sp>
      <p:sp>
        <p:nvSpPr>
          <p:cNvPr id="5" name="Text Placeholder 4"/>
          <p:cNvSpPr>
            <a:spLocks noGrp="1"/>
          </p:cNvSpPr>
          <p:nvPr>
            <p:ph type="body" sz="quarter" idx="12" hasCustomPrompt="1"/>
          </p:nvPr>
        </p:nvSpPr>
        <p:spPr>
          <a:xfrm>
            <a:off x="269242" y="3877276"/>
            <a:ext cx="9860674" cy="778565"/>
          </a:xfrm>
          <a:noFill/>
        </p:spPr>
        <p:txBody>
          <a:bodyPr lIns="182880" tIns="146304" rIns="182880" bIns="146304">
            <a:spAutoFit/>
          </a:bodyPr>
          <a:lstStyle>
            <a:lvl1pPr marL="0" indent="0">
              <a:spcBef>
                <a:spcPts val="0"/>
              </a:spcBef>
              <a:buNone/>
              <a:defRPr sz="3527" spc="0" baseline="0">
                <a:gradFill>
                  <a:gsLst>
                    <a:gs pos="0">
                      <a:schemeClr val="tx1"/>
                    </a:gs>
                    <a:gs pos="100000">
                      <a:schemeClr val="tx1"/>
                    </a:gs>
                  </a:gsLst>
                  <a:lin ang="5400000" scaled="0"/>
                </a:gradFill>
                <a:latin typeface="+mj-lt"/>
              </a:defRPr>
            </a:lvl1pPr>
          </a:lstStyle>
          <a:p>
            <a:pPr lvl="0"/>
            <a:r>
              <a:rPr lang="en-US"/>
              <a:t>Speaker Name</a:t>
            </a:r>
          </a:p>
        </p:txBody>
      </p:sp>
      <p:sp>
        <p:nvSpPr>
          <p:cNvPr id="8" name="Footer Placeholder 7">
            <a:extLst>
              <a:ext uri="{FF2B5EF4-FFF2-40B4-BE49-F238E27FC236}">
                <a16:creationId xmlns:a16="http://schemas.microsoft.com/office/drawing/2014/main" id="{CCFD81CC-D3CE-4551-A659-017EC68EC39D}"/>
              </a:ext>
            </a:extLst>
          </p:cNvPr>
          <p:cNvSpPr>
            <a:spLocks noGrp="1"/>
          </p:cNvSpPr>
          <p:nvPr>
            <p:ph type="ftr" sz="quarter" idx="13"/>
          </p:nvPr>
        </p:nvSpPr>
        <p:spPr/>
        <p:txBody>
          <a:bodyPr/>
          <a:lstStyle>
            <a:lvl1pPr>
              <a:defRPr>
                <a:solidFill>
                  <a:schemeClr val="tx1"/>
                </a:solidFill>
              </a:defRPr>
            </a:lvl1pPr>
          </a:lstStyle>
          <a:p>
            <a:pPr>
              <a:defRPr/>
            </a:pPr>
            <a:r>
              <a:rPr lang="en-IN" kern="0"/>
              <a:t>Microsoft Confidential - Internal Only</a:t>
            </a:r>
          </a:p>
        </p:txBody>
      </p:sp>
    </p:spTree>
    <p:extLst>
      <p:ext uri="{BB962C8B-B14F-4D97-AF65-F5344CB8AC3E}">
        <p14:creationId xmlns:p14="http://schemas.microsoft.com/office/powerpoint/2010/main" val="429148335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342" rtl="0" eaLnBrk="1" fontAlgn="auto" latinLnBrk="0" hangingPunct="1">
              <a:lnSpc>
                <a:spcPct val="100000"/>
              </a:lnSpc>
              <a:spcBef>
                <a:spcPts val="0"/>
              </a:spcBef>
              <a:spcAft>
                <a:spcPts val="0"/>
              </a:spcAft>
              <a:buClrTx/>
              <a:buSzTx/>
              <a:buFontTx/>
              <a:buNone/>
              <a:tabLst/>
              <a:defRPr/>
            </a:pPr>
            <a:fld id="{7DB1EA33-3EA3-40CB-B57A-650502959A20}"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342" rtl="0" eaLnBrk="1" fontAlgn="auto" latinLnBrk="0" hangingPunct="1">
                <a:lnSpc>
                  <a:spcPct val="100000"/>
                </a:lnSpc>
                <a:spcBef>
                  <a:spcPts val="0"/>
                </a:spcBef>
                <a:spcAft>
                  <a:spcPts val="0"/>
                </a:spcAft>
                <a:buClrTx/>
                <a:buSzTx/>
                <a:buFontTx/>
                <a:buNone/>
                <a:tabLst/>
                <a:defRPr/>
              </a:pPr>
              <a:t>3/15/2019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3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342" rtl="0" eaLnBrk="1" fontAlgn="auto" latinLnBrk="0" hangingPunct="1">
              <a:lnSpc>
                <a:spcPct val="100000"/>
              </a:lnSpc>
              <a:spcBef>
                <a:spcPts val="0"/>
              </a:spcBef>
              <a:spcAft>
                <a:spcPts val="0"/>
              </a:spcAft>
              <a:buClrTx/>
              <a:buSzTx/>
              <a:buFontTx/>
              <a:buNone/>
              <a:tabLst/>
              <a:defRPr/>
            </a:pPr>
            <a:fld id="{098A35C8-A3F9-4FF2-8CC3-C4EAF65AD2C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342"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1649753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342" rtl="0" eaLnBrk="1" fontAlgn="auto" latinLnBrk="0" hangingPunct="1">
              <a:lnSpc>
                <a:spcPct val="100000"/>
              </a:lnSpc>
              <a:spcBef>
                <a:spcPts val="0"/>
              </a:spcBef>
              <a:spcAft>
                <a:spcPts val="0"/>
              </a:spcAft>
              <a:buClrTx/>
              <a:buSzTx/>
              <a:buFontTx/>
              <a:buNone/>
              <a:tabLst/>
              <a:defRPr/>
            </a:pPr>
            <a:fld id="{7DB1EA33-3EA3-40CB-B57A-650502959A20}"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342" rtl="0" eaLnBrk="1" fontAlgn="auto" latinLnBrk="0" hangingPunct="1">
                <a:lnSpc>
                  <a:spcPct val="100000"/>
                </a:lnSpc>
                <a:spcBef>
                  <a:spcPts val="0"/>
                </a:spcBef>
                <a:spcAft>
                  <a:spcPts val="0"/>
                </a:spcAft>
                <a:buClrTx/>
                <a:buSzTx/>
                <a:buFontTx/>
                <a:buNone/>
                <a:tabLst/>
                <a:defRPr/>
              </a:pPr>
              <a:t>3/15/2019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3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342" rtl="0" eaLnBrk="1" fontAlgn="auto" latinLnBrk="0" hangingPunct="1">
              <a:lnSpc>
                <a:spcPct val="100000"/>
              </a:lnSpc>
              <a:spcBef>
                <a:spcPts val="0"/>
              </a:spcBef>
              <a:spcAft>
                <a:spcPts val="0"/>
              </a:spcAft>
              <a:buClrTx/>
              <a:buSzTx/>
              <a:buFontTx/>
              <a:buNone/>
              <a:tabLst/>
              <a:defRPr/>
            </a:pPr>
            <a:fld id="{098A35C8-A3F9-4FF2-8CC3-C4EAF65AD2C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342"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9048676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342" rtl="0" eaLnBrk="1" fontAlgn="auto" latinLnBrk="0" hangingPunct="1">
              <a:lnSpc>
                <a:spcPct val="100000"/>
              </a:lnSpc>
              <a:spcBef>
                <a:spcPts val="0"/>
              </a:spcBef>
              <a:spcAft>
                <a:spcPts val="0"/>
              </a:spcAft>
              <a:buClrTx/>
              <a:buSzTx/>
              <a:buFontTx/>
              <a:buNone/>
              <a:tabLst/>
              <a:defRPr/>
            </a:pPr>
            <a:fld id="{7DB1EA33-3EA3-40CB-B57A-650502959A20}"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342" rtl="0" eaLnBrk="1" fontAlgn="auto" latinLnBrk="0" hangingPunct="1">
                <a:lnSpc>
                  <a:spcPct val="100000"/>
                </a:lnSpc>
                <a:spcBef>
                  <a:spcPts val="0"/>
                </a:spcBef>
                <a:spcAft>
                  <a:spcPts val="0"/>
                </a:spcAft>
                <a:buClrTx/>
                <a:buSzTx/>
                <a:buFontTx/>
                <a:buNone/>
                <a:tabLst/>
                <a:defRPr/>
              </a:pPr>
              <a:t>3/15/2019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3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342" rtl="0" eaLnBrk="1" fontAlgn="auto" latinLnBrk="0" hangingPunct="1">
              <a:lnSpc>
                <a:spcPct val="100000"/>
              </a:lnSpc>
              <a:spcBef>
                <a:spcPts val="0"/>
              </a:spcBef>
              <a:spcAft>
                <a:spcPts val="0"/>
              </a:spcAft>
              <a:buClrTx/>
              <a:buSzTx/>
              <a:buFontTx/>
              <a:buNone/>
              <a:tabLst/>
              <a:defRPr/>
            </a:pPr>
            <a:fld id="{098A35C8-A3F9-4FF2-8CC3-C4EAF65AD2C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342"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2015950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342" rtl="0" eaLnBrk="1" fontAlgn="auto" latinLnBrk="0" hangingPunct="1">
              <a:lnSpc>
                <a:spcPct val="100000"/>
              </a:lnSpc>
              <a:spcBef>
                <a:spcPts val="0"/>
              </a:spcBef>
              <a:spcAft>
                <a:spcPts val="0"/>
              </a:spcAft>
              <a:buClrTx/>
              <a:buSzTx/>
              <a:buFontTx/>
              <a:buNone/>
              <a:tabLst/>
              <a:defRPr/>
            </a:pPr>
            <a:fld id="{7DB1EA33-3EA3-40CB-B57A-650502959A20}"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342" rtl="0" eaLnBrk="1" fontAlgn="auto" latinLnBrk="0" hangingPunct="1">
                <a:lnSpc>
                  <a:spcPct val="100000"/>
                </a:lnSpc>
                <a:spcBef>
                  <a:spcPts val="0"/>
                </a:spcBef>
                <a:spcAft>
                  <a:spcPts val="0"/>
                </a:spcAft>
                <a:buClrTx/>
                <a:buSzTx/>
                <a:buFontTx/>
                <a:buNone/>
                <a:tabLst/>
                <a:defRPr/>
              </a:pPr>
              <a:t>3/15/2019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3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342" rtl="0" eaLnBrk="1" fontAlgn="auto" latinLnBrk="0" hangingPunct="1">
              <a:lnSpc>
                <a:spcPct val="100000"/>
              </a:lnSpc>
              <a:spcBef>
                <a:spcPts val="0"/>
              </a:spcBef>
              <a:spcAft>
                <a:spcPts val="0"/>
              </a:spcAft>
              <a:buClrTx/>
              <a:buSzTx/>
              <a:buFontTx/>
              <a:buNone/>
              <a:tabLst/>
              <a:defRPr/>
            </a:pPr>
            <a:fld id="{098A35C8-A3F9-4FF2-8CC3-C4EAF65AD2C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342"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6760995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342" rtl="0" eaLnBrk="1" fontAlgn="auto" latinLnBrk="0" hangingPunct="1">
              <a:lnSpc>
                <a:spcPct val="100000"/>
              </a:lnSpc>
              <a:spcBef>
                <a:spcPts val="0"/>
              </a:spcBef>
              <a:spcAft>
                <a:spcPts val="0"/>
              </a:spcAft>
              <a:buClrTx/>
              <a:buSzTx/>
              <a:buFontTx/>
              <a:buNone/>
              <a:tabLst/>
              <a:defRPr/>
            </a:pPr>
            <a:fld id="{7DB1EA33-3EA3-40CB-B57A-650502959A20}"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342" rtl="0" eaLnBrk="1" fontAlgn="auto" latinLnBrk="0" hangingPunct="1">
                <a:lnSpc>
                  <a:spcPct val="100000"/>
                </a:lnSpc>
                <a:spcBef>
                  <a:spcPts val="0"/>
                </a:spcBef>
                <a:spcAft>
                  <a:spcPts val="0"/>
                </a:spcAft>
                <a:buClrTx/>
                <a:buSzTx/>
                <a:buFontTx/>
                <a:buNone/>
                <a:tabLst/>
                <a:defRPr/>
              </a:pPr>
              <a:t>3/15/2019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3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342" rtl="0" eaLnBrk="1" fontAlgn="auto" latinLnBrk="0" hangingPunct="1">
              <a:lnSpc>
                <a:spcPct val="100000"/>
              </a:lnSpc>
              <a:spcBef>
                <a:spcPts val="0"/>
              </a:spcBef>
              <a:spcAft>
                <a:spcPts val="0"/>
              </a:spcAft>
              <a:buClrTx/>
              <a:buSzTx/>
              <a:buFontTx/>
              <a:buNone/>
              <a:tabLst/>
              <a:defRPr/>
            </a:pPr>
            <a:fld id="{098A35C8-A3F9-4FF2-8CC3-C4EAF65AD2C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342"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276017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Role card with divider line">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l="17474" t="13232" b="15152"/>
          <a:stretch/>
        </p:blipFill>
        <p:spPr>
          <a:xfrm>
            <a:off x="0" y="-16042"/>
            <a:ext cx="12227053" cy="6866022"/>
          </a:xfrm>
          <a:prstGeom prst="rect">
            <a:avLst/>
          </a:prstGeom>
        </p:spPr>
      </p:pic>
      <p:sp>
        <p:nvSpPr>
          <p:cNvPr id="2" name="Date Placeholder 1"/>
          <p:cNvSpPr>
            <a:spLocks noGrp="1"/>
          </p:cNvSpPr>
          <p:nvPr>
            <p:ph type="dt" sz="half" idx="10"/>
          </p:nvPr>
        </p:nvSpPr>
        <p:spPr/>
        <p:txBody>
          <a:bodyPr/>
          <a:lstStyle/>
          <a:p>
            <a:pPr marL="0" marR="0" lvl="0" indent="0" algn="l" defTabSz="914342" rtl="0" eaLnBrk="1" fontAlgn="auto" latinLnBrk="0" hangingPunct="1">
              <a:lnSpc>
                <a:spcPct val="100000"/>
              </a:lnSpc>
              <a:spcBef>
                <a:spcPts val="0"/>
              </a:spcBef>
              <a:spcAft>
                <a:spcPts val="0"/>
              </a:spcAft>
              <a:buClrTx/>
              <a:buSzTx/>
              <a:buFontTx/>
              <a:buNone/>
              <a:tabLst/>
              <a:defRPr/>
            </a:pPr>
            <a:fld id="{7DB1EA33-3EA3-40CB-B57A-650502959A20}"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342" rtl="0" eaLnBrk="1" fontAlgn="auto" latinLnBrk="0" hangingPunct="1">
                <a:lnSpc>
                  <a:spcPct val="100000"/>
                </a:lnSpc>
                <a:spcBef>
                  <a:spcPts val="0"/>
                </a:spcBef>
                <a:spcAft>
                  <a:spcPts val="0"/>
                </a:spcAft>
                <a:buClrTx/>
                <a:buSzTx/>
                <a:buFontTx/>
                <a:buNone/>
                <a:tabLst/>
                <a:defRPr/>
              </a:pPr>
              <a:t>3/15/2019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3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342" rtl="0" eaLnBrk="1" fontAlgn="auto" latinLnBrk="0" hangingPunct="1">
              <a:lnSpc>
                <a:spcPct val="100000"/>
              </a:lnSpc>
              <a:spcBef>
                <a:spcPts val="0"/>
              </a:spcBef>
              <a:spcAft>
                <a:spcPts val="0"/>
              </a:spcAft>
              <a:buClrTx/>
              <a:buSzTx/>
              <a:buFontTx/>
              <a:buNone/>
              <a:tabLst/>
              <a:defRPr/>
            </a:pPr>
            <a:fld id="{098A35C8-A3F9-4FF2-8CC3-C4EAF65AD2C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342"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Rectangle 8"/>
          <p:cNvSpPr/>
          <p:nvPr userDrawn="1"/>
        </p:nvSpPr>
        <p:spPr>
          <a:xfrm>
            <a:off x="-577" y="2966484"/>
            <a:ext cx="12227630" cy="38895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42" rtl="0" eaLnBrk="1" fontAlgn="auto" latinLnBrk="0" hangingPunct="1">
              <a:lnSpc>
                <a:spcPct val="100000"/>
              </a:lnSpc>
              <a:spcBef>
                <a:spcPts val="0"/>
              </a:spcBef>
              <a:spcAft>
                <a:spcPts val="0"/>
              </a:spcAft>
              <a:buClrTx/>
              <a:buSzTx/>
              <a:buFontTx/>
              <a:buNone/>
              <a:tabLst/>
              <a:defRPr/>
            </a:pPr>
            <a:endParaRPr kumimoji="0" lang="en-US" sz="1051" b="1"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Slide Number Placeholder 7">
            <a:extLst>
              <a:ext uri="{FF2B5EF4-FFF2-40B4-BE49-F238E27FC236}">
                <a16:creationId xmlns:a16="http://schemas.microsoft.com/office/drawing/2014/main" id="{708F30EC-5C0E-47A8-84E7-734973F828E6}"/>
              </a:ext>
            </a:extLst>
          </p:cNvPr>
          <p:cNvSpPr txBox="1">
            <a:spLocks/>
          </p:cNvSpPr>
          <p:nvPr userDrawn="1"/>
        </p:nvSpPr>
        <p:spPr>
          <a:xfrm>
            <a:off x="11906110" y="6558207"/>
            <a:ext cx="139862" cy="135796"/>
          </a:xfrm>
          <a:prstGeom prst="rect">
            <a:avLst/>
          </a:prstGeom>
        </p:spPr>
        <p:txBody>
          <a:bodyPr vert="horz" wrap="none" lIns="0" tIns="0" rIns="0" bIns="0" rtlCol="0" anchor="ctr">
            <a:noAutofit/>
          </a:bodyPr>
          <a:lstStyle>
            <a:defPPr>
              <a:defRPr lang="en-US"/>
            </a:defPPr>
            <a:lvl1pPr marL="0" algn="l" defTabSz="914400" rtl="0" eaLnBrk="1" latinLnBrk="0" hangingPunct="1">
              <a:defRPr lang="en-US" sz="882" kern="1200" smtClean="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4F6BF59E-C7AB-4D2C-B602-9844A5FEE556}" type="slidenum">
              <a:rPr kumimoji="0" lang="en-IN" sz="882" b="0" i="0" u="none" strike="noStrike" kern="1200" cap="none" spc="0" normalizeH="0" baseline="0" noProof="0" smtClean="0">
                <a:ln>
                  <a:noFill/>
                </a:ln>
                <a:solidFill>
                  <a:srgbClr val="505050"/>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IN" sz="882" b="0" i="0" u="none" strike="noStrike" kern="1200" cap="none" spc="0" normalizeH="0" baseline="0" noProof="0">
              <a:ln>
                <a:noFill/>
              </a:ln>
              <a:solidFill>
                <a:srgbClr val="505050"/>
              </a:solidFill>
              <a:effectLst/>
              <a:uLnTx/>
              <a:uFillTx/>
              <a:latin typeface="Segoe UI"/>
              <a:ea typeface="+mn-ea"/>
              <a:cs typeface="+mn-cs"/>
            </a:endParaRPr>
          </a:p>
        </p:txBody>
      </p:sp>
      <p:sp>
        <p:nvSpPr>
          <p:cNvPr id="17" name="Rectangle 16"/>
          <p:cNvSpPr/>
          <p:nvPr userDrawn="1"/>
        </p:nvSpPr>
        <p:spPr bwMode="auto">
          <a:xfrm>
            <a:off x="0" y="6439990"/>
            <a:ext cx="12224686" cy="423669"/>
          </a:xfrm>
          <a:prstGeom prst="rect">
            <a:avLst/>
          </a:prstGeom>
          <a:solidFill>
            <a:srgbClr val="FFFFFF">
              <a:lumMod val="95000"/>
            </a:srgbClr>
          </a:solidFill>
          <a:ln w="9525" cap="flat" cmpd="sng" algn="ctr">
            <a:noFill/>
            <a:prstDash val="solid"/>
            <a:headEnd type="none" w="med" len="med"/>
            <a:tailEnd type="none" w="med" len="med"/>
          </a:ln>
          <a:effectLst/>
          <a:scene3d>
            <a:camera prst="orthographicFront">
              <a:rot lat="0" lon="0" rev="0"/>
            </a:camera>
            <a:lightRig rig="flat" dir="t"/>
          </a:scene3d>
          <a:sp3d prstMaterial="matte"/>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err="1">
              <a:ln>
                <a:noFill/>
              </a:ln>
              <a:solidFill>
                <a:srgbClr val="005AA1"/>
              </a:solidFill>
              <a:effectLst/>
              <a:uLnTx/>
              <a:uFillTx/>
              <a:latin typeface="Segoe UI"/>
              <a:ea typeface="Segoe UI" pitchFamily="34" charset="0"/>
              <a:cs typeface="Segoe UI" pitchFamily="34" charset="0"/>
            </a:endParaRPr>
          </a:p>
        </p:txBody>
      </p:sp>
      <p:pic>
        <p:nvPicPr>
          <p:cNvPr id="18" name="Picture 1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589338" y="6520507"/>
            <a:ext cx="989091" cy="211717"/>
          </a:xfrm>
          <a:prstGeom prst="rect">
            <a:avLst/>
          </a:prstGeom>
        </p:spPr>
      </p:pic>
      <p:sp>
        <p:nvSpPr>
          <p:cNvPr id="12" name="TextBox 11">
            <a:extLst>
              <a:ext uri="{FF2B5EF4-FFF2-40B4-BE49-F238E27FC236}">
                <a16:creationId xmlns:a16="http://schemas.microsoft.com/office/drawing/2014/main" id="{1CB2B1BB-9009-4E04-B515-2457FB80B991}"/>
              </a:ext>
            </a:extLst>
          </p:cNvPr>
          <p:cNvSpPr txBox="1"/>
          <p:nvPr userDrawn="1"/>
        </p:nvSpPr>
        <p:spPr>
          <a:xfrm>
            <a:off x="5292837" y="6445396"/>
            <a:ext cx="1776307" cy="433965"/>
          </a:xfrm>
          <a:prstGeom prst="rect">
            <a:avLst/>
          </a:prstGeom>
          <a:noFill/>
        </p:spPr>
        <p:txBody>
          <a:bodyPr wrap="square" lIns="182880" tIns="146304" rIns="182880" bIns="146304" rtlCol="0">
            <a:spAutoFit/>
          </a:bodyPr>
          <a:lstStyle/>
          <a:p>
            <a:pPr>
              <a:lnSpc>
                <a:spcPct val="90000"/>
              </a:lnSpc>
              <a:spcAft>
                <a:spcPts val="600"/>
              </a:spcAft>
            </a:pPr>
            <a:r>
              <a:rPr lang="en-US" sz="1000">
                <a:solidFill>
                  <a:schemeClr val="tx2"/>
                </a:solidFill>
              </a:rPr>
              <a:t>Microsoft Services Hub</a:t>
            </a:r>
          </a:p>
        </p:txBody>
      </p:sp>
    </p:spTree>
    <p:extLst>
      <p:ext uri="{BB962C8B-B14F-4D97-AF65-F5344CB8AC3E}">
        <p14:creationId xmlns:p14="http://schemas.microsoft.com/office/powerpoint/2010/main" val="115755492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342" rtl="0" eaLnBrk="1" fontAlgn="auto" latinLnBrk="0" hangingPunct="1">
              <a:lnSpc>
                <a:spcPct val="100000"/>
              </a:lnSpc>
              <a:spcBef>
                <a:spcPts val="0"/>
              </a:spcBef>
              <a:spcAft>
                <a:spcPts val="0"/>
              </a:spcAft>
              <a:buClrTx/>
              <a:buSzTx/>
              <a:buFontTx/>
              <a:buNone/>
              <a:tabLst/>
              <a:defRPr/>
            </a:pPr>
            <a:fld id="{7DB1EA33-3EA3-40CB-B57A-650502959A20}"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342" rtl="0" eaLnBrk="1" fontAlgn="auto" latinLnBrk="0" hangingPunct="1">
                <a:lnSpc>
                  <a:spcPct val="100000"/>
                </a:lnSpc>
                <a:spcBef>
                  <a:spcPts val="0"/>
                </a:spcBef>
                <a:spcAft>
                  <a:spcPts val="0"/>
                </a:spcAft>
                <a:buClrTx/>
                <a:buSzTx/>
                <a:buFontTx/>
                <a:buNone/>
                <a:tabLst/>
                <a:defRPr/>
              </a:pPr>
              <a:t>3/15/2019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3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342" rtl="0" eaLnBrk="1" fontAlgn="auto" latinLnBrk="0" hangingPunct="1">
              <a:lnSpc>
                <a:spcPct val="100000"/>
              </a:lnSpc>
              <a:spcBef>
                <a:spcPts val="0"/>
              </a:spcBef>
              <a:spcAft>
                <a:spcPts val="0"/>
              </a:spcAft>
              <a:buClrTx/>
              <a:buSzTx/>
              <a:buFontTx/>
              <a:buNone/>
              <a:tabLst/>
              <a:defRPr/>
            </a:pPr>
            <a:fld id="{098A35C8-A3F9-4FF2-8CC3-C4EAF65AD2C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342"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cxnSp>
        <p:nvCxnSpPr>
          <p:cNvPr id="10" name="Straight Connector 9"/>
          <p:cNvCxnSpPr/>
          <p:nvPr userDrawn="1"/>
        </p:nvCxnSpPr>
        <p:spPr>
          <a:xfrm>
            <a:off x="362422" y="5076745"/>
            <a:ext cx="1146887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970971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342" rtl="0" eaLnBrk="1" fontAlgn="auto" latinLnBrk="0" hangingPunct="1">
              <a:lnSpc>
                <a:spcPct val="100000"/>
              </a:lnSpc>
              <a:spcBef>
                <a:spcPts val="0"/>
              </a:spcBef>
              <a:spcAft>
                <a:spcPts val="0"/>
              </a:spcAft>
              <a:buClrTx/>
              <a:buSzTx/>
              <a:buFontTx/>
              <a:buNone/>
              <a:tabLst/>
              <a:defRPr/>
            </a:pPr>
            <a:fld id="{7DB1EA33-3EA3-40CB-B57A-650502959A20}"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342" rtl="0" eaLnBrk="1" fontAlgn="auto" latinLnBrk="0" hangingPunct="1">
                <a:lnSpc>
                  <a:spcPct val="100000"/>
                </a:lnSpc>
                <a:spcBef>
                  <a:spcPts val="0"/>
                </a:spcBef>
                <a:spcAft>
                  <a:spcPts val="0"/>
                </a:spcAft>
                <a:buClrTx/>
                <a:buSzTx/>
                <a:buFontTx/>
                <a:buNone/>
                <a:tabLst/>
                <a:defRPr/>
              </a:pPr>
              <a:t>3/15/2019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3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342" rtl="0" eaLnBrk="1" fontAlgn="auto" latinLnBrk="0" hangingPunct="1">
              <a:lnSpc>
                <a:spcPct val="100000"/>
              </a:lnSpc>
              <a:spcBef>
                <a:spcPts val="0"/>
              </a:spcBef>
              <a:spcAft>
                <a:spcPts val="0"/>
              </a:spcAft>
              <a:buClrTx/>
              <a:buSzTx/>
              <a:buFontTx/>
              <a:buNone/>
              <a:tabLst/>
              <a:defRPr/>
            </a:pPr>
            <a:fld id="{098A35C8-A3F9-4FF2-8CC3-C4EAF65AD2C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342"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2618173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Introduction slide">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101437" name="think-cell Slide" r:id="rId4" imgW="378" imgH="377" progId="TCLayout.ActiveDocument.1">
                  <p:embed/>
                </p:oleObj>
              </mc:Choice>
              <mc:Fallback>
                <p:oleObj name="think-cell Slide" r:id="rId4" imgW="378" imgH="377" progId="TCLayout.ActiveDocument.1">
                  <p:embed/>
                  <p:pic>
                    <p:nvPicPr>
                      <p:cNvPr id="3" name="Object 2"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12" name="Slide Number Placeholder 11">
            <a:extLst>
              <a:ext uri="{FF2B5EF4-FFF2-40B4-BE49-F238E27FC236}">
                <a16:creationId xmlns:a16="http://schemas.microsoft.com/office/drawing/2014/main" id="{E7ED6B24-6398-4E27-8528-CB4396A37EC6}"/>
              </a:ext>
            </a:extLst>
          </p:cNvPr>
          <p:cNvSpPr>
            <a:spLocks noGrp="1"/>
          </p:cNvSpPr>
          <p:nvPr>
            <p:ph type="sldNum" sz="quarter" idx="13"/>
          </p:nvPr>
        </p:nvSpPr>
        <p:spPr/>
        <p:txBody>
          <a:bodyPr/>
          <a:lstStyle/>
          <a:p>
            <a:pPr algn="r"/>
            <a:fld id="{4F6BF59E-C7AB-4D2C-B602-9844A5FEE556}" type="slidenum">
              <a:rPr lang="en-IN" smtClean="0"/>
              <a:pPr algn="r"/>
              <a:t>‹#›</a:t>
            </a:fld>
            <a:endParaRPr lang="en-IN"/>
          </a:p>
        </p:txBody>
      </p:sp>
      <p:pic>
        <p:nvPicPr>
          <p:cNvPr id="18" name="Picture 17"/>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85060" y="-76200"/>
            <a:ext cx="12346512" cy="6934200"/>
          </a:xfrm>
          <a:prstGeom prst="rect">
            <a:avLst/>
          </a:prstGeom>
        </p:spPr>
      </p:pic>
      <p:sp>
        <p:nvSpPr>
          <p:cNvPr id="19" name="Text Placeholder 2"/>
          <p:cNvSpPr txBox="1">
            <a:spLocks/>
          </p:cNvSpPr>
          <p:nvPr userDrawn="1"/>
        </p:nvSpPr>
        <p:spPr bwMode="auto">
          <a:xfrm flipH="1">
            <a:off x="287232" y="6015724"/>
            <a:ext cx="2958170" cy="537925"/>
          </a:xfrm>
          <a:prstGeom prst="rect">
            <a:avLst/>
          </a:prstGeom>
        </p:spPr>
        <p:txBody>
          <a:bodyPr vert="horz" wrap="square" lIns="143387" tIns="107540" rIns="143387" bIns="107540" rtlCol="0">
            <a:noAutofit/>
          </a:bodyPr>
          <a:lstStyle>
            <a:lvl1pPr marL="0" marR="0" indent="0" algn="l" defTabSz="932742" rtl="0" eaLnBrk="1" fontAlgn="auto" latinLnBrk="0" hangingPunct="1">
              <a:lnSpc>
                <a:spcPct val="90000"/>
              </a:lnSpc>
              <a:spcBef>
                <a:spcPts val="0"/>
              </a:spcBef>
              <a:spcAft>
                <a:spcPts val="0"/>
              </a:spcAft>
              <a:buClrTx/>
              <a:buSzPct val="90000"/>
              <a:buFont typeface="Arial" pitchFamily="34" charset="0"/>
              <a:buNone/>
              <a:tabLst/>
              <a:defRPr sz="3200" kern="1200" spc="0" baseline="0">
                <a:gradFill>
                  <a:gsLst>
                    <a:gs pos="4040">
                      <a:srgbClr val="525252"/>
                    </a:gs>
                    <a:gs pos="17000">
                      <a:srgbClr val="52525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353" b="0">
                <a:solidFill>
                  <a:schemeClr val="tx1"/>
                </a:solidFill>
              </a:rPr>
              <a:t>Microsoft Services</a:t>
            </a:r>
            <a:endParaRPr lang="en-US" sz="2353" b="0">
              <a:solidFill>
                <a:schemeClr val="tx1"/>
              </a:solidFill>
              <a:latin typeface="Segoe UI"/>
            </a:endParaRPr>
          </a:p>
        </p:txBody>
      </p:sp>
      <p:sp>
        <p:nvSpPr>
          <p:cNvPr id="20" name="Rectangle 19"/>
          <p:cNvSpPr/>
          <p:nvPr userDrawn="1"/>
        </p:nvSpPr>
        <p:spPr bwMode="auto">
          <a:xfrm flipH="1">
            <a:off x="3245397" y="-76200"/>
            <a:ext cx="9016054" cy="6921504"/>
          </a:xfrm>
          <a:prstGeom prst="rect">
            <a:avLst/>
          </a:prstGeom>
          <a:gradFill flip="none" rotWithShape="1">
            <a:gsLst>
              <a:gs pos="6000">
                <a:srgbClr val="86A5B0">
                  <a:alpha val="57000"/>
                </a:srgbClr>
              </a:gs>
              <a:gs pos="77000">
                <a:srgbClr val="C1D1D6">
                  <a:alpha val="0"/>
                </a:srgbClr>
              </a:gs>
            </a:gsLst>
            <a:lin ang="2700000" scaled="1"/>
            <a:tileRect/>
          </a:gradFill>
          <a:ln>
            <a:noFill/>
          </a:ln>
          <a:effectLst>
            <a:softEdge rad="0"/>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b="0" cap="none" spc="0" err="1">
              <a:ln w="0"/>
              <a:solidFill>
                <a:schemeClr val="tx1"/>
              </a:solidFill>
              <a:effectLst>
                <a:outerShdw blurRad="38100" dist="19050" dir="2700000" algn="tl" rotWithShape="0">
                  <a:schemeClr val="dk1">
                    <a:alpha val="40000"/>
                  </a:schemeClr>
                </a:outerShdw>
              </a:effectLst>
              <a:ea typeface="Segoe UI" pitchFamily="34" charset="0"/>
              <a:cs typeface="Segoe UI" pitchFamily="34" charset="0"/>
            </a:endParaRPr>
          </a:p>
        </p:txBody>
      </p:sp>
      <p:sp>
        <p:nvSpPr>
          <p:cNvPr id="21" name="Rectangle 20"/>
          <p:cNvSpPr/>
          <p:nvPr userDrawn="1"/>
        </p:nvSpPr>
        <p:spPr bwMode="auto">
          <a:xfrm flipH="1">
            <a:off x="5918199" y="-76200"/>
            <a:ext cx="6343251" cy="6953251"/>
          </a:xfrm>
          <a:prstGeom prst="rect">
            <a:avLst/>
          </a:prstGeom>
          <a:gradFill flip="none" rotWithShape="1">
            <a:gsLst>
              <a:gs pos="75000">
                <a:srgbClr val="002050">
                  <a:alpha val="76000"/>
                </a:srgbClr>
              </a:gs>
              <a:gs pos="32000">
                <a:srgbClr val="002050"/>
              </a:gs>
              <a:gs pos="100000">
                <a:srgbClr val="002050">
                  <a:alpha val="0"/>
                </a:srgbClr>
              </a:gs>
            </a:gsLst>
            <a:lin ang="0" scaled="1"/>
            <a:tileRect/>
          </a:gradFill>
          <a:ln>
            <a:noFill/>
          </a:ln>
          <a:effectLst>
            <a:softEdge rad="0"/>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b="0" cap="none" spc="0" err="1">
              <a:ln w="0"/>
              <a:solidFill>
                <a:schemeClr val="tx1"/>
              </a:solidFill>
              <a:effectLst>
                <a:outerShdw blurRad="38100" dist="19050" dir="2700000" algn="tl" rotWithShape="0">
                  <a:schemeClr val="dk1">
                    <a:alpha val="40000"/>
                  </a:schemeClr>
                </a:outerShdw>
              </a:effectLst>
              <a:ea typeface="Segoe UI" pitchFamily="34" charset="0"/>
              <a:cs typeface="Segoe UI" pitchFamily="34" charset="0"/>
            </a:endParaRPr>
          </a:p>
        </p:txBody>
      </p:sp>
      <p:sp>
        <p:nvSpPr>
          <p:cNvPr id="22" name="Text Placeholder 4"/>
          <p:cNvSpPr>
            <a:spLocks noGrp="1"/>
          </p:cNvSpPr>
          <p:nvPr>
            <p:ph type="body" sz="quarter" idx="12" hasCustomPrompt="1"/>
          </p:nvPr>
        </p:nvSpPr>
        <p:spPr>
          <a:xfrm flipH="1">
            <a:off x="7664643" y="1535750"/>
            <a:ext cx="4070156" cy="1792326"/>
          </a:xfrm>
          <a:noFill/>
        </p:spPr>
        <p:txBody>
          <a:bodyPr lIns="146304" tIns="109728" rIns="146304" bIns="109728">
            <a:noAutofit/>
          </a:bodyPr>
          <a:lstStyle>
            <a:lvl1pPr marL="0" indent="0">
              <a:spcBef>
                <a:spcPts val="0"/>
              </a:spcBef>
              <a:buNone/>
              <a:defRPr lang="en-US" sz="2800" kern="1200" spc="0" baseline="0" dirty="0">
                <a:solidFill>
                  <a:schemeClr val="tx1"/>
                </a:solidFill>
                <a:latin typeface="+mn-lt"/>
                <a:ea typeface="+mn-ea"/>
                <a:cs typeface="Segoe UI Semilight" panose="020B0402040204020203" pitchFamily="34" charset="0"/>
              </a:defRPr>
            </a:lvl1pPr>
          </a:lstStyle>
          <a:p>
            <a:pPr marL="0" marR="0" lvl="0" indent="0" algn="l" defTabSz="914016" rtl="0" eaLnBrk="1" fontAlgn="auto" latinLnBrk="0" hangingPunct="1">
              <a:lnSpc>
                <a:spcPct val="90000"/>
              </a:lnSpc>
              <a:spcBef>
                <a:spcPts val="0"/>
              </a:spcBef>
              <a:spcAft>
                <a:spcPts val="0"/>
              </a:spcAft>
              <a:buClrTx/>
              <a:buSzPct val="90000"/>
              <a:buFont typeface="Arial" pitchFamily="34" charset="0"/>
              <a:buNone/>
              <a:tabLst/>
            </a:pPr>
            <a:r>
              <a:rPr lang="en-US"/>
              <a:t>The content can go here</a:t>
            </a:r>
          </a:p>
        </p:txBody>
      </p:sp>
      <p:sp>
        <p:nvSpPr>
          <p:cNvPr id="23" name="Title 1"/>
          <p:cNvSpPr>
            <a:spLocks noGrp="1"/>
          </p:cNvSpPr>
          <p:nvPr>
            <p:ph type="title" hasCustomPrompt="1"/>
          </p:nvPr>
        </p:nvSpPr>
        <p:spPr>
          <a:xfrm flipH="1">
            <a:off x="7664645" y="258763"/>
            <a:ext cx="4070154" cy="1528400"/>
          </a:xfrm>
          <a:noFill/>
        </p:spPr>
        <p:txBody>
          <a:bodyPr lIns="146304" tIns="91440" rIns="146304" bIns="91440" anchor="b" anchorCtr="0"/>
          <a:lstStyle>
            <a:lvl1pPr>
              <a:defRPr sz="5000" spc="-98" baseline="0">
                <a:solidFill>
                  <a:schemeClr val="tx1"/>
                </a:solidFill>
              </a:defRPr>
            </a:lvl1pPr>
          </a:lstStyle>
          <a:p>
            <a:r>
              <a:rPr lang="en-US"/>
              <a:t>This can be the title</a:t>
            </a:r>
          </a:p>
        </p:txBody>
      </p:sp>
      <p:pic>
        <p:nvPicPr>
          <p:cNvPr id="24" name="Picture 23"/>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bwMode="invGray">
          <a:xfrm>
            <a:off x="10553035" y="6427013"/>
            <a:ext cx="1181765" cy="253187"/>
          </a:xfrm>
          <a:prstGeom prst="rect">
            <a:avLst/>
          </a:prstGeom>
        </p:spPr>
      </p:pic>
    </p:spTree>
    <p:extLst>
      <p:ext uri="{BB962C8B-B14F-4D97-AF65-F5344CB8AC3E}">
        <p14:creationId xmlns:p14="http://schemas.microsoft.com/office/powerpoint/2010/main" val="49599589"/>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bg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9C718DC-118E-49F4-941D-0D22949DFB2E}"/>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 y="-577665"/>
            <a:ext cx="12209929" cy="7435665"/>
          </a:xfrm>
          <a:prstGeom prst="rect">
            <a:avLst/>
          </a:prstGeom>
        </p:spPr>
      </p:pic>
      <p:sp>
        <p:nvSpPr>
          <p:cNvPr id="8" name="Rectangle 7"/>
          <p:cNvSpPr/>
          <p:nvPr userDrawn="1"/>
        </p:nvSpPr>
        <p:spPr bwMode="auto">
          <a:xfrm>
            <a:off x="1" y="-577666"/>
            <a:ext cx="6128084" cy="7435665"/>
          </a:xfrm>
          <a:prstGeom prst="rect">
            <a:avLst/>
          </a:prstGeom>
          <a:gradFill flip="none" rotWithShape="1">
            <a:gsLst>
              <a:gs pos="100000">
                <a:srgbClr val="12100E">
                  <a:alpha val="82000"/>
                </a:srgbClr>
              </a:gs>
              <a:gs pos="4000">
                <a:srgbClr val="000000">
                  <a:alpha val="0"/>
                </a:srgbClr>
              </a:gs>
              <a:gs pos="46000">
                <a:srgbClr val="000000">
                  <a:alpha val="50000"/>
                </a:srgbClr>
              </a:gs>
            </a:gsLst>
            <a:lin ang="108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102461" name="think-cell Slide" r:id="rId5" imgW="378" imgH="377" progId="TCLayout.ActiveDocument.1">
                  <p:embed/>
                </p:oleObj>
              </mc:Choice>
              <mc:Fallback>
                <p:oleObj name="think-cell Slide" r:id="rId5" imgW="378" imgH="377" progId="TCLayout.ActiveDocument.1">
                  <p:embed/>
                  <p:pic>
                    <p:nvPicPr>
                      <p:cNvPr id="2" name="Object 1" hidden="1"/>
                      <p:cNvPicPr/>
                      <p:nvPr/>
                    </p:nvPicPr>
                    <p:blipFill>
                      <a:blip r:embed="rId6"/>
                      <a:stretch>
                        <a:fillRect/>
                      </a:stretch>
                    </p:blipFill>
                    <p:spPr>
                      <a:xfrm>
                        <a:off x="1557" y="1558"/>
                        <a:ext cx="1556" cy="1556"/>
                      </a:xfrm>
                      <a:prstGeom prst="rect">
                        <a:avLst/>
                      </a:prstGeom>
                    </p:spPr>
                  </p:pic>
                </p:oleObj>
              </mc:Fallback>
            </mc:AlternateContent>
          </a:graphicData>
        </a:graphic>
      </p:graphicFrame>
      <p:sp>
        <p:nvSpPr>
          <p:cNvPr id="9" name="Title 1"/>
          <p:cNvSpPr>
            <a:spLocks noGrp="1"/>
          </p:cNvSpPr>
          <p:nvPr>
            <p:ph type="title" hasCustomPrompt="1"/>
          </p:nvPr>
        </p:nvSpPr>
        <p:spPr>
          <a:xfrm>
            <a:off x="269303" y="852669"/>
            <a:ext cx="3965814" cy="1793090"/>
          </a:xfrm>
          <a:noFill/>
        </p:spPr>
        <p:txBody>
          <a:bodyPr lIns="146304" tIns="91440" rIns="146304" bIns="91440" anchor="b" anchorCtr="0"/>
          <a:lstStyle>
            <a:lvl1pPr>
              <a:defRPr sz="5293" spc="-98" baseline="0">
                <a:gradFill>
                  <a:gsLst>
                    <a:gs pos="91000">
                      <a:schemeClr val="tx1"/>
                    </a:gs>
                    <a:gs pos="0">
                      <a:schemeClr val="tx1"/>
                    </a:gs>
                  </a:gsLst>
                  <a:lin ang="5400000" scaled="0"/>
                </a:gradFill>
              </a:defRPr>
            </a:lvl1pPr>
          </a:lstStyle>
          <a:p>
            <a:r>
              <a:rPr lang="en-US"/>
              <a:t>The title can go here</a:t>
            </a:r>
          </a:p>
        </p:txBody>
      </p:sp>
      <p:sp>
        <p:nvSpPr>
          <p:cNvPr id="5" name="Text Placeholder 4"/>
          <p:cNvSpPr>
            <a:spLocks noGrp="1"/>
          </p:cNvSpPr>
          <p:nvPr>
            <p:ph type="body" sz="quarter" idx="12" hasCustomPrompt="1"/>
          </p:nvPr>
        </p:nvSpPr>
        <p:spPr>
          <a:xfrm>
            <a:off x="269302" y="2647057"/>
            <a:ext cx="7171337" cy="1792326"/>
          </a:xfrm>
          <a:noFill/>
        </p:spPr>
        <p:txBody>
          <a:bodyPr lIns="146304" tIns="109728" rIns="146304" bIns="109728">
            <a:noAutofit/>
          </a:bodyPr>
          <a:lstStyle>
            <a:lvl1pPr marL="0" indent="0">
              <a:spcBef>
                <a:spcPts val="0"/>
              </a:spcBef>
              <a:buNone/>
              <a:defRPr sz="2745" spc="0" baseline="0">
                <a:gradFill>
                  <a:gsLst>
                    <a:gs pos="91000">
                      <a:schemeClr val="tx1"/>
                    </a:gs>
                    <a:gs pos="0">
                      <a:schemeClr val="tx1"/>
                    </a:gs>
                  </a:gsLst>
                  <a:lin ang="5400000" scaled="0"/>
                </a:gradFill>
                <a:latin typeface="Segoe UI Semilight" panose="020B0402040204020203" pitchFamily="34" charset="0"/>
                <a:cs typeface="Segoe UI Semilight" panose="020B0402040204020203" pitchFamily="34" charset="0"/>
              </a:defRPr>
            </a:lvl1pPr>
          </a:lstStyle>
          <a:p>
            <a:pPr lvl="0"/>
            <a:r>
              <a:rPr lang="en-US"/>
              <a:t>This is the body content</a:t>
            </a:r>
          </a:p>
        </p:txBody>
      </p:sp>
      <p:pic>
        <p:nvPicPr>
          <p:cNvPr id="7" name="Picture 6"/>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bwMode="invGray">
          <a:xfrm>
            <a:off x="457200" y="6042263"/>
            <a:ext cx="1613565" cy="345698"/>
          </a:xfrm>
          <a:prstGeom prst="rect">
            <a:avLst/>
          </a:prstGeom>
        </p:spPr>
      </p:pic>
    </p:spTree>
    <p:extLst>
      <p:ext uri="{BB962C8B-B14F-4D97-AF65-F5344CB8AC3E}">
        <p14:creationId xmlns:p14="http://schemas.microsoft.com/office/powerpoint/2010/main" val="349166574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11325" name="think-cell Slide" r:id="rId4" imgW="378" imgH="377" progId="TCLayout.ActiveDocument.1">
                  <p:embed/>
                </p:oleObj>
              </mc:Choice>
              <mc:Fallback>
                <p:oleObj name="think-cell Slide" r:id="rId4" imgW="378" imgH="377" progId="TCLayout.ActiveDocument.1">
                  <p:embed/>
                  <p:pic>
                    <p:nvPicPr>
                      <p:cNvPr id="3" name="Object 2"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2" name="Title 1"/>
          <p:cNvSpPr>
            <a:spLocks noGrp="1"/>
          </p:cNvSpPr>
          <p:nvPr>
            <p:ph type="title" hasCustomPrompt="1"/>
          </p:nvPr>
        </p:nvSpPr>
        <p:spPr>
          <a:xfrm>
            <a:off x="269240" y="1186358"/>
            <a:ext cx="9859116" cy="1098762"/>
          </a:xfrm>
          <a:noFill/>
        </p:spPr>
        <p:txBody>
          <a:bodyPr tIns="91440" bIns="91440" anchor="t" anchorCtr="0">
            <a:spAutoFit/>
          </a:bodyPr>
          <a:lstStyle>
            <a:lvl1pPr>
              <a:defRPr lang="en-US" sz="6600" b="0" kern="1200" cap="none" spc="-98"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a:t>Video title</a:t>
            </a:r>
          </a:p>
        </p:txBody>
      </p:sp>
      <p:sp>
        <p:nvSpPr>
          <p:cNvPr id="7" name="Footer Placeholder 6">
            <a:extLst>
              <a:ext uri="{FF2B5EF4-FFF2-40B4-BE49-F238E27FC236}">
                <a16:creationId xmlns:a16="http://schemas.microsoft.com/office/drawing/2014/main" id="{817C054B-0022-47E3-9CDF-2728BA78AF1C}"/>
              </a:ext>
            </a:extLst>
          </p:cNvPr>
          <p:cNvSpPr>
            <a:spLocks noGrp="1"/>
          </p:cNvSpPr>
          <p:nvPr>
            <p:ph type="ftr" sz="quarter" idx="10"/>
          </p:nvPr>
        </p:nvSpPr>
        <p:spPr/>
        <p:txBody>
          <a:bodyPr/>
          <a:lstStyle>
            <a:lvl1pPr>
              <a:defRPr>
                <a:solidFill>
                  <a:schemeClr val="tx1"/>
                </a:solidFill>
              </a:defRPr>
            </a:lvl1pPr>
          </a:lstStyle>
          <a:p>
            <a:pPr>
              <a:defRPr/>
            </a:pPr>
            <a:r>
              <a:rPr lang="en-IN" kern="0"/>
              <a:t>Microsoft Confidential - Internal Only</a:t>
            </a:r>
          </a:p>
        </p:txBody>
      </p:sp>
    </p:spTree>
    <p:extLst>
      <p:ext uri="{BB962C8B-B14F-4D97-AF65-F5344CB8AC3E}">
        <p14:creationId xmlns:p14="http://schemas.microsoft.com/office/powerpoint/2010/main" val="9013660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Value props layout">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103485" name="think-cell Slide" r:id="rId4" imgW="378" imgH="377" progId="TCLayout.ActiveDocument.1">
                  <p:embed/>
                </p:oleObj>
              </mc:Choice>
              <mc:Fallback>
                <p:oleObj name="think-cell Slide" r:id="rId4" imgW="378" imgH="377" progId="TCLayout.ActiveDocument.1">
                  <p:embed/>
                  <p:pic>
                    <p:nvPicPr>
                      <p:cNvPr id="3" name="Object 2"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12" name="Slide Number Placeholder 4">
            <a:extLst>
              <a:ext uri="{FF2B5EF4-FFF2-40B4-BE49-F238E27FC236}">
                <a16:creationId xmlns:a16="http://schemas.microsoft.com/office/drawing/2014/main" id="{46470CB3-0D64-4E54-95DC-61343F35885E}"/>
              </a:ext>
            </a:extLst>
          </p:cNvPr>
          <p:cNvSpPr>
            <a:spLocks noGrp="1"/>
          </p:cNvSpPr>
          <p:nvPr>
            <p:ph type="sldNum" sz="quarter" idx="4"/>
          </p:nvPr>
        </p:nvSpPr>
        <p:spPr>
          <a:xfrm>
            <a:off x="11906110" y="6526583"/>
            <a:ext cx="139862" cy="135796"/>
          </a:xfrm>
          <a:prstGeom prst="rect">
            <a:avLst/>
          </a:prstGeom>
        </p:spPr>
        <p:txBody>
          <a:bodyPr vert="horz" wrap="none" lIns="0" tIns="0" rIns="0" bIns="0" rtlCol="0" anchor="ctr">
            <a:noAutofit/>
          </a:bodyPr>
          <a:lstStyle>
            <a:lvl1pPr>
              <a:defRPr lang="en-US" sz="882" smtClean="0">
                <a:solidFill>
                  <a:schemeClr val="bg1"/>
                </a:solidFill>
              </a:defRPr>
            </a:lvl1pPr>
          </a:lstStyle>
          <a:p>
            <a:pPr algn="r"/>
            <a:fld id="{4F6BF59E-C7AB-4D2C-B602-9844A5FEE556}" type="slidenum">
              <a:rPr lang="en-IN" smtClean="0"/>
              <a:pPr algn="r"/>
              <a:t>‹#›</a:t>
            </a:fld>
            <a:endParaRPr lang="en-IN"/>
          </a:p>
        </p:txBody>
      </p:sp>
      <p:pic>
        <p:nvPicPr>
          <p:cNvPr id="29" name="Picture 28">
            <a:extLst>
              <a:ext uri="{FF2B5EF4-FFF2-40B4-BE49-F238E27FC236}">
                <a16:creationId xmlns:a16="http://schemas.microsoft.com/office/drawing/2014/main" id="{F4455ED6-DD64-41C1-8FEE-3B040CC04A4F}"/>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t="-269"/>
          <a:stretch/>
        </p:blipFill>
        <p:spPr>
          <a:xfrm flipH="1">
            <a:off x="-1091" y="-185"/>
            <a:ext cx="12256170" cy="6895493"/>
          </a:xfrm>
          <a:prstGeom prst="rect">
            <a:avLst/>
          </a:prstGeom>
        </p:spPr>
      </p:pic>
      <p:sp>
        <p:nvSpPr>
          <p:cNvPr id="30" name="Text Placeholder 2"/>
          <p:cNvSpPr txBox="1">
            <a:spLocks/>
          </p:cNvSpPr>
          <p:nvPr userDrawn="1"/>
        </p:nvSpPr>
        <p:spPr bwMode="auto">
          <a:xfrm>
            <a:off x="8387420" y="5986755"/>
            <a:ext cx="2958170" cy="537925"/>
          </a:xfrm>
          <a:prstGeom prst="rect">
            <a:avLst/>
          </a:prstGeom>
        </p:spPr>
        <p:txBody>
          <a:bodyPr vert="horz" wrap="square" lIns="143387" tIns="107540" rIns="143387" bIns="107540" rtlCol="0">
            <a:noAutofit/>
          </a:bodyPr>
          <a:lstStyle>
            <a:lvl1pPr marL="0" marR="0" indent="0" algn="l" defTabSz="932742" rtl="0" eaLnBrk="1" fontAlgn="auto" latinLnBrk="0" hangingPunct="1">
              <a:lnSpc>
                <a:spcPct val="90000"/>
              </a:lnSpc>
              <a:spcBef>
                <a:spcPts val="0"/>
              </a:spcBef>
              <a:spcAft>
                <a:spcPts val="0"/>
              </a:spcAft>
              <a:buClrTx/>
              <a:buSzPct val="90000"/>
              <a:buFont typeface="Arial" pitchFamily="34" charset="0"/>
              <a:buNone/>
              <a:tabLst/>
              <a:defRPr sz="3200" kern="1200" spc="0" baseline="0">
                <a:gradFill>
                  <a:gsLst>
                    <a:gs pos="4040">
                      <a:srgbClr val="525252"/>
                    </a:gs>
                    <a:gs pos="17000">
                      <a:srgbClr val="52525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353" b="0">
                <a:solidFill>
                  <a:schemeClr val="tx1"/>
                </a:solidFill>
              </a:rPr>
              <a:t>Microsoft Services</a:t>
            </a:r>
            <a:endParaRPr lang="en-US" sz="2353" b="0">
              <a:solidFill>
                <a:schemeClr val="tx1"/>
              </a:solidFill>
              <a:latin typeface="Segoe UI"/>
            </a:endParaRPr>
          </a:p>
        </p:txBody>
      </p:sp>
      <p:sp>
        <p:nvSpPr>
          <p:cNvPr id="31" name="Rectangle 30"/>
          <p:cNvSpPr/>
          <p:nvPr userDrawn="1"/>
        </p:nvSpPr>
        <p:spPr bwMode="auto">
          <a:xfrm flipH="1">
            <a:off x="5003799" y="-32084"/>
            <a:ext cx="7283179" cy="6906126"/>
          </a:xfrm>
          <a:prstGeom prst="rect">
            <a:avLst/>
          </a:prstGeom>
          <a:gradFill flip="none" rotWithShape="1">
            <a:gsLst>
              <a:gs pos="100000">
                <a:srgbClr val="ABC0C8">
                  <a:alpha val="0"/>
                </a:srgbClr>
              </a:gs>
              <a:gs pos="82000">
                <a:srgbClr val="D3DEE2">
                  <a:alpha val="92000"/>
                </a:srgbClr>
              </a:gs>
              <a:gs pos="67000">
                <a:srgbClr val="FBFCFC"/>
              </a:gs>
            </a:gsLst>
            <a:lin ang="0" scaled="1"/>
            <a:tileRect/>
          </a:gradFill>
          <a:ln>
            <a:noFill/>
          </a:ln>
          <a:effectLst>
            <a:softEdge rad="0"/>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b="0" cap="none" spc="0" err="1">
              <a:ln w="0"/>
              <a:solidFill>
                <a:schemeClr val="tx1"/>
              </a:solidFill>
              <a:effectLst>
                <a:outerShdw blurRad="38100" dist="19050" dir="2700000" algn="tl" rotWithShape="0">
                  <a:schemeClr val="dk1">
                    <a:alpha val="40000"/>
                  </a:schemeClr>
                </a:outerShdw>
              </a:effectLst>
              <a:ea typeface="Segoe UI" pitchFamily="34" charset="0"/>
              <a:cs typeface="Segoe UI" pitchFamily="34" charset="0"/>
            </a:endParaRPr>
          </a:p>
        </p:txBody>
      </p:sp>
      <p:sp>
        <p:nvSpPr>
          <p:cNvPr id="40" name="Rectangle 39"/>
          <p:cNvSpPr/>
          <p:nvPr userDrawn="1"/>
        </p:nvSpPr>
        <p:spPr bwMode="auto">
          <a:xfrm>
            <a:off x="-22436" y="6434331"/>
            <a:ext cx="12309414" cy="466585"/>
          </a:xfrm>
          <a:prstGeom prst="rect">
            <a:avLst/>
          </a:prstGeom>
          <a:solidFill>
            <a:schemeClr val="tx1">
              <a:lumMod val="95000"/>
            </a:schemeClr>
          </a:solidFill>
          <a:ln>
            <a:noFill/>
            <a:headEnd type="none" w="med" len="med"/>
            <a:tailEnd type="none" w="med" len="med"/>
          </a:ln>
          <a:effectLst/>
          <a:scene3d>
            <a:camera prst="orthographicFront">
              <a:rot lat="0" lon="0" rev="0"/>
            </a:camera>
            <a:lightRig rig="twoPt" dir="t">
              <a:rot lat="0" lon="0" rev="4800000"/>
            </a:lightRig>
          </a:scene3d>
          <a:sp3d prstMaterial="matte"/>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solidFill>
                <a:srgbClr val="005AA1"/>
              </a:solidFill>
              <a:ea typeface="Segoe UI" pitchFamily="34" charset="0"/>
              <a:cs typeface="Segoe UI" pitchFamily="34" charset="0"/>
            </a:endParaRPr>
          </a:p>
        </p:txBody>
      </p:sp>
      <p:pic>
        <p:nvPicPr>
          <p:cNvPr id="41" name="Picture 40"/>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10589338" y="6520507"/>
            <a:ext cx="989091" cy="211717"/>
          </a:xfrm>
          <a:prstGeom prst="rect">
            <a:avLst/>
          </a:prstGeom>
        </p:spPr>
      </p:pic>
      <p:sp>
        <p:nvSpPr>
          <p:cNvPr id="14" name="TextBox 13">
            <a:extLst>
              <a:ext uri="{FF2B5EF4-FFF2-40B4-BE49-F238E27FC236}">
                <a16:creationId xmlns:a16="http://schemas.microsoft.com/office/drawing/2014/main" id="{B2C67AA8-F7FB-41B1-9E2D-CFAC21BDDA12}"/>
              </a:ext>
            </a:extLst>
          </p:cNvPr>
          <p:cNvSpPr txBox="1"/>
          <p:nvPr userDrawn="1"/>
        </p:nvSpPr>
        <p:spPr>
          <a:xfrm>
            <a:off x="5292837" y="6445396"/>
            <a:ext cx="1776307" cy="433965"/>
          </a:xfrm>
          <a:prstGeom prst="rect">
            <a:avLst/>
          </a:prstGeom>
          <a:noFill/>
        </p:spPr>
        <p:txBody>
          <a:bodyPr wrap="square" lIns="182880" tIns="146304" rIns="182880" bIns="146304" rtlCol="0">
            <a:spAutoFit/>
          </a:bodyPr>
          <a:lstStyle/>
          <a:p>
            <a:pPr>
              <a:lnSpc>
                <a:spcPct val="90000"/>
              </a:lnSpc>
              <a:spcAft>
                <a:spcPts val="600"/>
              </a:spcAft>
            </a:pPr>
            <a:r>
              <a:rPr lang="en-US" sz="1000">
                <a:solidFill>
                  <a:schemeClr val="accent4"/>
                </a:solidFill>
              </a:rPr>
              <a:t>Microsoft Services Hub</a:t>
            </a:r>
          </a:p>
        </p:txBody>
      </p:sp>
    </p:spTree>
    <p:extLst>
      <p:ext uri="{BB962C8B-B14F-4D97-AF65-F5344CB8AC3E}">
        <p14:creationId xmlns:p14="http://schemas.microsoft.com/office/powerpoint/2010/main" val="2734436084"/>
      </p:ext>
    </p:extLst>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Image and content layout">
    <p:spTree>
      <p:nvGrpSpPr>
        <p:cNvPr id="1" name=""/>
        <p:cNvGrpSpPr/>
        <p:nvPr/>
      </p:nvGrpSpPr>
      <p:grpSpPr>
        <a:xfrm>
          <a:off x="0" y="0"/>
          <a:ext cx="0" cy="0"/>
          <a:chOff x="0" y="0"/>
          <a:chExt cx="0" cy="0"/>
        </a:xfrm>
      </p:grpSpPr>
      <p:sp>
        <p:nvSpPr>
          <p:cNvPr id="7" name="Title 1"/>
          <p:cNvSpPr>
            <a:spLocks noGrp="1"/>
          </p:cNvSpPr>
          <p:nvPr>
            <p:ph type="title"/>
          </p:nvPr>
        </p:nvSpPr>
        <p:spPr>
          <a:xfrm>
            <a:off x="288518" y="253713"/>
            <a:ext cx="11655840" cy="935463"/>
          </a:xfrm>
        </p:spPr>
        <p:txBody>
          <a:bodyPr/>
          <a:lstStyle/>
          <a:p>
            <a:r>
              <a:rPr lang="en-US"/>
              <a:t>    </a:t>
            </a:r>
          </a:p>
        </p:txBody>
      </p:sp>
      <p:sp>
        <p:nvSpPr>
          <p:cNvPr id="8" name="Text Placeholder 2"/>
          <p:cNvSpPr>
            <a:spLocks noGrp="1"/>
          </p:cNvSpPr>
          <p:nvPr>
            <p:ph type="body" sz="quarter" idx="11"/>
          </p:nvPr>
        </p:nvSpPr>
        <p:spPr>
          <a:xfrm>
            <a:off x="269239" y="957257"/>
            <a:ext cx="11653523" cy="482831"/>
          </a:xfrm>
        </p:spPr>
        <p:txBody>
          <a:bodyPr/>
          <a:lstStyle/>
          <a:p>
            <a:endParaRPr lang="en-US"/>
          </a:p>
        </p:txBody>
      </p:sp>
      <p:sp>
        <p:nvSpPr>
          <p:cNvPr id="10" name="Slide Number Placeholder 4"/>
          <p:cNvSpPr>
            <a:spLocks noGrp="1"/>
          </p:cNvSpPr>
          <p:nvPr>
            <p:ph type="sldNum" sz="quarter" idx="4"/>
          </p:nvPr>
        </p:nvSpPr>
        <p:spPr>
          <a:xfrm>
            <a:off x="11906110" y="6526583"/>
            <a:ext cx="139862" cy="135796"/>
          </a:xfrm>
        </p:spPr>
        <p:txBody>
          <a:bodyPr/>
          <a:lstStyle/>
          <a:p>
            <a:pPr algn="r"/>
            <a:fld id="{4F6BF59E-C7AB-4D2C-B602-9844A5FEE556}" type="slidenum">
              <a:rPr lang="en-IN" smtClean="0"/>
              <a:pPr algn="r"/>
              <a:t>‹#›</a:t>
            </a:fld>
            <a:endParaRPr lang="en-IN"/>
          </a:p>
        </p:txBody>
      </p:sp>
      <p:pic>
        <p:nvPicPr>
          <p:cNvPr id="11" name="Picture 10"/>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6043" y="-16042"/>
            <a:ext cx="12211587" cy="6874042"/>
          </a:xfrm>
          <a:prstGeom prst="rect">
            <a:avLst/>
          </a:prstGeom>
        </p:spPr>
      </p:pic>
      <p:sp>
        <p:nvSpPr>
          <p:cNvPr id="12" name="Rectangle 11"/>
          <p:cNvSpPr/>
          <p:nvPr userDrawn="1"/>
        </p:nvSpPr>
        <p:spPr bwMode="auto">
          <a:xfrm>
            <a:off x="6427859" y="-37306"/>
            <a:ext cx="5780181" cy="6896100"/>
          </a:xfrm>
          <a:prstGeom prst="rect">
            <a:avLst/>
          </a:prstGeom>
          <a:solidFill>
            <a:schemeClr val="tx1">
              <a:alpha val="98000"/>
            </a:schemeClr>
          </a:solidFill>
          <a:ln>
            <a:noFill/>
            <a:headEnd type="none" w="med" len="med"/>
            <a:tailEnd type="none" w="med" len="med"/>
          </a:ln>
          <a:effectLst/>
          <a:scene3d>
            <a:camera prst="orthographicFront">
              <a:rot lat="0" lon="0" rev="0"/>
            </a:camera>
            <a:lightRig rig="twoPt" dir="t">
              <a:rot lat="0" lon="0" rev="4800000"/>
            </a:lightRig>
          </a:scene3d>
          <a:sp3d prstMaterial="matte"/>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7" name="Rectangle 16"/>
          <p:cNvSpPr/>
          <p:nvPr userDrawn="1"/>
        </p:nvSpPr>
        <p:spPr bwMode="auto">
          <a:xfrm>
            <a:off x="-22436" y="6434332"/>
            <a:ext cx="12230478" cy="423668"/>
          </a:xfrm>
          <a:prstGeom prst="rect">
            <a:avLst/>
          </a:prstGeom>
          <a:solidFill>
            <a:schemeClr val="tx1">
              <a:lumMod val="95000"/>
            </a:schemeClr>
          </a:solidFill>
          <a:ln>
            <a:noFill/>
            <a:headEnd type="none" w="med" len="med"/>
            <a:tailEnd type="none" w="med" len="med"/>
          </a:ln>
          <a:effectLst/>
          <a:scene3d>
            <a:camera prst="orthographicFront">
              <a:rot lat="0" lon="0" rev="0"/>
            </a:camera>
            <a:lightRig rig="twoPt" dir="t">
              <a:rot lat="0" lon="0" rev="4800000"/>
            </a:lightRig>
          </a:scene3d>
          <a:sp3d prstMaterial="matte"/>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solidFill>
                <a:srgbClr val="005AA1"/>
              </a:solidFill>
              <a:ea typeface="Segoe UI" pitchFamily="34" charset="0"/>
              <a:cs typeface="Segoe UI" pitchFamily="34" charset="0"/>
            </a:endParaRPr>
          </a:p>
        </p:txBody>
      </p:sp>
      <p:pic>
        <p:nvPicPr>
          <p:cNvPr id="18" name="Picture 1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589338" y="6520507"/>
            <a:ext cx="989091" cy="211717"/>
          </a:xfrm>
          <a:prstGeom prst="rect">
            <a:avLst/>
          </a:prstGeom>
        </p:spPr>
      </p:pic>
      <p:sp>
        <p:nvSpPr>
          <p:cNvPr id="14" name="TextBox 13">
            <a:extLst>
              <a:ext uri="{FF2B5EF4-FFF2-40B4-BE49-F238E27FC236}">
                <a16:creationId xmlns:a16="http://schemas.microsoft.com/office/drawing/2014/main" id="{2E79D195-D318-4710-90AD-911CE8D488A7}"/>
              </a:ext>
            </a:extLst>
          </p:cNvPr>
          <p:cNvSpPr txBox="1"/>
          <p:nvPr userDrawn="1"/>
        </p:nvSpPr>
        <p:spPr>
          <a:xfrm>
            <a:off x="5292837" y="6445396"/>
            <a:ext cx="1776307" cy="433965"/>
          </a:xfrm>
          <a:prstGeom prst="rect">
            <a:avLst/>
          </a:prstGeom>
          <a:noFill/>
        </p:spPr>
        <p:txBody>
          <a:bodyPr wrap="square" lIns="182880" tIns="146304" rIns="182880" bIns="146304" rtlCol="0">
            <a:spAutoFit/>
          </a:bodyPr>
          <a:lstStyle/>
          <a:p>
            <a:pPr>
              <a:lnSpc>
                <a:spcPct val="90000"/>
              </a:lnSpc>
              <a:spcAft>
                <a:spcPts val="600"/>
              </a:spcAft>
            </a:pPr>
            <a:r>
              <a:rPr lang="en-US" sz="1000">
                <a:solidFill>
                  <a:schemeClr val="accent4"/>
                </a:solidFill>
              </a:rPr>
              <a:t>Microsoft Services Hub</a:t>
            </a:r>
          </a:p>
        </p:txBody>
      </p:sp>
    </p:spTree>
    <p:extLst>
      <p:ext uri="{BB962C8B-B14F-4D97-AF65-F5344CB8AC3E}">
        <p14:creationId xmlns:p14="http://schemas.microsoft.com/office/powerpoint/2010/main" val="2325490091"/>
      </p:ext>
    </p:extLst>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Onboarding assessment slide">
    <p:bg>
      <p:bgPr>
        <a:solidFill>
          <a:schemeClr val="bg2"/>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105533" name="think-cell Slide" r:id="rId4" imgW="378" imgH="377" progId="TCLayout.ActiveDocument.1">
                  <p:embed/>
                </p:oleObj>
              </mc:Choice>
              <mc:Fallback>
                <p:oleObj name="think-cell Slide" r:id="rId4" imgW="378" imgH="377" progId="TCLayout.ActiveDocument.1">
                  <p:embed/>
                  <p:pic>
                    <p:nvPicPr>
                      <p:cNvPr id="2" name="Object 1"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19" name="Slide Number Placeholder 7">
            <a:extLst>
              <a:ext uri="{FF2B5EF4-FFF2-40B4-BE49-F238E27FC236}">
                <a16:creationId xmlns:a16="http://schemas.microsoft.com/office/drawing/2014/main" id="{708F30EC-5C0E-47A8-84E7-734973F828E6}"/>
              </a:ext>
            </a:extLst>
          </p:cNvPr>
          <p:cNvSpPr>
            <a:spLocks noGrp="1"/>
          </p:cNvSpPr>
          <p:nvPr>
            <p:ph type="sldNum" sz="quarter" idx="11"/>
          </p:nvPr>
        </p:nvSpPr>
        <p:spPr>
          <a:xfrm>
            <a:off x="11906110" y="6558207"/>
            <a:ext cx="139862" cy="135796"/>
          </a:xfrm>
        </p:spPr>
        <p:txBody>
          <a:bodyPr/>
          <a:lstStyle/>
          <a:p>
            <a:pPr algn="r"/>
            <a:fld id="{4F6BF59E-C7AB-4D2C-B602-9844A5FEE556}" type="slidenum">
              <a:rPr lang="en-IN" smtClean="0"/>
              <a:pPr algn="r"/>
              <a:t>‹#›</a:t>
            </a:fld>
            <a:endParaRPr lang="en-IN"/>
          </a:p>
        </p:txBody>
      </p:sp>
      <p:pic>
        <p:nvPicPr>
          <p:cNvPr id="20" name="Picture 19"/>
          <p:cNvPicPr>
            <a:picLocks noChangeAspect="1"/>
          </p:cNvPicPr>
          <p:nvPr userDrawn="1"/>
        </p:nvPicPr>
        <p:blipFill rotWithShape="1">
          <a:blip r:embed="rId6">
            <a:extLst>
              <a:ext uri="{28A0092B-C50C-407E-A947-70E740481C1C}">
                <a14:useLocalDpi xmlns:a14="http://schemas.microsoft.com/office/drawing/2010/main" val="0"/>
              </a:ext>
            </a:extLst>
          </a:blip>
          <a:srcRect l="17474" t="13232" b="15152"/>
          <a:stretch/>
        </p:blipFill>
        <p:spPr>
          <a:xfrm>
            <a:off x="0" y="-16042"/>
            <a:ext cx="12227053" cy="6866022"/>
          </a:xfrm>
          <a:prstGeom prst="rect">
            <a:avLst/>
          </a:prstGeom>
        </p:spPr>
      </p:pic>
      <p:sp>
        <p:nvSpPr>
          <p:cNvPr id="21" name="Rectangle 20"/>
          <p:cNvSpPr/>
          <p:nvPr userDrawn="1"/>
        </p:nvSpPr>
        <p:spPr>
          <a:xfrm>
            <a:off x="-578" y="2530549"/>
            <a:ext cx="12224949" cy="43194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1" b="1"/>
          </a:p>
        </p:txBody>
      </p:sp>
      <p:sp>
        <p:nvSpPr>
          <p:cNvPr id="22" name="Rectangle 21"/>
          <p:cNvSpPr/>
          <p:nvPr userDrawn="1"/>
        </p:nvSpPr>
        <p:spPr bwMode="auto">
          <a:xfrm>
            <a:off x="0" y="6439990"/>
            <a:ext cx="12224686" cy="423669"/>
          </a:xfrm>
          <a:prstGeom prst="rect">
            <a:avLst/>
          </a:prstGeom>
          <a:solidFill>
            <a:schemeClr val="tx1">
              <a:lumMod val="95000"/>
            </a:schemeClr>
          </a:solidFill>
          <a:ln>
            <a:noFill/>
            <a:headEnd type="none" w="med" len="med"/>
            <a:tailEnd type="none" w="med" len="med"/>
          </a:ln>
          <a:effectLst/>
          <a:scene3d>
            <a:camera prst="orthographicFront">
              <a:rot lat="0" lon="0" rev="0"/>
            </a:camera>
            <a:lightRig rig="flat" dir="t"/>
          </a:scene3d>
          <a:sp3d prstMaterial="matte"/>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solidFill>
                <a:srgbClr val="005AA1"/>
              </a:solidFill>
              <a:ea typeface="Segoe UI" pitchFamily="34" charset="0"/>
              <a:cs typeface="Segoe UI" pitchFamily="34" charset="0"/>
            </a:endParaRPr>
          </a:p>
        </p:txBody>
      </p:sp>
      <p:pic>
        <p:nvPicPr>
          <p:cNvPr id="23" name="Picture 22"/>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10589338" y="6520507"/>
            <a:ext cx="989091" cy="211717"/>
          </a:xfrm>
          <a:prstGeom prst="rect">
            <a:avLst/>
          </a:prstGeom>
        </p:spPr>
      </p:pic>
      <p:sp>
        <p:nvSpPr>
          <p:cNvPr id="9" name="Slide Number Placeholder 4">
            <a:extLst>
              <a:ext uri="{FF2B5EF4-FFF2-40B4-BE49-F238E27FC236}">
                <a16:creationId xmlns:a16="http://schemas.microsoft.com/office/drawing/2014/main" id="{398622E9-0EC3-4EAF-A085-8344E9B705C2}"/>
              </a:ext>
            </a:extLst>
          </p:cNvPr>
          <p:cNvSpPr txBox="1">
            <a:spLocks/>
          </p:cNvSpPr>
          <p:nvPr userDrawn="1"/>
        </p:nvSpPr>
        <p:spPr>
          <a:xfrm>
            <a:off x="11906110" y="6558207"/>
            <a:ext cx="139862" cy="135796"/>
          </a:xfrm>
          <a:prstGeom prst="rect">
            <a:avLst/>
          </a:prstGeom>
        </p:spPr>
        <p:txBody>
          <a:bodyPr vert="horz" wrap="none" lIns="0" tIns="0" rIns="0" bIns="0" rtlCol="0" anchor="ctr">
            <a:noAutofit/>
          </a:bodyPr>
          <a:lstStyle>
            <a:defPPr>
              <a:defRPr lang="en-US"/>
            </a:defPPr>
            <a:lvl1pPr marL="0" algn="l" defTabSz="914400" rtl="0" eaLnBrk="1" latinLnBrk="0" hangingPunct="1">
              <a:defRPr lang="en-US" sz="900" kern="1200" smtClean="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4F6BF59E-C7AB-4D2C-B602-9844A5FEE556}" type="slidenum">
              <a:rPr lang="en-IN" smtClean="0">
                <a:solidFill>
                  <a:schemeClr val="bg1">
                    <a:lumMod val="50000"/>
                  </a:schemeClr>
                </a:solidFill>
              </a:rPr>
              <a:pPr algn="r"/>
              <a:t>‹#›</a:t>
            </a:fld>
            <a:endParaRPr lang="en-IN">
              <a:solidFill>
                <a:schemeClr val="bg1">
                  <a:lumMod val="50000"/>
                </a:schemeClr>
              </a:solidFill>
            </a:endParaRPr>
          </a:p>
        </p:txBody>
      </p:sp>
      <p:sp>
        <p:nvSpPr>
          <p:cNvPr id="10" name="TextBox 9">
            <a:extLst>
              <a:ext uri="{FF2B5EF4-FFF2-40B4-BE49-F238E27FC236}">
                <a16:creationId xmlns:a16="http://schemas.microsoft.com/office/drawing/2014/main" id="{A2056935-99B4-4B28-9988-84D99D24A0CC}"/>
              </a:ext>
            </a:extLst>
          </p:cNvPr>
          <p:cNvSpPr txBox="1"/>
          <p:nvPr userDrawn="1"/>
        </p:nvSpPr>
        <p:spPr>
          <a:xfrm flipH="1">
            <a:off x="394653" y="304199"/>
            <a:ext cx="6821964" cy="987963"/>
          </a:xfrm>
          <a:prstGeom prst="rect">
            <a:avLst/>
          </a:prstGeom>
          <a:noFill/>
        </p:spPr>
        <p:txBody>
          <a:bodyPr wrap="square" lIns="182880" tIns="146304" rIns="182880" bIns="146304" rtlCol="0">
            <a:spAutoFit/>
          </a:bodyPr>
          <a:lstStyle/>
          <a:p>
            <a:pPr>
              <a:lnSpc>
                <a:spcPct val="90000"/>
              </a:lnSpc>
              <a:spcAft>
                <a:spcPts val="600"/>
              </a:spcAft>
            </a:pPr>
            <a:r>
              <a:rPr lang="en-US" sz="5000">
                <a:latin typeface="+mj-lt"/>
                <a:cs typeface="Segoe UI Semilight" panose="020B0402040204020203" pitchFamily="34" charset="0"/>
              </a:rPr>
              <a:t>Services Hub Features</a:t>
            </a:r>
          </a:p>
        </p:txBody>
      </p:sp>
      <p:sp>
        <p:nvSpPr>
          <p:cNvPr id="11" name="TextBox 10">
            <a:extLst>
              <a:ext uri="{FF2B5EF4-FFF2-40B4-BE49-F238E27FC236}">
                <a16:creationId xmlns:a16="http://schemas.microsoft.com/office/drawing/2014/main" id="{62729F82-AFCB-4819-BD5A-03D5C9B97941}"/>
              </a:ext>
            </a:extLst>
          </p:cNvPr>
          <p:cNvSpPr txBox="1"/>
          <p:nvPr userDrawn="1"/>
        </p:nvSpPr>
        <p:spPr>
          <a:xfrm>
            <a:off x="284327" y="2575896"/>
            <a:ext cx="1147922" cy="461665"/>
          </a:xfrm>
          <a:prstGeom prst="rect">
            <a:avLst/>
          </a:prstGeom>
          <a:noFill/>
        </p:spPr>
        <p:txBody>
          <a:bodyPr wrap="square" lIns="182880" tIns="146304" rIns="182880" bIns="146304" rtlCol="0" anchor="ctr">
            <a:spAutoFit/>
          </a:bodyPr>
          <a:lstStyle>
            <a:defPPr>
              <a:defRPr lang="en-US"/>
            </a:defPPr>
            <a:lvl1pPr>
              <a:lnSpc>
                <a:spcPct val="90000"/>
              </a:lnSpc>
              <a:spcAft>
                <a:spcPts val="600"/>
              </a:spcAft>
              <a:defRPr sz="1400">
                <a:solidFill>
                  <a:schemeClr val="accent1">
                    <a:lumMod val="75000"/>
                  </a:schemeClr>
                </a:solidFill>
                <a:latin typeface="Segoe UI Semilight" panose="020B0402040204020203" pitchFamily="34" charset="0"/>
                <a:cs typeface="Segoe UI Semilight" panose="020B0402040204020203" pitchFamily="34" charset="0"/>
              </a:defRPr>
            </a:lvl1pPr>
          </a:lstStyle>
          <a:p>
            <a:pPr algn="ctr"/>
            <a:r>
              <a:rPr lang="en-US" sz="1200" b="1">
                <a:solidFill>
                  <a:schemeClr val="bg1">
                    <a:lumMod val="50000"/>
                  </a:schemeClr>
                </a:solidFill>
                <a:latin typeface="Segoe UI" panose="020B0502040204020203" pitchFamily="34" charset="0"/>
                <a:cs typeface="Segoe UI" panose="020B0502040204020203" pitchFamily="34" charset="0"/>
              </a:rPr>
              <a:t>Dashboard</a:t>
            </a:r>
          </a:p>
        </p:txBody>
      </p:sp>
      <p:sp>
        <p:nvSpPr>
          <p:cNvPr id="12" name="TextBox 11">
            <a:extLst>
              <a:ext uri="{FF2B5EF4-FFF2-40B4-BE49-F238E27FC236}">
                <a16:creationId xmlns:a16="http://schemas.microsoft.com/office/drawing/2014/main" id="{6301E1C4-B2E5-4BEC-9BE4-84B1E0E740E6}"/>
              </a:ext>
            </a:extLst>
          </p:cNvPr>
          <p:cNvSpPr txBox="1"/>
          <p:nvPr userDrawn="1"/>
        </p:nvSpPr>
        <p:spPr>
          <a:xfrm>
            <a:off x="1824810" y="2492797"/>
            <a:ext cx="1504771" cy="627864"/>
          </a:xfrm>
          <a:prstGeom prst="rect">
            <a:avLst/>
          </a:prstGeom>
          <a:noFill/>
        </p:spPr>
        <p:txBody>
          <a:bodyPr wrap="square" lIns="182880" tIns="146304" rIns="182880" bIns="146304" rtlCol="0" anchor="ctr">
            <a:spAutoFit/>
          </a:bodyPr>
          <a:lstStyle/>
          <a:p>
            <a:pPr algn="ctr">
              <a:lnSpc>
                <a:spcPct val="90000"/>
              </a:lnSpc>
              <a:spcAft>
                <a:spcPts val="600"/>
              </a:spcAft>
            </a:pPr>
            <a:r>
              <a:rPr lang="en-US" sz="1200" b="1">
                <a:solidFill>
                  <a:schemeClr val="bg1">
                    <a:lumMod val="50000"/>
                  </a:schemeClr>
                </a:solidFill>
                <a:latin typeface="Segoe UI" panose="020B0502040204020203" pitchFamily="34" charset="0"/>
                <a:cs typeface="Segoe UI" panose="020B0502040204020203" pitchFamily="34" charset="0"/>
              </a:rPr>
              <a:t>Contract Details</a:t>
            </a:r>
          </a:p>
        </p:txBody>
      </p:sp>
      <p:sp>
        <p:nvSpPr>
          <p:cNvPr id="13" name="TextBox 12">
            <a:extLst>
              <a:ext uri="{FF2B5EF4-FFF2-40B4-BE49-F238E27FC236}">
                <a16:creationId xmlns:a16="http://schemas.microsoft.com/office/drawing/2014/main" id="{CE415FF8-2502-4506-8976-966D57EA0C68}"/>
              </a:ext>
            </a:extLst>
          </p:cNvPr>
          <p:cNvSpPr txBox="1"/>
          <p:nvPr userDrawn="1"/>
        </p:nvSpPr>
        <p:spPr>
          <a:xfrm>
            <a:off x="3579857" y="2492796"/>
            <a:ext cx="1467080" cy="627864"/>
          </a:xfrm>
          <a:prstGeom prst="rect">
            <a:avLst/>
          </a:prstGeom>
          <a:noFill/>
        </p:spPr>
        <p:txBody>
          <a:bodyPr wrap="square" lIns="182880" tIns="146304" rIns="182880" bIns="146304" rtlCol="0" anchor="ctr">
            <a:spAutoFit/>
          </a:bodyPr>
          <a:lstStyle/>
          <a:p>
            <a:pPr algn="ctr">
              <a:lnSpc>
                <a:spcPct val="90000"/>
              </a:lnSpc>
              <a:spcAft>
                <a:spcPts val="600"/>
              </a:spcAft>
            </a:pPr>
            <a:r>
              <a:rPr lang="en-US" sz="1200" b="1">
                <a:solidFill>
                  <a:schemeClr val="bg1">
                    <a:lumMod val="50000"/>
                  </a:schemeClr>
                </a:solidFill>
                <a:latin typeface="Segoe UI" panose="020B0502040204020203" pitchFamily="34" charset="0"/>
                <a:cs typeface="Segoe UI" panose="020B0502040204020203" pitchFamily="34" charset="0"/>
              </a:rPr>
              <a:t>IT Environment Health</a:t>
            </a:r>
          </a:p>
        </p:txBody>
      </p:sp>
      <p:sp>
        <p:nvSpPr>
          <p:cNvPr id="14" name="TextBox 13">
            <a:extLst>
              <a:ext uri="{FF2B5EF4-FFF2-40B4-BE49-F238E27FC236}">
                <a16:creationId xmlns:a16="http://schemas.microsoft.com/office/drawing/2014/main" id="{74B05673-DA00-4138-9E88-CB80439D0C3A}"/>
              </a:ext>
            </a:extLst>
          </p:cNvPr>
          <p:cNvSpPr txBox="1"/>
          <p:nvPr userDrawn="1"/>
        </p:nvSpPr>
        <p:spPr>
          <a:xfrm>
            <a:off x="5383001" y="2492796"/>
            <a:ext cx="1344770" cy="627864"/>
          </a:xfrm>
          <a:prstGeom prst="rect">
            <a:avLst/>
          </a:prstGeom>
          <a:noFill/>
        </p:spPr>
        <p:txBody>
          <a:bodyPr wrap="square" lIns="182880" tIns="146304" rIns="182880" bIns="146304" rtlCol="0" anchor="ctr">
            <a:spAutoFit/>
          </a:bodyPr>
          <a:lstStyle/>
          <a:p>
            <a:pPr algn="ctr">
              <a:lnSpc>
                <a:spcPct val="90000"/>
              </a:lnSpc>
              <a:spcAft>
                <a:spcPts val="600"/>
              </a:spcAft>
            </a:pPr>
            <a:r>
              <a:rPr lang="en-US" sz="1200" b="1">
                <a:solidFill>
                  <a:schemeClr val="bg1">
                    <a:lumMod val="50000"/>
                  </a:schemeClr>
                </a:solidFill>
                <a:latin typeface="Segoe UI" panose="020B0502040204020203" pitchFamily="34" charset="0"/>
                <a:cs typeface="Segoe UI" panose="020B0502040204020203" pitchFamily="34" charset="0"/>
              </a:rPr>
              <a:t>Learn </a:t>
            </a:r>
            <a:br>
              <a:rPr lang="en-US" sz="1200" b="1">
                <a:solidFill>
                  <a:schemeClr val="bg1">
                    <a:lumMod val="50000"/>
                  </a:schemeClr>
                </a:solidFill>
                <a:latin typeface="Segoe UI" panose="020B0502040204020203" pitchFamily="34" charset="0"/>
                <a:cs typeface="Segoe UI" panose="020B0502040204020203" pitchFamily="34" charset="0"/>
              </a:rPr>
            </a:br>
            <a:r>
              <a:rPr lang="en-US" sz="1200" b="1">
                <a:solidFill>
                  <a:schemeClr val="bg1">
                    <a:lumMod val="50000"/>
                  </a:schemeClr>
                </a:solidFill>
                <a:latin typeface="Segoe UI" panose="020B0502040204020203" pitchFamily="34" charset="0"/>
                <a:cs typeface="Segoe UI" panose="020B0502040204020203" pitchFamily="34" charset="0"/>
              </a:rPr>
              <a:t>On-demand</a:t>
            </a:r>
          </a:p>
        </p:txBody>
      </p:sp>
      <p:sp>
        <p:nvSpPr>
          <p:cNvPr id="15" name="TextBox 14">
            <a:extLst>
              <a:ext uri="{FF2B5EF4-FFF2-40B4-BE49-F238E27FC236}">
                <a16:creationId xmlns:a16="http://schemas.microsoft.com/office/drawing/2014/main" id="{4751A1B6-1C44-4F5B-AAAE-B9337A599A38}"/>
              </a:ext>
            </a:extLst>
          </p:cNvPr>
          <p:cNvSpPr txBox="1"/>
          <p:nvPr userDrawn="1"/>
        </p:nvSpPr>
        <p:spPr>
          <a:xfrm>
            <a:off x="7234127" y="2575896"/>
            <a:ext cx="1105424" cy="461665"/>
          </a:xfrm>
          <a:prstGeom prst="rect">
            <a:avLst/>
          </a:prstGeom>
          <a:noFill/>
        </p:spPr>
        <p:txBody>
          <a:bodyPr wrap="square" lIns="182880" tIns="146304" rIns="182880" bIns="146304" rtlCol="0" anchor="ctr">
            <a:spAutoFit/>
          </a:bodyPr>
          <a:lstStyle/>
          <a:p>
            <a:pPr algn="ctr">
              <a:lnSpc>
                <a:spcPct val="90000"/>
              </a:lnSpc>
              <a:spcAft>
                <a:spcPts val="600"/>
              </a:spcAft>
            </a:pPr>
            <a:r>
              <a:rPr lang="en-US" sz="1200" b="1">
                <a:solidFill>
                  <a:schemeClr val="bg1">
                    <a:lumMod val="50000"/>
                  </a:schemeClr>
                </a:solidFill>
                <a:latin typeface="Segoe UI" panose="020B0502040204020203" pitchFamily="34" charset="0"/>
                <a:cs typeface="Segoe UI" panose="020B0502040204020203" pitchFamily="34" charset="0"/>
              </a:rPr>
              <a:t>Support</a:t>
            </a:r>
          </a:p>
        </p:txBody>
      </p:sp>
      <p:sp>
        <p:nvSpPr>
          <p:cNvPr id="16" name="TextBox 15">
            <a:extLst>
              <a:ext uri="{FF2B5EF4-FFF2-40B4-BE49-F238E27FC236}">
                <a16:creationId xmlns:a16="http://schemas.microsoft.com/office/drawing/2014/main" id="{9E61D891-6477-4234-8F94-27FCFE799741}"/>
              </a:ext>
            </a:extLst>
          </p:cNvPr>
          <p:cNvSpPr txBox="1"/>
          <p:nvPr userDrawn="1"/>
        </p:nvSpPr>
        <p:spPr>
          <a:xfrm>
            <a:off x="8664899" y="2575896"/>
            <a:ext cx="1731081" cy="461665"/>
          </a:xfrm>
          <a:prstGeom prst="rect">
            <a:avLst/>
          </a:prstGeom>
          <a:noFill/>
        </p:spPr>
        <p:txBody>
          <a:bodyPr wrap="square" lIns="182880" tIns="146304" rIns="182880" bIns="146304" rtlCol="0" anchor="ctr">
            <a:spAutoFit/>
          </a:bodyPr>
          <a:lstStyle/>
          <a:p>
            <a:pPr algn="ctr">
              <a:lnSpc>
                <a:spcPct val="90000"/>
              </a:lnSpc>
              <a:spcAft>
                <a:spcPts val="600"/>
              </a:spcAft>
            </a:pPr>
            <a:r>
              <a:rPr lang="en-US" sz="1200" b="1">
                <a:solidFill>
                  <a:schemeClr val="bg1">
                    <a:lumMod val="50000"/>
                  </a:schemeClr>
                </a:solidFill>
                <a:latin typeface="Segoe UI" panose="020B0502040204020203" pitchFamily="34" charset="0"/>
                <a:cs typeface="Segoe UI" panose="020B0502040204020203" pitchFamily="34" charset="0"/>
              </a:rPr>
              <a:t>Services Catalog</a:t>
            </a:r>
          </a:p>
        </p:txBody>
      </p:sp>
      <p:sp>
        <p:nvSpPr>
          <p:cNvPr id="17" name="TextBox 16">
            <a:extLst>
              <a:ext uri="{FF2B5EF4-FFF2-40B4-BE49-F238E27FC236}">
                <a16:creationId xmlns:a16="http://schemas.microsoft.com/office/drawing/2014/main" id="{EB3721AD-5D80-450E-96D1-E2E19FB0EAF8}"/>
              </a:ext>
            </a:extLst>
          </p:cNvPr>
          <p:cNvSpPr txBox="1"/>
          <p:nvPr userDrawn="1"/>
        </p:nvSpPr>
        <p:spPr>
          <a:xfrm>
            <a:off x="10607322" y="2492798"/>
            <a:ext cx="1318438" cy="627864"/>
          </a:xfrm>
          <a:prstGeom prst="rect">
            <a:avLst/>
          </a:prstGeom>
          <a:noFill/>
        </p:spPr>
        <p:txBody>
          <a:bodyPr wrap="square" lIns="182880" tIns="146304" rIns="182880" bIns="146304" rtlCol="0" anchor="ctr">
            <a:spAutoFit/>
          </a:bodyPr>
          <a:lstStyle/>
          <a:p>
            <a:pPr algn="ctr">
              <a:lnSpc>
                <a:spcPct val="90000"/>
              </a:lnSpc>
              <a:spcAft>
                <a:spcPts val="600"/>
              </a:spcAft>
            </a:pPr>
            <a:r>
              <a:rPr lang="en-US" sz="1200" b="1">
                <a:solidFill>
                  <a:schemeClr val="bg1">
                    <a:lumMod val="50000"/>
                  </a:schemeClr>
                </a:solidFill>
                <a:latin typeface="Segoe UI" panose="020B0502040204020203" pitchFamily="34" charset="0"/>
                <a:cs typeface="Segoe UI" panose="020B0502040204020203" pitchFamily="34" charset="0"/>
              </a:rPr>
              <a:t>Update Center</a:t>
            </a:r>
          </a:p>
        </p:txBody>
      </p:sp>
      <p:sp>
        <p:nvSpPr>
          <p:cNvPr id="18" name="TextBox 17">
            <a:extLst>
              <a:ext uri="{FF2B5EF4-FFF2-40B4-BE49-F238E27FC236}">
                <a16:creationId xmlns:a16="http://schemas.microsoft.com/office/drawing/2014/main" id="{D13F9DB1-0E82-4AF4-8A4B-AF894B97C006}"/>
              </a:ext>
            </a:extLst>
          </p:cNvPr>
          <p:cNvSpPr txBox="1"/>
          <p:nvPr userDrawn="1"/>
        </p:nvSpPr>
        <p:spPr>
          <a:xfrm>
            <a:off x="5408679" y="2970421"/>
            <a:ext cx="1482402" cy="2271391"/>
          </a:xfrm>
          <a:prstGeom prst="rect">
            <a:avLst/>
          </a:prstGeom>
          <a:noFill/>
        </p:spPr>
        <p:txBody>
          <a:bodyPr wrap="square" lIns="0" tIns="146304" rIns="0" bIns="146304" rtlCol="0">
            <a:spAutoFit/>
          </a:bodyPr>
          <a:lstStyle/>
          <a:p>
            <a:pPr>
              <a:lnSpc>
                <a:spcPct val="90000"/>
              </a:lnSpc>
              <a:spcAft>
                <a:spcPts val="600"/>
              </a:spcAft>
            </a:pPr>
            <a:r>
              <a:rPr lang="en-US" sz="900" b="1">
                <a:solidFill>
                  <a:schemeClr val="bg1">
                    <a:lumMod val="50000"/>
                  </a:schemeClr>
                </a:solidFill>
              </a:rPr>
              <a:t>Stay current on the technologies with Unique learning experiences</a:t>
            </a:r>
          </a:p>
          <a:p>
            <a:pPr marL="119063" indent="-119063">
              <a:lnSpc>
                <a:spcPct val="90000"/>
              </a:lnSpc>
              <a:spcAft>
                <a:spcPts val="600"/>
              </a:spcAft>
              <a:buFont typeface="Arial" panose="020B0604020202020204" pitchFamily="34" charset="0"/>
              <a:buChar char="•"/>
            </a:pPr>
            <a:r>
              <a:rPr lang="en-US" sz="900">
                <a:solidFill>
                  <a:schemeClr val="bg1">
                    <a:lumMod val="50000"/>
                  </a:schemeClr>
                </a:solidFill>
              </a:rPr>
              <a:t>Learn anytime, anywhere, on any device</a:t>
            </a:r>
          </a:p>
          <a:p>
            <a:pPr marL="119063" indent="-119063">
              <a:lnSpc>
                <a:spcPct val="90000"/>
              </a:lnSpc>
              <a:spcAft>
                <a:spcPts val="600"/>
              </a:spcAft>
              <a:buFont typeface="Arial" panose="020B0604020202020204" pitchFamily="34" charset="0"/>
              <a:buChar char="•"/>
            </a:pPr>
            <a:r>
              <a:rPr lang="en-US" sz="900">
                <a:solidFill>
                  <a:schemeClr val="bg1">
                    <a:lumMod val="50000"/>
                  </a:schemeClr>
                </a:solidFill>
              </a:rPr>
              <a:t>Participate in live instructor-led webcasts and learn on your own with self-paced learning paths</a:t>
            </a:r>
          </a:p>
          <a:p>
            <a:pPr marL="119063" indent="-119063">
              <a:lnSpc>
                <a:spcPct val="90000"/>
              </a:lnSpc>
              <a:spcAft>
                <a:spcPts val="600"/>
              </a:spcAft>
              <a:buFont typeface="Arial" panose="020B0604020202020204" pitchFamily="34" charset="0"/>
              <a:buChar char="•"/>
            </a:pPr>
            <a:r>
              <a:rPr lang="en-US" sz="900">
                <a:solidFill>
                  <a:schemeClr val="bg1">
                    <a:lumMod val="50000"/>
                  </a:schemeClr>
                </a:solidFill>
              </a:rPr>
              <a:t> access to all on-demand learning experiences such as videos and virtual hands-on labs </a:t>
            </a:r>
          </a:p>
        </p:txBody>
      </p:sp>
      <p:sp>
        <p:nvSpPr>
          <p:cNvPr id="25" name="TextBox 24">
            <a:extLst>
              <a:ext uri="{FF2B5EF4-FFF2-40B4-BE49-F238E27FC236}">
                <a16:creationId xmlns:a16="http://schemas.microsoft.com/office/drawing/2014/main" id="{9A56E906-A295-47F3-A15B-327D728249B2}"/>
              </a:ext>
            </a:extLst>
          </p:cNvPr>
          <p:cNvSpPr txBox="1"/>
          <p:nvPr userDrawn="1"/>
        </p:nvSpPr>
        <p:spPr>
          <a:xfrm>
            <a:off x="7088726" y="2970421"/>
            <a:ext cx="1482402" cy="2146742"/>
          </a:xfrm>
          <a:prstGeom prst="rect">
            <a:avLst/>
          </a:prstGeom>
          <a:noFill/>
        </p:spPr>
        <p:txBody>
          <a:bodyPr wrap="square" lIns="0" tIns="146304" rIns="0" bIns="146304" rtlCol="0">
            <a:spAutoFit/>
          </a:bodyPr>
          <a:lstStyle/>
          <a:p>
            <a:pPr>
              <a:lnSpc>
                <a:spcPct val="90000"/>
              </a:lnSpc>
              <a:spcAft>
                <a:spcPts val="600"/>
              </a:spcAft>
            </a:pPr>
            <a:r>
              <a:rPr lang="en-US" sz="900" b="1">
                <a:solidFill>
                  <a:schemeClr val="bg1">
                    <a:lumMod val="50000"/>
                  </a:schemeClr>
                </a:solidFill>
              </a:rPr>
              <a:t>Easy to manage your Microsoft support activity</a:t>
            </a:r>
          </a:p>
          <a:p>
            <a:pPr marL="119063" indent="-119063">
              <a:lnSpc>
                <a:spcPct val="90000"/>
              </a:lnSpc>
              <a:spcAft>
                <a:spcPts val="600"/>
              </a:spcAft>
              <a:buFont typeface="Arial" panose="020B0604020202020204" pitchFamily="34" charset="0"/>
              <a:buChar char="•"/>
            </a:pPr>
            <a:r>
              <a:rPr lang="en-US" sz="900">
                <a:solidFill>
                  <a:schemeClr val="bg1">
                    <a:lumMod val="50000"/>
                  </a:schemeClr>
                </a:solidFill>
              </a:rPr>
              <a:t>View your support request data and support requests trends</a:t>
            </a:r>
          </a:p>
          <a:p>
            <a:pPr marL="119063" indent="-119063">
              <a:lnSpc>
                <a:spcPct val="90000"/>
              </a:lnSpc>
              <a:spcAft>
                <a:spcPts val="600"/>
              </a:spcAft>
              <a:buFont typeface="Arial" panose="020B0604020202020204" pitchFamily="34" charset="0"/>
              <a:buChar char="•"/>
            </a:pPr>
            <a:r>
              <a:rPr lang="en-US" sz="900">
                <a:solidFill>
                  <a:schemeClr val="bg1">
                    <a:lumMod val="50000"/>
                  </a:schemeClr>
                </a:solidFill>
              </a:rPr>
              <a:t>As a support contact, manage your support Access ID and password online </a:t>
            </a:r>
            <a:br>
              <a:rPr lang="en-US" sz="900">
                <a:solidFill>
                  <a:schemeClr val="bg1">
                    <a:lumMod val="50000"/>
                  </a:schemeClr>
                </a:solidFill>
              </a:rPr>
            </a:br>
            <a:r>
              <a:rPr lang="en-US" sz="900">
                <a:solidFill>
                  <a:schemeClr val="bg1">
                    <a:lumMod val="50000"/>
                  </a:schemeClr>
                </a:solidFill>
              </a:rPr>
              <a:t>for request management</a:t>
            </a:r>
          </a:p>
          <a:p>
            <a:pPr marL="119063" indent="-119063">
              <a:lnSpc>
                <a:spcPct val="90000"/>
              </a:lnSpc>
              <a:spcAft>
                <a:spcPts val="600"/>
              </a:spcAft>
              <a:buFont typeface="Arial" panose="020B0604020202020204" pitchFamily="34" charset="0"/>
              <a:buChar char="•"/>
            </a:pPr>
            <a:r>
              <a:rPr lang="en-US" sz="900">
                <a:solidFill>
                  <a:schemeClr val="bg1">
                    <a:lumMod val="50000"/>
                  </a:schemeClr>
                </a:solidFill>
              </a:rPr>
              <a:t>Easily toggle who can open support requests online as an administrator</a:t>
            </a:r>
          </a:p>
        </p:txBody>
      </p:sp>
      <p:sp>
        <p:nvSpPr>
          <p:cNvPr id="26" name="TextBox 25">
            <a:extLst>
              <a:ext uri="{FF2B5EF4-FFF2-40B4-BE49-F238E27FC236}">
                <a16:creationId xmlns:a16="http://schemas.microsoft.com/office/drawing/2014/main" id="{6B26F040-47F1-4AAC-920A-A0F7247D2F1B}"/>
              </a:ext>
            </a:extLst>
          </p:cNvPr>
          <p:cNvSpPr txBox="1"/>
          <p:nvPr userDrawn="1"/>
        </p:nvSpPr>
        <p:spPr>
          <a:xfrm>
            <a:off x="8820365" y="2970421"/>
            <a:ext cx="1482402" cy="2022092"/>
          </a:xfrm>
          <a:prstGeom prst="rect">
            <a:avLst/>
          </a:prstGeom>
          <a:noFill/>
        </p:spPr>
        <p:txBody>
          <a:bodyPr wrap="square" lIns="0" tIns="146304" rIns="0" bIns="146304" rtlCol="0">
            <a:spAutoFit/>
          </a:bodyPr>
          <a:lstStyle/>
          <a:p>
            <a:pPr>
              <a:lnSpc>
                <a:spcPct val="90000"/>
              </a:lnSpc>
              <a:spcAft>
                <a:spcPts val="600"/>
              </a:spcAft>
            </a:pPr>
            <a:r>
              <a:rPr lang="en-US" sz="900" b="1">
                <a:solidFill>
                  <a:schemeClr val="bg1">
                    <a:lumMod val="50000"/>
                  </a:schemeClr>
                </a:solidFill>
              </a:rPr>
              <a:t>Save time to connect to the services you need</a:t>
            </a:r>
          </a:p>
          <a:p>
            <a:pPr marL="119063" indent="-119063">
              <a:lnSpc>
                <a:spcPct val="90000"/>
              </a:lnSpc>
              <a:spcAft>
                <a:spcPts val="600"/>
              </a:spcAft>
              <a:buFont typeface="Arial" panose="020B0604020202020204" pitchFamily="34" charset="0"/>
              <a:buChar char="•"/>
            </a:pPr>
            <a:r>
              <a:rPr lang="en-US" sz="900">
                <a:solidFill>
                  <a:schemeClr val="bg1">
                    <a:lumMod val="50000"/>
                  </a:schemeClr>
                </a:solidFill>
              </a:rPr>
              <a:t>View the latest Microsoft Services </a:t>
            </a:r>
            <a:br>
              <a:rPr lang="en-US" sz="900">
                <a:solidFill>
                  <a:schemeClr val="bg1">
                    <a:lumMod val="50000"/>
                  </a:schemeClr>
                </a:solidFill>
              </a:rPr>
            </a:br>
            <a:r>
              <a:rPr lang="en-US" sz="900">
                <a:solidFill>
                  <a:schemeClr val="bg1">
                    <a:lumMod val="50000"/>
                  </a:schemeClr>
                </a:solidFill>
              </a:rPr>
              <a:t>catalog online</a:t>
            </a:r>
          </a:p>
          <a:p>
            <a:pPr marL="119063" indent="-119063">
              <a:lnSpc>
                <a:spcPct val="90000"/>
              </a:lnSpc>
              <a:spcAft>
                <a:spcPts val="600"/>
              </a:spcAft>
              <a:buFont typeface="Arial" panose="020B0604020202020204" pitchFamily="34" charset="0"/>
              <a:buChar char="•"/>
            </a:pPr>
            <a:r>
              <a:rPr lang="en-US" sz="900">
                <a:solidFill>
                  <a:schemeClr val="bg1">
                    <a:lumMod val="50000"/>
                  </a:schemeClr>
                </a:solidFill>
              </a:rPr>
              <a:t>Check seat availability for workshops and online courses</a:t>
            </a:r>
          </a:p>
          <a:p>
            <a:pPr marL="119063" indent="-119063">
              <a:lnSpc>
                <a:spcPct val="90000"/>
              </a:lnSpc>
              <a:spcAft>
                <a:spcPts val="600"/>
              </a:spcAft>
              <a:buFont typeface="Arial" panose="020B0604020202020204" pitchFamily="34" charset="0"/>
              <a:buChar char="•"/>
            </a:pPr>
            <a:r>
              <a:rPr lang="en-US" sz="900">
                <a:solidFill>
                  <a:schemeClr val="bg1">
                    <a:lumMod val="50000"/>
                  </a:schemeClr>
                </a:solidFill>
              </a:rPr>
              <a:t>Click to contact Microsoft to reserve seats or schedule a new Microsoft Service </a:t>
            </a:r>
          </a:p>
        </p:txBody>
      </p:sp>
      <p:sp>
        <p:nvSpPr>
          <p:cNvPr id="27" name="TextBox 26">
            <a:extLst>
              <a:ext uri="{FF2B5EF4-FFF2-40B4-BE49-F238E27FC236}">
                <a16:creationId xmlns:a16="http://schemas.microsoft.com/office/drawing/2014/main" id="{600D2756-120F-477A-BE15-4A1EC28ACEDC}"/>
              </a:ext>
            </a:extLst>
          </p:cNvPr>
          <p:cNvSpPr txBox="1"/>
          <p:nvPr userDrawn="1"/>
        </p:nvSpPr>
        <p:spPr>
          <a:xfrm>
            <a:off x="10640524" y="2970421"/>
            <a:ext cx="1482402" cy="2425279"/>
          </a:xfrm>
          <a:prstGeom prst="rect">
            <a:avLst/>
          </a:prstGeom>
          <a:noFill/>
        </p:spPr>
        <p:txBody>
          <a:bodyPr wrap="square" lIns="0" tIns="146304" rIns="0" bIns="146304" rtlCol="0">
            <a:spAutoFit/>
          </a:bodyPr>
          <a:lstStyle/>
          <a:p>
            <a:pPr>
              <a:lnSpc>
                <a:spcPct val="90000"/>
              </a:lnSpc>
              <a:spcAft>
                <a:spcPts val="600"/>
              </a:spcAft>
            </a:pPr>
            <a:r>
              <a:rPr lang="en-US" sz="900" b="1">
                <a:solidFill>
                  <a:schemeClr val="bg1">
                    <a:lumMod val="50000"/>
                  </a:schemeClr>
                </a:solidFill>
              </a:rPr>
              <a:t>Stay connected and current with </a:t>
            </a:r>
            <a:br>
              <a:rPr lang="en-US" sz="900" b="1">
                <a:solidFill>
                  <a:schemeClr val="bg1">
                    <a:lumMod val="50000"/>
                  </a:schemeClr>
                </a:solidFill>
              </a:rPr>
            </a:br>
            <a:r>
              <a:rPr lang="en-US" sz="900" b="1">
                <a:solidFill>
                  <a:schemeClr val="bg1">
                    <a:lumMod val="50000"/>
                  </a:schemeClr>
                </a:solidFill>
              </a:rPr>
              <a:t>product updates </a:t>
            </a:r>
          </a:p>
          <a:p>
            <a:pPr marL="119063" indent="-119063">
              <a:lnSpc>
                <a:spcPct val="90000"/>
              </a:lnSpc>
              <a:spcAft>
                <a:spcPts val="600"/>
              </a:spcAft>
              <a:buFont typeface="Arial" panose="020B0604020202020204" pitchFamily="34" charset="0"/>
              <a:buChar char="•"/>
            </a:pPr>
            <a:r>
              <a:rPr lang="en-US" sz="900">
                <a:solidFill>
                  <a:schemeClr val="bg1">
                    <a:lumMod val="50000"/>
                  </a:schemeClr>
                </a:solidFill>
              </a:rPr>
              <a:t>Discover new and updated Office 365 and Azure information online</a:t>
            </a:r>
          </a:p>
          <a:p>
            <a:pPr marL="119063" indent="-119063">
              <a:lnSpc>
                <a:spcPct val="90000"/>
              </a:lnSpc>
              <a:spcAft>
                <a:spcPts val="600"/>
              </a:spcAft>
              <a:buFont typeface="Arial" panose="020B0604020202020204" pitchFamily="34" charset="0"/>
              <a:buChar char="•"/>
            </a:pPr>
            <a:r>
              <a:rPr lang="en-US" sz="900">
                <a:solidFill>
                  <a:schemeClr val="bg1">
                    <a:lumMod val="50000"/>
                  </a:schemeClr>
                </a:solidFill>
              </a:rPr>
              <a:t>Follow products for changes in </a:t>
            </a:r>
            <a:br>
              <a:rPr lang="en-US" sz="900">
                <a:solidFill>
                  <a:schemeClr val="bg1">
                    <a:lumMod val="50000"/>
                  </a:schemeClr>
                </a:solidFill>
              </a:rPr>
            </a:br>
            <a:r>
              <a:rPr lang="en-US" sz="900">
                <a:solidFill>
                  <a:schemeClr val="bg1">
                    <a:lumMod val="50000"/>
                  </a:schemeClr>
                </a:solidFill>
              </a:rPr>
              <a:t>release information</a:t>
            </a:r>
          </a:p>
          <a:p>
            <a:pPr marL="119063" indent="-119063">
              <a:lnSpc>
                <a:spcPct val="90000"/>
              </a:lnSpc>
              <a:spcAft>
                <a:spcPts val="600"/>
              </a:spcAft>
              <a:buFont typeface="Arial" panose="020B0604020202020204" pitchFamily="34" charset="0"/>
              <a:buChar char="•"/>
            </a:pPr>
            <a:r>
              <a:rPr lang="en-US" sz="900">
                <a:solidFill>
                  <a:schemeClr val="bg1">
                    <a:lumMod val="50000"/>
                  </a:schemeClr>
                </a:solidFill>
              </a:rPr>
              <a:t>Sign up for events to learn more about </a:t>
            </a:r>
          </a:p>
          <a:p>
            <a:pPr marL="119063" indent="-119063">
              <a:lnSpc>
                <a:spcPct val="90000"/>
              </a:lnSpc>
              <a:spcAft>
                <a:spcPts val="600"/>
              </a:spcAft>
              <a:buFont typeface="Arial" panose="020B0604020202020204" pitchFamily="34" charset="0"/>
              <a:buChar char="•"/>
            </a:pPr>
            <a:r>
              <a:rPr lang="en-US" sz="900">
                <a:solidFill>
                  <a:schemeClr val="bg1">
                    <a:lumMod val="50000"/>
                  </a:schemeClr>
                </a:solidFill>
              </a:rPr>
              <a:t>Office 365 and Azure services </a:t>
            </a:r>
          </a:p>
          <a:p>
            <a:pPr marL="119063" indent="-119063">
              <a:lnSpc>
                <a:spcPct val="90000"/>
              </a:lnSpc>
              <a:spcAft>
                <a:spcPts val="600"/>
              </a:spcAft>
              <a:buFont typeface="Arial" panose="020B0604020202020204" pitchFamily="34" charset="0"/>
              <a:buChar char="•"/>
            </a:pPr>
            <a:endParaRPr lang="en-US" sz="900" err="1">
              <a:solidFill>
                <a:schemeClr val="bg1">
                  <a:lumMod val="50000"/>
                </a:schemeClr>
              </a:solidFill>
            </a:endParaRPr>
          </a:p>
        </p:txBody>
      </p:sp>
      <p:sp>
        <p:nvSpPr>
          <p:cNvPr id="28" name="TextBox 27">
            <a:extLst>
              <a:ext uri="{FF2B5EF4-FFF2-40B4-BE49-F238E27FC236}">
                <a16:creationId xmlns:a16="http://schemas.microsoft.com/office/drawing/2014/main" id="{931EDC98-DE78-45F2-AD77-1997D705698E}"/>
              </a:ext>
            </a:extLst>
          </p:cNvPr>
          <p:cNvSpPr txBox="1"/>
          <p:nvPr userDrawn="1"/>
        </p:nvSpPr>
        <p:spPr>
          <a:xfrm>
            <a:off x="198953" y="2970421"/>
            <a:ext cx="1482402" cy="2348335"/>
          </a:xfrm>
          <a:prstGeom prst="rect">
            <a:avLst/>
          </a:prstGeom>
          <a:noFill/>
        </p:spPr>
        <p:txBody>
          <a:bodyPr wrap="square" lIns="0" tIns="146304" rIns="0" bIns="146304" rtlCol="0">
            <a:spAutoFit/>
          </a:bodyPr>
          <a:lstStyle/>
          <a:p>
            <a:pPr>
              <a:lnSpc>
                <a:spcPct val="90000"/>
              </a:lnSpc>
              <a:spcAft>
                <a:spcPts val="600"/>
              </a:spcAft>
            </a:pPr>
            <a:r>
              <a:rPr lang="en-US" sz="900" b="1">
                <a:solidFill>
                  <a:schemeClr val="bg1">
                    <a:lumMod val="50000"/>
                  </a:schemeClr>
                </a:solidFill>
              </a:rPr>
              <a:t>Convenient self-serve experience allows you to optimize how you spend your time</a:t>
            </a:r>
          </a:p>
          <a:p>
            <a:pPr marL="119063" indent="-119063">
              <a:lnSpc>
                <a:spcPct val="90000"/>
              </a:lnSpc>
              <a:spcAft>
                <a:spcPts val="600"/>
              </a:spcAft>
              <a:buFont typeface="Arial" panose="020B0604020202020204" pitchFamily="34" charset="0"/>
              <a:buChar char="•"/>
            </a:pPr>
            <a:r>
              <a:rPr lang="en-US" sz="900">
                <a:solidFill>
                  <a:schemeClr val="bg1">
                    <a:lumMod val="50000"/>
                  </a:schemeClr>
                </a:solidFill>
              </a:rPr>
              <a:t>Take action on risks and issues that may impact   your IT environment </a:t>
            </a:r>
          </a:p>
          <a:p>
            <a:pPr marL="119063" indent="-119063">
              <a:lnSpc>
                <a:spcPct val="90000"/>
              </a:lnSpc>
              <a:spcAft>
                <a:spcPts val="600"/>
              </a:spcAft>
              <a:buFont typeface="Arial" panose="020B0604020202020204" pitchFamily="34" charset="0"/>
              <a:buChar char="•"/>
            </a:pPr>
            <a:r>
              <a:rPr lang="en-US" sz="900">
                <a:solidFill>
                  <a:schemeClr val="bg1">
                    <a:lumMod val="50000"/>
                  </a:schemeClr>
                </a:solidFill>
              </a:rPr>
              <a:t>View your support and services trends by product to stay in the know</a:t>
            </a:r>
          </a:p>
          <a:p>
            <a:pPr marL="119063" indent="-119063">
              <a:lnSpc>
                <a:spcPct val="90000"/>
              </a:lnSpc>
              <a:spcAft>
                <a:spcPts val="600"/>
              </a:spcAft>
              <a:buFont typeface="Arial" panose="020B0604020202020204" pitchFamily="34" charset="0"/>
              <a:buChar char="•"/>
            </a:pPr>
            <a:r>
              <a:rPr lang="en-US" sz="900">
                <a:solidFill>
                  <a:schemeClr val="bg1">
                    <a:lumMod val="50000"/>
                  </a:schemeClr>
                </a:solidFill>
              </a:rPr>
              <a:t>Review training and services upcoming in your area</a:t>
            </a:r>
          </a:p>
          <a:p>
            <a:pPr marL="119063" indent="-119063">
              <a:lnSpc>
                <a:spcPct val="90000"/>
              </a:lnSpc>
              <a:spcAft>
                <a:spcPts val="600"/>
              </a:spcAft>
              <a:buFont typeface="Arial" panose="020B0604020202020204" pitchFamily="34" charset="0"/>
              <a:buChar char="•"/>
            </a:pPr>
            <a:endParaRPr lang="en-US" sz="900">
              <a:solidFill>
                <a:schemeClr val="bg1">
                  <a:lumMod val="50000"/>
                </a:schemeClr>
              </a:solidFill>
            </a:endParaRPr>
          </a:p>
        </p:txBody>
      </p:sp>
      <p:sp>
        <p:nvSpPr>
          <p:cNvPr id="29" name="TextBox 28">
            <a:extLst>
              <a:ext uri="{FF2B5EF4-FFF2-40B4-BE49-F238E27FC236}">
                <a16:creationId xmlns:a16="http://schemas.microsoft.com/office/drawing/2014/main" id="{F006F30A-D749-4DBC-AA8B-8409863385A9}"/>
              </a:ext>
            </a:extLst>
          </p:cNvPr>
          <p:cNvSpPr txBox="1"/>
          <p:nvPr userDrawn="1"/>
        </p:nvSpPr>
        <p:spPr>
          <a:xfrm>
            <a:off x="1851273" y="2970421"/>
            <a:ext cx="1473308" cy="1897443"/>
          </a:xfrm>
          <a:prstGeom prst="rect">
            <a:avLst/>
          </a:prstGeom>
          <a:noFill/>
        </p:spPr>
        <p:txBody>
          <a:bodyPr wrap="square" lIns="0" tIns="146304" rIns="0" bIns="146304" rtlCol="0">
            <a:spAutoFit/>
          </a:bodyPr>
          <a:lstStyle/>
          <a:p>
            <a:pPr>
              <a:lnSpc>
                <a:spcPct val="90000"/>
              </a:lnSpc>
              <a:spcAft>
                <a:spcPts val="600"/>
              </a:spcAft>
            </a:pPr>
            <a:r>
              <a:rPr lang="en-US" sz="900" b="1">
                <a:solidFill>
                  <a:schemeClr val="bg1">
                    <a:lumMod val="50000"/>
                  </a:schemeClr>
                </a:solidFill>
              </a:rPr>
              <a:t>Know your contract details and service benefits</a:t>
            </a:r>
          </a:p>
          <a:p>
            <a:pPr marL="119063" indent="-119063">
              <a:lnSpc>
                <a:spcPct val="90000"/>
              </a:lnSpc>
              <a:spcAft>
                <a:spcPts val="600"/>
              </a:spcAft>
              <a:buFont typeface="Arial" panose="020B0604020202020204" pitchFamily="34" charset="0"/>
              <a:buChar char="•"/>
            </a:pPr>
            <a:r>
              <a:rPr lang="en-US" sz="900">
                <a:solidFill>
                  <a:schemeClr val="bg1">
                    <a:lumMod val="50000"/>
                  </a:schemeClr>
                </a:solidFill>
              </a:rPr>
              <a:t>Review your Microsoft contract description and entitlement of your support and services</a:t>
            </a:r>
          </a:p>
          <a:p>
            <a:pPr marL="119063" indent="-119063">
              <a:lnSpc>
                <a:spcPct val="90000"/>
              </a:lnSpc>
              <a:spcAft>
                <a:spcPts val="600"/>
              </a:spcAft>
              <a:buFont typeface="Arial" panose="020B0604020202020204" pitchFamily="34" charset="0"/>
              <a:buChar char="•"/>
            </a:pPr>
            <a:r>
              <a:rPr lang="en-US" sz="900">
                <a:solidFill>
                  <a:schemeClr val="bg1">
                    <a:lumMod val="50000"/>
                  </a:schemeClr>
                </a:solidFill>
              </a:rPr>
              <a:t>View a summary of the support you’ve purchased</a:t>
            </a:r>
          </a:p>
          <a:p>
            <a:pPr marL="119063" indent="-119063">
              <a:lnSpc>
                <a:spcPct val="90000"/>
              </a:lnSpc>
              <a:spcAft>
                <a:spcPts val="600"/>
              </a:spcAft>
              <a:buFont typeface="Arial" panose="020B0604020202020204" pitchFamily="34" charset="0"/>
              <a:buChar char="•"/>
            </a:pPr>
            <a:r>
              <a:rPr lang="en-US" sz="900">
                <a:solidFill>
                  <a:schemeClr val="bg1">
                    <a:lumMod val="50000"/>
                  </a:schemeClr>
                </a:solidFill>
              </a:rPr>
              <a:t>Quickly find key Microsoft contacts in </a:t>
            </a:r>
            <a:br>
              <a:rPr lang="en-US" sz="900">
                <a:solidFill>
                  <a:schemeClr val="bg1">
                    <a:lumMod val="50000"/>
                  </a:schemeClr>
                </a:solidFill>
              </a:rPr>
            </a:br>
            <a:r>
              <a:rPr lang="en-US" sz="900">
                <a:solidFill>
                  <a:schemeClr val="bg1">
                    <a:lumMod val="50000"/>
                  </a:schemeClr>
                </a:solidFill>
              </a:rPr>
              <a:t>one place </a:t>
            </a:r>
          </a:p>
        </p:txBody>
      </p:sp>
      <p:sp>
        <p:nvSpPr>
          <p:cNvPr id="30" name="TextBox 29">
            <a:extLst>
              <a:ext uri="{FF2B5EF4-FFF2-40B4-BE49-F238E27FC236}">
                <a16:creationId xmlns:a16="http://schemas.microsoft.com/office/drawing/2014/main" id="{76340985-DF4E-466C-ADDD-DACD685BD2B3}"/>
              </a:ext>
            </a:extLst>
          </p:cNvPr>
          <p:cNvSpPr txBox="1"/>
          <p:nvPr userDrawn="1"/>
        </p:nvSpPr>
        <p:spPr>
          <a:xfrm>
            <a:off x="3640285" y="2970421"/>
            <a:ext cx="1464214" cy="2396041"/>
          </a:xfrm>
          <a:prstGeom prst="rect">
            <a:avLst/>
          </a:prstGeom>
          <a:noFill/>
        </p:spPr>
        <p:txBody>
          <a:bodyPr wrap="square" lIns="0" tIns="146304" rIns="0" bIns="146304" rtlCol="0">
            <a:spAutoFit/>
          </a:bodyPr>
          <a:lstStyle/>
          <a:p>
            <a:pPr>
              <a:lnSpc>
                <a:spcPct val="90000"/>
              </a:lnSpc>
              <a:spcAft>
                <a:spcPts val="600"/>
              </a:spcAft>
            </a:pPr>
            <a:r>
              <a:rPr lang="en-US" sz="900" b="1">
                <a:solidFill>
                  <a:schemeClr val="bg1">
                    <a:lumMod val="50000"/>
                  </a:schemeClr>
                </a:solidFill>
              </a:rPr>
              <a:t>Keep your IT environments healthy with on-demand assessments</a:t>
            </a:r>
          </a:p>
          <a:p>
            <a:pPr marL="119063" indent="-119063">
              <a:lnSpc>
                <a:spcPct val="90000"/>
              </a:lnSpc>
              <a:spcAft>
                <a:spcPts val="600"/>
              </a:spcAft>
              <a:buFont typeface="Arial" panose="020B0604020202020204" pitchFamily="34" charset="0"/>
              <a:buChar char="•"/>
            </a:pPr>
            <a:r>
              <a:rPr lang="en-US" sz="900">
                <a:solidFill>
                  <a:schemeClr val="bg1">
                    <a:lumMod val="50000"/>
                  </a:schemeClr>
                </a:solidFill>
              </a:rPr>
              <a:t>Proactively manage your IT environment health with predictive analytics based on expert Microsoft analysis</a:t>
            </a:r>
          </a:p>
          <a:p>
            <a:pPr marL="119063" indent="-119063">
              <a:lnSpc>
                <a:spcPct val="90000"/>
              </a:lnSpc>
              <a:spcAft>
                <a:spcPts val="600"/>
              </a:spcAft>
              <a:buFont typeface="Arial" panose="020B0604020202020204" pitchFamily="34" charset="0"/>
              <a:buChar char="•"/>
            </a:pPr>
            <a:r>
              <a:rPr lang="en-US" sz="900">
                <a:solidFill>
                  <a:schemeClr val="bg1">
                    <a:lumMod val="50000"/>
                  </a:schemeClr>
                </a:solidFill>
              </a:rPr>
              <a:t>Drill into root cause information with easy-to-understand recommendations</a:t>
            </a:r>
          </a:p>
          <a:p>
            <a:pPr marL="119063" indent="-119063">
              <a:lnSpc>
                <a:spcPct val="90000"/>
              </a:lnSpc>
              <a:spcAft>
                <a:spcPts val="600"/>
              </a:spcAft>
              <a:buFont typeface="Arial" panose="020B0604020202020204" pitchFamily="34" charset="0"/>
              <a:buChar char="•"/>
            </a:pPr>
            <a:r>
              <a:rPr lang="en-US" sz="900">
                <a:solidFill>
                  <a:schemeClr val="bg1">
                    <a:lumMod val="50000"/>
                  </a:schemeClr>
                </a:solidFill>
              </a:rPr>
              <a:t>Configure once and run on demand on your schedule</a:t>
            </a:r>
          </a:p>
        </p:txBody>
      </p:sp>
      <p:grpSp>
        <p:nvGrpSpPr>
          <p:cNvPr id="31" name="Group 30">
            <a:extLst>
              <a:ext uri="{FF2B5EF4-FFF2-40B4-BE49-F238E27FC236}">
                <a16:creationId xmlns:a16="http://schemas.microsoft.com/office/drawing/2014/main" id="{48853718-5A2D-47CD-9372-8C733FC381BC}"/>
              </a:ext>
            </a:extLst>
          </p:cNvPr>
          <p:cNvGrpSpPr/>
          <p:nvPr userDrawn="1"/>
        </p:nvGrpSpPr>
        <p:grpSpPr>
          <a:xfrm>
            <a:off x="598682" y="1815279"/>
            <a:ext cx="10904146" cy="460410"/>
            <a:chOff x="598682" y="1662879"/>
            <a:chExt cx="10904146" cy="460410"/>
          </a:xfrm>
        </p:grpSpPr>
        <p:cxnSp>
          <p:nvCxnSpPr>
            <p:cNvPr id="32" name="Straight Connector 31">
              <a:extLst>
                <a:ext uri="{FF2B5EF4-FFF2-40B4-BE49-F238E27FC236}">
                  <a16:creationId xmlns:a16="http://schemas.microsoft.com/office/drawing/2014/main" id="{E4416ECD-A777-4BCD-A6F1-AC756407D5FC}"/>
                </a:ext>
              </a:extLst>
            </p:cNvPr>
            <p:cNvCxnSpPr>
              <a:cxnSpLocks/>
            </p:cNvCxnSpPr>
            <p:nvPr/>
          </p:nvCxnSpPr>
          <p:spPr>
            <a:xfrm>
              <a:off x="838475" y="1894587"/>
              <a:ext cx="10428066" cy="0"/>
            </a:xfrm>
            <a:prstGeom prst="line">
              <a:avLst/>
            </a:prstGeom>
            <a:ln w="190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33" name="Group 32">
              <a:extLst>
                <a:ext uri="{FF2B5EF4-FFF2-40B4-BE49-F238E27FC236}">
                  <a16:creationId xmlns:a16="http://schemas.microsoft.com/office/drawing/2014/main" id="{15F07538-AF5B-4C2F-B0D3-2A48CF5FD7B5}"/>
                </a:ext>
              </a:extLst>
            </p:cNvPr>
            <p:cNvGrpSpPr/>
            <p:nvPr/>
          </p:nvGrpSpPr>
          <p:grpSpPr>
            <a:xfrm>
              <a:off x="598682" y="1662879"/>
              <a:ext cx="10904146" cy="460410"/>
              <a:chOff x="598682" y="1662879"/>
              <a:chExt cx="10904146" cy="460410"/>
            </a:xfrm>
          </p:grpSpPr>
          <p:sp>
            <p:nvSpPr>
              <p:cNvPr id="34" name="Oval 33">
                <a:extLst>
                  <a:ext uri="{FF2B5EF4-FFF2-40B4-BE49-F238E27FC236}">
                    <a16:creationId xmlns:a16="http://schemas.microsoft.com/office/drawing/2014/main" id="{7FFB3ED4-6842-48E2-95E1-A4983D6FC1EF}"/>
                  </a:ext>
                </a:extLst>
              </p:cNvPr>
              <p:cNvSpPr/>
              <p:nvPr/>
            </p:nvSpPr>
            <p:spPr bwMode="auto">
              <a:xfrm>
                <a:off x="5971530" y="1816519"/>
                <a:ext cx="156136" cy="156136"/>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solidFill>
                    <a:schemeClr val="bg1">
                      <a:lumMod val="50000"/>
                    </a:schemeClr>
                  </a:solidFill>
                  <a:ea typeface="Segoe UI" pitchFamily="34" charset="0"/>
                  <a:cs typeface="Segoe UI" pitchFamily="34" charset="0"/>
                </a:endParaRPr>
              </a:p>
            </p:txBody>
          </p:sp>
          <p:sp>
            <p:nvSpPr>
              <p:cNvPr id="35" name="Oval 34">
                <a:extLst>
                  <a:ext uri="{FF2B5EF4-FFF2-40B4-BE49-F238E27FC236}">
                    <a16:creationId xmlns:a16="http://schemas.microsoft.com/office/drawing/2014/main" id="{31BC110B-B8BC-4894-B00B-7BF9DAA8F219}"/>
                  </a:ext>
                </a:extLst>
              </p:cNvPr>
              <p:cNvSpPr/>
              <p:nvPr/>
            </p:nvSpPr>
            <p:spPr bwMode="auto">
              <a:xfrm>
                <a:off x="2499128" y="1816519"/>
                <a:ext cx="156136" cy="156136"/>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solidFill>
                    <a:schemeClr val="bg1">
                      <a:lumMod val="50000"/>
                    </a:schemeClr>
                  </a:solidFill>
                  <a:ea typeface="Segoe UI" pitchFamily="34" charset="0"/>
                  <a:cs typeface="Segoe UI" pitchFamily="34" charset="0"/>
                </a:endParaRPr>
              </a:p>
            </p:txBody>
          </p:sp>
          <p:sp>
            <p:nvSpPr>
              <p:cNvPr id="36" name="Oval 35">
                <a:extLst>
                  <a:ext uri="{FF2B5EF4-FFF2-40B4-BE49-F238E27FC236}">
                    <a16:creationId xmlns:a16="http://schemas.microsoft.com/office/drawing/2014/main" id="{D05ADA37-8C93-43DF-9BCE-BB0F7EECE514}"/>
                  </a:ext>
                </a:extLst>
              </p:cNvPr>
              <p:cNvSpPr/>
              <p:nvPr/>
            </p:nvSpPr>
            <p:spPr bwMode="auto">
              <a:xfrm>
                <a:off x="4235329" y="1816519"/>
                <a:ext cx="156136" cy="156136"/>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solidFill>
                    <a:schemeClr val="bg1">
                      <a:lumMod val="50000"/>
                    </a:schemeClr>
                  </a:solidFill>
                  <a:ea typeface="Segoe UI" pitchFamily="34" charset="0"/>
                  <a:cs typeface="Segoe UI" pitchFamily="34" charset="0"/>
                </a:endParaRPr>
              </a:p>
            </p:txBody>
          </p:sp>
          <p:sp>
            <p:nvSpPr>
              <p:cNvPr id="37" name="Oval 36">
                <a:extLst>
                  <a:ext uri="{FF2B5EF4-FFF2-40B4-BE49-F238E27FC236}">
                    <a16:creationId xmlns:a16="http://schemas.microsoft.com/office/drawing/2014/main" id="{0727C91B-B84F-4FB3-AFE4-5DC31998042E}"/>
                  </a:ext>
                </a:extLst>
              </p:cNvPr>
              <p:cNvSpPr/>
              <p:nvPr/>
            </p:nvSpPr>
            <p:spPr bwMode="auto">
              <a:xfrm>
                <a:off x="11188573" y="1816519"/>
                <a:ext cx="156136" cy="156136"/>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solidFill>
                    <a:schemeClr val="bg1">
                      <a:lumMod val="50000"/>
                    </a:schemeClr>
                  </a:solidFill>
                  <a:ea typeface="Segoe UI" pitchFamily="34" charset="0"/>
                  <a:cs typeface="Segoe UI" pitchFamily="34" charset="0"/>
                </a:endParaRPr>
              </a:p>
            </p:txBody>
          </p:sp>
          <p:sp>
            <p:nvSpPr>
              <p:cNvPr id="38" name="Oval 37">
                <a:extLst>
                  <a:ext uri="{FF2B5EF4-FFF2-40B4-BE49-F238E27FC236}">
                    <a16:creationId xmlns:a16="http://schemas.microsoft.com/office/drawing/2014/main" id="{4DBBA744-F99E-40AC-9D72-B3E0978AC3EC}"/>
                  </a:ext>
                </a:extLst>
              </p:cNvPr>
              <p:cNvSpPr/>
              <p:nvPr/>
            </p:nvSpPr>
            <p:spPr bwMode="auto">
              <a:xfrm>
                <a:off x="7716171" y="1816519"/>
                <a:ext cx="156136" cy="156136"/>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solidFill>
                    <a:schemeClr val="bg1">
                      <a:lumMod val="50000"/>
                    </a:schemeClr>
                  </a:solidFill>
                  <a:ea typeface="Segoe UI" pitchFamily="34" charset="0"/>
                  <a:cs typeface="Segoe UI" pitchFamily="34" charset="0"/>
                </a:endParaRPr>
              </a:p>
            </p:txBody>
          </p:sp>
          <p:sp>
            <p:nvSpPr>
              <p:cNvPr id="39" name="Oval 38">
                <a:extLst>
                  <a:ext uri="{FF2B5EF4-FFF2-40B4-BE49-F238E27FC236}">
                    <a16:creationId xmlns:a16="http://schemas.microsoft.com/office/drawing/2014/main" id="{E76F877D-21DB-48C9-AC57-49614217DC2E}"/>
                  </a:ext>
                </a:extLst>
              </p:cNvPr>
              <p:cNvSpPr/>
              <p:nvPr/>
            </p:nvSpPr>
            <p:spPr bwMode="auto">
              <a:xfrm>
                <a:off x="9452372" y="1816519"/>
                <a:ext cx="156136" cy="156136"/>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solidFill>
                    <a:schemeClr val="bg1">
                      <a:lumMod val="50000"/>
                    </a:schemeClr>
                  </a:solidFill>
                  <a:ea typeface="Segoe UI" pitchFamily="34" charset="0"/>
                  <a:cs typeface="Segoe UI" pitchFamily="34" charset="0"/>
                </a:endParaRPr>
              </a:p>
            </p:txBody>
          </p:sp>
          <p:grpSp>
            <p:nvGrpSpPr>
              <p:cNvPr id="40" name="Group 39">
                <a:extLst>
                  <a:ext uri="{FF2B5EF4-FFF2-40B4-BE49-F238E27FC236}">
                    <a16:creationId xmlns:a16="http://schemas.microsoft.com/office/drawing/2014/main" id="{CA9886B1-5FD3-4FA8-A477-304CD5F73F7A}"/>
                  </a:ext>
                </a:extLst>
              </p:cNvPr>
              <p:cNvGrpSpPr/>
              <p:nvPr/>
            </p:nvGrpSpPr>
            <p:grpSpPr>
              <a:xfrm>
                <a:off x="598682" y="1662880"/>
                <a:ext cx="457465" cy="456283"/>
                <a:chOff x="598682" y="2019496"/>
                <a:chExt cx="457465" cy="456283"/>
              </a:xfrm>
            </p:grpSpPr>
            <p:sp>
              <p:nvSpPr>
                <p:cNvPr id="53" name="Oval 52">
                  <a:extLst>
                    <a:ext uri="{FF2B5EF4-FFF2-40B4-BE49-F238E27FC236}">
                      <a16:creationId xmlns:a16="http://schemas.microsoft.com/office/drawing/2014/main" id="{BEDC9828-AA5D-407D-8AF6-1D13DB16810B}"/>
                    </a:ext>
                  </a:extLst>
                </p:cNvPr>
                <p:cNvSpPr/>
                <p:nvPr/>
              </p:nvSpPr>
              <p:spPr bwMode="auto">
                <a:xfrm>
                  <a:off x="760507" y="2173135"/>
                  <a:ext cx="156136" cy="156136"/>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solidFill>
                      <a:schemeClr val="bg1">
                        <a:lumMod val="50000"/>
                      </a:schemeClr>
                    </a:solidFill>
                    <a:ea typeface="Segoe UI" pitchFamily="34" charset="0"/>
                    <a:cs typeface="Segoe UI" pitchFamily="34" charset="0"/>
                  </a:endParaRPr>
                </a:p>
              </p:txBody>
            </p:sp>
            <p:sp>
              <p:nvSpPr>
                <p:cNvPr id="54" name="Oval 53">
                  <a:extLst>
                    <a:ext uri="{FF2B5EF4-FFF2-40B4-BE49-F238E27FC236}">
                      <a16:creationId xmlns:a16="http://schemas.microsoft.com/office/drawing/2014/main" id="{571326F7-61BD-4A94-A761-B0B380B58F0E}"/>
                    </a:ext>
                  </a:extLst>
                </p:cNvPr>
                <p:cNvSpPr/>
                <p:nvPr/>
              </p:nvSpPr>
              <p:spPr bwMode="auto">
                <a:xfrm>
                  <a:off x="598682" y="2019496"/>
                  <a:ext cx="457465" cy="456283"/>
                </a:xfrm>
                <a:prstGeom prst="ellipse">
                  <a:avLst/>
                </a:prstGeom>
                <a:ln w="1905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b="1" err="1">
                    <a:ln w="22225">
                      <a:solidFill>
                        <a:schemeClr val="accent2"/>
                      </a:solidFill>
                      <a:prstDash val="solid"/>
                    </a:ln>
                    <a:solidFill>
                      <a:schemeClr val="bg1">
                        <a:lumMod val="50000"/>
                      </a:schemeClr>
                    </a:solidFill>
                    <a:ea typeface="Segoe UI" pitchFamily="34" charset="0"/>
                    <a:cs typeface="Segoe UI" pitchFamily="34" charset="0"/>
                  </a:endParaRPr>
                </a:p>
              </p:txBody>
            </p:sp>
            <p:grpSp>
              <p:nvGrpSpPr>
                <p:cNvPr id="55" name="Group 54">
                  <a:extLst>
                    <a:ext uri="{FF2B5EF4-FFF2-40B4-BE49-F238E27FC236}">
                      <a16:creationId xmlns:a16="http://schemas.microsoft.com/office/drawing/2014/main" id="{4076DCFF-4D1A-4547-900B-F12015E767CE}"/>
                    </a:ext>
                  </a:extLst>
                </p:cNvPr>
                <p:cNvGrpSpPr/>
                <p:nvPr/>
              </p:nvGrpSpPr>
              <p:grpSpPr>
                <a:xfrm>
                  <a:off x="684085" y="2143258"/>
                  <a:ext cx="283493" cy="198081"/>
                  <a:chOff x="1231088" y="2783310"/>
                  <a:chExt cx="376354" cy="263645"/>
                </a:xfrm>
              </p:grpSpPr>
              <p:sp>
                <p:nvSpPr>
                  <p:cNvPr id="58" name="GenericApp_EB3B" title="Icon of an app window">
                    <a:extLst>
                      <a:ext uri="{FF2B5EF4-FFF2-40B4-BE49-F238E27FC236}">
                        <a16:creationId xmlns:a16="http://schemas.microsoft.com/office/drawing/2014/main" id="{82422930-958C-4ACC-838E-FA5BC9FCA2AD}"/>
                      </a:ext>
                    </a:extLst>
                  </p:cNvPr>
                  <p:cNvSpPr>
                    <a:spLocks noChangeAspect="1" noEditPoints="1"/>
                  </p:cNvSpPr>
                  <p:nvPr/>
                </p:nvSpPr>
                <p:spPr bwMode="auto">
                  <a:xfrm>
                    <a:off x="1231088" y="2783310"/>
                    <a:ext cx="376354" cy="263645"/>
                  </a:xfrm>
                  <a:custGeom>
                    <a:avLst/>
                    <a:gdLst>
                      <a:gd name="T0" fmla="*/ 5088 w 5088"/>
                      <a:gd name="T1" fmla="*/ 4072 h 4072"/>
                      <a:gd name="T2" fmla="*/ 0 w 5088"/>
                      <a:gd name="T3" fmla="*/ 4072 h 4072"/>
                      <a:gd name="T4" fmla="*/ 0 w 5088"/>
                      <a:gd name="T5" fmla="*/ 0 h 4072"/>
                      <a:gd name="T6" fmla="*/ 5088 w 5088"/>
                      <a:gd name="T7" fmla="*/ 0 h 4072"/>
                      <a:gd name="T8" fmla="*/ 5088 w 5088"/>
                      <a:gd name="T9" fmla="*/ 4072 h 4072"/>
                      <a:gd name="T10" fmla="*/ 0 w 5088"/>
                      <a:gd name="T11" fmla="*/ 1018 h 4072"/>
                      <a:gd name="T12" fmla="*/ 5004 w 5088"/>
                      <a:gd name="T13" fmla="*/ 1018 h 4072"/>
                      <a:gd name="T14" fmla="*/ 2035 w 5088"/>
                      <a:gd name="T15" fmla="*/ 1697 h 4072"/>
                      <a:gd name="T16" fmla="*/ 678 w 5088"/>
                      <a:gd name="T17" fmla="*/ 1697 h 4072"/>
                      <a:gd name="T18" fmla="*/ 678 w 5088"/>
                      <a:gd name="T19" fmla="*/ 3393 h 4072"/>
                      <a:gd name="T20" fmla="*/ 2035 w 5088"/>
                      <a:gd name="T21" fmla="*/ 3393 h 4072"/>
                      <a:gd name="T22" fmla="*/ 2035 w 5088"/>
                      <a:gd name="T23" fmla="*/ 1697 h 4072"/>
                      <a:gd name="T24" fmla="*/ 2544 w 5088"/>
                      <a:gd name="T25" fmla="*/ 1697 h 4072"/>
                      <a:gd name="T26" fmla="*/ 3561 w 5088"/>
                      <a:gd name="T27" fmla="*/ 1697 h 4072"/>
                      <a:gd name="T28" fmla="*/ 2544 w 5088"/>
                      <a:gd name="T29" fmla="*/ 2375 h 4072"/>
                      <a:gd name="T30" fmla="*/ 3561 w 5088"/>
                      <a:gd name="T31" fmla="*/ 2375 h 4072"/>
                      <a:gd name="T32" fmla="*/ 2544 w 5088"/>
                      <a:gd name="T33" fmla="*/ 3054 h 4072"/>
                      <a:gd name="T34" fmla="*/ 3222 w 5088"/>
                      <a:gd name="T35" fmla="*/ 3054 h 4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88" h="4072">
                        <a:moveTo>
                          <a:pt x="5088" y="4072"/>
                        </a:moveTo>
                        <a:lnTo>
                          <a:pt x="0" y="4072"/>
                        </a:lnTo>
                        <a:lnTo>
                          <a:pt x="0" y="0"/>
                        </a:lnTo>
                        <a:lnTo>
                          <a:pt x="5088" y="0"/>
                        </a:lnTo>
                        <a:lnTo>
                          <a:pt x="5088" y="4072"/>
                        </a:lnTo>
                        <a:moveTo>
                          <a:pt x="0" y="1018"/>
                        </a:moveTo>
                        <a:lnTo>
                          <a:pt x="5004" y="1018"/>
                        </a:lnTo>
                        <a:moveTo>
                          <a:pt x="2035" y="1697"/>
                        </a:moveTo>
                        <a:lnTo>
                          <a:pt x="678" y="1697"/>
                        </a:lnTo>
                        <a:lnTo>
                          <a:pt x="678" y="3393"/>
                        </a:lnTo>
                        <a:lnTo>
                          <a:pt x="2035" y="3393"/>
                        </a:lnTo>
                        <a:lnTo>
                          <a:pt x="2035" y="1697"/>
                        </a:lnTo>
                        <a:moveTo>
                          <a:pt x="2544" y="1697"/>
                        </a:moveTo>
                        <a:lnTo>
                          <a:pt x="3561" y="1697"/>
                        </a:lnTo>
                        <a:moveTo>
                          <a:pt x="2544" y="2375"/>
                        </a:moveTo>
                        <a:lnTo>
                          <a:pt x="3561" y="2375"/>
                        </a:lnTo>
                        <a:moveTo>
                          <a:pt x="2544" y="3054"/>
                        </a:moveTo>
                        <a:lnTo>
                          <a:pt x="3222" y="3054"/>
                        </a:lnTo>
                      </a:path>
                    </a:pathLst>
                  </a:custGeom>
                  <a:noFill/>
                  <a:ln w="19050" cap="sq">
                    <a:solidFill>
                      <a:srgbClr val="0873CA"/>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endParaRPr>
                  </a:p>
                </p:txBody>
              </p:sp>
              <p:sp>
                <p:nvSpPr>
                  <p:cNvPr id="59" name="Rectangle 58">
                    <a:extLst>
                      <a:ext uri="{FF2B5EF4-FFF2-40B4-BE49-F238E27FC236}">
                        <a16:creationId xmlns:a16="http://schemas.microsoft.com/office/drawing/2014/main" id="{BC27D02D-8758-4C58-BD85-76101398D138}"/>
                      </a:ext>
                    </a:extLst>
                  </p:cNvPr>
                  <p:cNvSpPr/>
                  <p:nvPr/>
                </p:nvSpPr>
                <p:spPr bwMode="auto">
                  <a:xfrm>
                    <a:off x="1401721" y="2876476"/>
                    <a:ext cx="124140" cy="138160"/>
                  </a:xfrm>
                  <a:prstGeom prst="rect">
                    <a:avLst/>
                  </a:prstGeom>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solidFill>
                        <a:schemeClr val="bg1">
                          <a:lumMod val="50000"/>
                        </a:schemeClr>
                      </a:solidFill>
                      <a:ea typeface="Segoe UI" pitchFamily="34" charset="0"/>
                      <a:cs typeface="Segoe UI" pitchFamily="34" charset="0"/>
                    </a:endParaRPr>
                  </a:p>
                </p:txBody>
              </p:sp>
            </p:grpSp>
            <p:sp>
              <p:nvSpPr>
                <p:cNvPr id="56" name="Oval 55">
                  <a:extLst>
                    <a:ext uri="{FF2B5EF4-FFF2-40B4-BE49-F238E27FC236}">
                      <a16:creationId xmlns:a16="http://schemas.microsoft.com/office/drawing/2014/main" id="{ED736F4E-C735-482A-9F9F-0380C965ED09}"/>
                    </a:ext>
                  </a:extLst>
                </p:cNvPr>
                <p:cNvSpPr/>
                <p:nvPr/>
              </p:nvSpPr>
              <p:spPr bwMode="auto">
                <a:xfrm>
                  <a:off x="859436" y="2226976"/>
                  <a:ext cx="58412" cy="58261"/>
                </a:xfrm>
                <a:prstGeom prst="ellipse">
                  <a:avLst/>
                </a:prstGeom>
                <a:ln w="19050">
                  <a:solidFill>
                    <a:schemeClr val="accent1"/>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solidFill>
                      <a:schemeClr val="bg1">
                        <a:lumMod val="50000"/>
                      </a:schemeClr>
                    </a:solidFill>
                    <a:ea typeface="Segoe UI" pitchFamily="34" charset="0"/>
                    <a:cs typeface="Segoe UI" pitchFamily="34" charset="0"/>
                  </a:endParaRPr>
                </a:p>
              </p:txBody>
            </p:sp>
            <p:cxnSp>
              <p:nvCxnSpPr>
                <p:cNvPr id="57" name="Straight Connector 56">
                  <a:extLst>
                    <a:ext uri="{FF2B5EF4-FFF2-40B4-BE49-F238E27FC236}">
                      <a16:creationId xmlns:a16="http://schemas.microsoft.com/office/drawing/2014/main" id="{81D8C071-AA3A-42F4-BBC6-39D1A4755229}"/>
                    </a:ext>
                  </a:extLst>
                </p:cNvPr>
                <p:cNvCxnSpPr/>
                <p:nvPr/>
              </p:nvCxnSpPr>
              <p:spPr>
                <a:xfrm>
                  <a:off x="851566" y="2317546"/>
                  <a:ext cx="72137" cy="1"/>
                </a:xfrm>
                <a:prstGeom prst="line">
                  <a:avLst/>
                </a:prstGeom>
                <a:ln w="19050">
                  <a:solidFill>
                    <a:srgbClr val="0873CA"/>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41" name="Oval 40">
                <a:extLst>
                  <a:ext uri="{FF2B5EF4-FFF2-40B4-BE49-F238E27FC236}">
                    <a16:creationId xmlns:a16="http://schemas.microsoft.com/office/drawing/2014/main" id="{E39F4555-DC9C-4C6D-9768-3C083337EDC4}"/>
                  </a:ext>
                </a:extLst>
              </p:cNvPr>
              <p:cNvSpPr/>
              <p:nvPr/>
            </p:nvSpPr>
            <p:spPr bwMode="auto">
              <a:xfrm>
                <a:off x="2358271" y="1662880"/>
                <a:ext cx="456283" cy="456283"/>
              </a:xfrm>
              <a:prstGeom prst="ellipse">
                <a:avLst/>
              </a:prstGeom>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b="1" err="1">
                  <a:ln w="22225">
                    <a:solidFill>
                      <a:schemeClr val="accent2"/>
                    </a:solidFill>
                    <a:prstDash val="solid"/>
                  </a:ln>
                  <a:solidFill>
                    <a:schemeClr val="bg1">
                      <a:lumMod val="50000"/>
                    </a:schemeClr>
                  </a:solidFill>
                  <a:ea typeface="Segoe UI" pitchFamily="34" charset="0"/>
                  <a:cs typeface="Segoe UI" pitchFamily="34" charset="0"/>
                </a:endParaRPr>
              </a:p>
            </p:txBody>
          </p:sp>
          <p:pic>
            <p:nvPicPr>
              <p:cNvPr id="42" name="Picture 41">
                <a:extLst>
                  <a:ext uri="{FF2B5EF4-FFF2-40B4-BE49-F238E27FC236}">
                    <a16:creationId xmlns:a16="http://schemas.microsoft.com/office/drawing/2014/main" id="{B477B1A2-639E-4A3B-9610-1D4E8176D93B}"/>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482986" y="1772857"/>
                <a:ext cx="225438" cy="239827"/>
              </a:xfrm>
              <a:prstGeom prst="rect">
                <a:avLst/>
              </a:prstGeom>
              <a:noFill/>
              <a:ln w="19050">
                <a:solidFill>
                  <a:schemeClr val="tx1"/>
                </a:solidFill>
              </a:ln>
            </p:spPr>
          </p:pic>
          <p:sp>
            <p:nvSpPr>
              <p:cNvPr id="43" name="Oval 42">
                <a:extLst>
                  <a:ext uri="{FF2B5EF4-FFF2-40B4-BE49-F238E27FC236}">
                    <a16:creationId xmlns:a16="http://schemas.microsoft.com/office/drawing/2014/main" id="{041D83B3-F777-420F-9FE8-EA94902A727A}"/>
                  </a:ext>
                </a:extLst>
              </p:cNvPr>
              <p:cNvSpPr/>
              <p:nvPr/>
            </p:nvSpPr>
            <p:spPr bwMode="auto">
              <a:xfrm>
                <a:off x="4174917" y="1662879"/>
                <a:ext cx="456283" cy="456283"/>
              </a:xfrm>
              <a:prstGeom prst="ellipse">
                <a:avLst/>
              </a:prstGeom>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b="1" err="1">
                  <a:ln w="22225">
                    <a:solidFill>
                      <a:schemeClr val="accent2"/>
                    </a:solidFill>
                    <a:prstDash val="solid"/>
                  </a:ln>
                  <a:solidFill>
                    <a:schemeClr val="bg1">
                      <a:lumMod val="50000"/>
                    </a:schemeClr>
                  </a:solidFill>
                  <a:ea typeface="Segoe UI" pitchFamily="34" charset="0"/>
                  <a:cs typeface="Segoe UI" pitchFamily="34" charset="0"/>
                </a:endParaRPr>
              </a:p>
            </p:txBody>
          </p:sp>
          <p:pic>
            <p:nvPicPr>
              <p:cNvPr id="44" name="Picture 43">
                <a:extLst>
                  <a:ext uri="{FF2B5EF4-FFF2-40B4-BE49-F238E27FC236}">
                    <a16:creationId xmlns:a16="http://schemas.microsoft.com/office/drawing/2014/main" id="{A3D3A766-878F-46BF-A34E-2E43058C3EAC}"/>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260844" y="1765768"/>
                <a:ext cx="264275" cy="228442"/>
              </a:xfrm>
              <a:prstGeom prst="rect">
                <a:avLst/>
              </a:prstGeom>
              <a:noFill/>
              <a:ln w="19050">
                <a:solidFill>
                  <a:schemeClr val="tx1"/>
                </a:solidFill>
              </a:ln>
            </p:spPr>
          </p:pic>
          <p:sp>
            <p:nvSpPr>
              <p:cNvPr id="45" name="Oval 44">
                <a:extLst>
                  <a:ext uri="{FF2B5EF4-FFF2-40B4-BE49-F238E27FC236}">
                    <a16:creationId xmlns:a16="http://schemas.microsoft.com/office/drawing/2014/main" id="{61A69703-5E55-4080-B20F-A8143CABE609}"/>
                  </a:ext>
                </a:extLst>
              </p:cNvPr>
              <p:cNvSpPr/>
              <p:nvPr/>
            </p:nvSpPr>
            <p:spPr bwMode="auto">
              <a:xfrm>
                <a:off x="5858011" y="1663891"/>
                <a:ext cx="456283" cy="456283"/>
              </a:xfrm>
              <a:prstGeom prst="ellipse">
                <a:avLst/>
              </a:prstGeom>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b="1" err="1">
                  <a:ln w="22225">
                    <a:solidFill>
                      <a:schemeClr val="accent2"/>
                    </a:solidFill>
                    <a:prstDash val="solid"/>
                  </a:ln>
                  <a:solidFill>
                    <a:schemeClr val="bg1">
                      <a:lumMod val="50000"/>
                    </a:schemeClr>
                  </a:solidFill>
                  <a:ea typeface="Segoe UI" pitchFamily="34" charset="0"/>
                  <a:cs typeface="Segoe UI" pitchFamily="34" charset="0"/>
                </a:endParaRPr>
              </a:p>
            </p:txBody>
          </p:sp>
          <p:pic>
            <p:nvPicPr>
              <p:cNvPr id="46" name="Picture 45">
                <a:extLst>
                  <a:ext uri="{FF2B5EF4-FFF2-40B4-BE49-F238E27FC236}">
                    <a16:creationId xmlns:a16="http://schemas.microsoft.com/office/drawing/2014/main" id="{0CECC9F8-2F91-4465-8910-E3FF82FAFFB0}"/>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flipH="1">
                <a:off x="5947058" y="1753527"/>
                <a:ext cx="259273" cy="241695"/>
              </a:xfrm>
              <a:prstGeom prst="rect">
                <a:avLst/>
              </a:prstGeom>
              <a:noFill/>
              <a:ln w="19050">
                <a:solidFill>
                  <a:schemeClr val="tx1"/>
                </a:solidFill>
              </a:ln>
            </p:spPr>
          </p:pic>
          <p:sp>
            <p:nvSpPr>
              <p:cNvPr id="47" name="Oval 46">
                <a:extLst>
                  <a:ext uri="{FF2B5EF4-FFF2-40B4-BE49-F238E27FC236}">
                    <a16:creationId xmlns:a16="http://schemas.microsoft.com/office/drawing/2014/main" id="{6E4A5367-75F9-40FA-8D21-242A63ABEE6E}"/>
                  </a:ext>
                </a:extLst>
              </p:cNvPr>
              <p:cNvSpPr/>
              <p:nvPr/>
            </p:nvSpPr>
            <p:spPr bwMode="auto">
              <a:xfrm>
                <a:off x="7616418" y="1662879"/>
                <a:ext cx="457296" cy="457296"/>
              </a:xfrm>
              <a:prstGeom prst="ellipse">
                <a:avLst/>
              </a:prstGeom>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b="1" err="1">
                  <a:ln w="22225">
                    <a:solidFill>
                      <a:schemeClr val="accent2"/>
                    </a:solidFill>
                    <a:prstDash val="solid"/>
                  </a:ln>
                  <a:solidFill>
                    <a:schemeClr val="bg1">
                      <a:lumMod val="50000"/>
                    </a:schemeClr>
                  </a:solidFill>
                  <a:ea typeface="Segoe UI" pitchFamily="34" charset="0"/>
                  <a:cs typeface="Segoe UI" pitchFamily="34" charset="0"/>
                </a:endParaRPr>
              </a:p>
            </p:txBody>
          </p:sp>
          <p:pic>
            <p:nvPicPr>
              <p:cNvPr id="48" name="Picture 47">
                <a:extLst>
                  <a:ext uri="{FF2B5EF4-FFF2-40B4-BE49-F238E27FC236}">
                    <a16:creationId xmlns:a16="http://schemas.microsoft.com/office/drawing/2014/main" id="{00F6A28D-6354-48BE-9D27-5CBACB5A3F03}"/>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7724192" y="1749764"/>
                <a:ext cx="214932" cy="283527"/>
              </a:xfrm>
              <a:prstGeom prst="rect">
                <a:avLst/>
              </a:prstGeom>
              <a:noFill/>
              <a:ln w="19050">
                <a:solidFill>
                  <a:schemeClr val="tx1"/>
                </a:solidFill>
              </a:ln>
            </p:spPr>
          </p:pic>
          <p:sp>
            <p:nvSpPr>
              <p:cNvPr id="49" name="Oval 48">
                <a:extLst>
                  <a:ext uri="{FF2B5EF4-FFF2-40B4-BE49-F238E27FC236}">
                    <a16:creationId xmlns:a16="http://schemas.microsoft.com/office/drawing/2014/main" id="{CF3DBA7B-9A97-42D9-8945-D80EA13F5D5A}"/>
                  </a:ext>
                </a:extLst>
              </p:cNvPr>
              <p:cNvSpPr/>
              <p:nvPr/>
            </p:nvSpPr>
            <p:spPr bwMode="auto">
              <a:xfrm>
                <a:off x="9301792" y="1665993"/>
                <a:ext cx="457296" cy="457296"/>
              </a:xfrm>
              <a:prstGeom prst="ellipse">
                <a:avLst/>
              </a:prstGeom>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b="1" err="1">
                  <a:ln w="22225">
                    <a:solidFill>
                      <a:schemeClr val="accent2"/>
                    </a:solidFill>
                    <a:prstDash val="solid"/>
                  </a:ln>
                  <a:solidFill>
                    <a:schemeClr val="bg1">
                      <a:lumMod val="50000"/>
                    </a:schemeClr>
                  </a:solidFill>
                  <a:ea typeface="Segoe UI" pitchFamily="34" charset="0"/>
                  <a:cs typeface="Segoe UI" pitchFamily="34" charset="0"/>
                </a:endParaRPr>
              </a:p>
            </p:txBody>
          </p:sp>
          <p:pic>
            <p:nvPicPr>
              <p:cNvPr id="50" name="Picture 49">
                <a:extLst>
                  <a:ext uri="{FF2B5EF4-FFF2-40B4-BE49-F238E27FC236}">
                    <a16:creationId xmlns:a16="http://schemas.microsoft.com/office/drawing/2014/main" id="{04D64029-29AB-4074-9A78-513B14385239}"/>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flipH="1">
                <a:off x="9417501" y="1783592"/>
                <a:ext cx="225878" cy="225878"/>
              </a:xfrm>
              <a:prstGeom prst="rect">
                <a:avLst/>
              </a:prstGeom>
              <a:noFill/>
              <a:ln w="19050">
                <a:solidFill>
                  <a:schemeClr val="tx1"/>
                </a:solidFill>
              </a:ln>
            </p:spPr>
          </p:pic>
          <p:sp>
            <p:nvSpPr>
              <p:cNvPr id="51" name="Oval 50">
                <a:extLst>
                  <a:ext uri="{FF2B5EF4-FFF2-40B4-BE49-F238E27FC236}">
                    <a16:creationId xmlns:a16="http://schemas.microsoft.com/office/drawing/2014/main" id="{DC0B704A-A107-4A5A-B66F-27FDB5F173AA}"/>
                  </a:ext>
                </a:extLst>
              </p:cNvPr>
              <p:cNvSpPr/>
              <p:nvPr/>
            </p:nvSpPr>
            <p:spPr bwMode="auto">
              <a:xfrm>
                <a:off x="11045532" y="1665993"/>
                <a:ext cx="457296" cy="457296"/>
              </a:xfrm>
              <a:prstGeom prst="ellipse">
                <a:avLst/>
              </a:prstGeom>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b="1" err="1">
                  <a:ln w="22225">
                    <a:solidFill>
                      <a:schemeClr val="accent2"/>
                    </a:solidFill>
                    <a:prstDash val="solid"/>
                  </a:ln>
                  <a:solidFill>
                    <a:schemeClr val="bg1">
                      <a:lumMod val="50000"/>
                    </a:schemeClr>
                  </a:solidFill>
                  <a:ea typeface="Segoe UI" pitchFamily="34" charset="0"/>
                  <a:cs typeface="Segoe UI" pitchFamily="34" charset="0"/>
                </a:endParaRPr>
              </a:p>
            </p:txBody>
          </p:sp>
          <p:sp>
            <p:nvSpPr>
              <p:cNvPr id="52" name="clock_2" title="Icon of a clock with an arrow pointing counterclockwise">
                <a:extLst>
                  <a:ext uri="{FF2B5EF4-FFF2-40B4-BE49-F238E27FC236}">
                    <a16:creationId xmlns:a16="http://schemas.microsoft.com/office/drawing/2014/main" id="{1EE81587-B29C-4D7C-B2E6-4AA6512836BC}"/>
                  </a:ext>
                </a:extLst>
              </p:cNvPr>
              <p:cNvSpPr>
                <a:spLocks noChangeAspect="1" noEditPoints="1"/>
              </p:cNvSpPr>
              <p:nvPr/>
            </p:nvSpPr>
            <p:spPr bwMode="auto">
              <a:xfrm>
                <a:off x="11161029" y="1787006"/>
                <a:ext cx="230227" cy="215838"/>
              </a:xfrm>
              <a:custGeom>
                <a:avLst/>
                <a:gdLst>
                  <a:gd name="T0" fmla="*/ 43 w 354"/>
                  <a:gd name="T1" fmla="*/ 245 h 332"/>
                  <a:gd name="T2" fmla="*/ 22 w 354"/>
                  <a:gd name="T3" fmla="*/ 166 h 332"/>
                  <a:gd name="T4" fmla="*/ 188 w 354"/>
                  <a:gd name="T5" fmla="*/ 0 h 332"/>
                  <a:gd name="T6" fmla="*/ 354 w 354"/>
                  <a:gd name="T7" fmla="*/ 166 h 332"/>
                  <a:gd name="T8" fmla="*/ 188 w 354"/>
                  <a:gd name="T9" fmla="*/ 332 h 332"/>
                  <a:gd name="T10" fmla="*/ 110 w 354"/>
                  <a:gd name="T11" fmla="*/ 313 h 332"/>
                  <a:gd name="T12" fmla="*/ 0 w 354"/>
                  <a:gd name="T13" fmla="*/ 234 h 332"/>
                  <a:gd name="T14" fmla="*/ 43 w 354"/>
                  <a:gd name="T15" fmla="*/ 245 h 332"/>
                  <a:gd name="T16" fmla="*/ 55 w 354"/>
                  <a:gd name="T17" fmla="*/ 202 h 332"/>
                  <a:gd name="T18" fmla="*/ 184 w 354"/>
                  <a:gd name="T19" fmla="*/ 36 h 332"/>
                  <a:gd name="T20" fmla="*/ 184 w 354"/>
                  <a:gd name="T21" fmla="*/ 169 h 332"/>
                  <a:gd name="T22" fmla="*/ 272 w 354"/>
                  <a:gd name="T23" fmla="*/ 24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4" h="332">
                    <a:moveTo>
                      <a:pt x="43" y="245"/>
                    </a:moveTo>
                    <a:cubicBezTo>
                      <a:pt x="30" y="222"/>
                      <a:pt x="22" y="195"/>
                      <a:pt x="22" y="166"/>
                    </a:cubicBezTo>
                    <a:cubicBezTo>
                      <a:pt x="22" y="75"/>
                      <a:pt x="97" y="0"/>
                      <a:pt x="188" y="0"/>
                    </a:cubicBezTo>
                    <a:cubicBezTo>
                      <a:pt x="280" y="0"/>
                      <a:pt x="354" y="75"/>
                      <a:pt x="354" y="166"/>
                    </a:cubicBezTo>
                    <a:cubicBezTo>
                      <a:pt x="354" y="258"/>
                      <a:pt x="280" y="332"/>
                      <a:pt x="188" y="332"/>
                    </a:cubicBezTo>
                    <a:cubicBezTo>
                      <a:pt x="160" y="332"/>
                      <a:pt x="134" y="325"/>
                      <a:pt x="110" y="313"/>
                    </a:cubicBezTo>
                    <a:moveTo>
                      <a:pt x="0" y="234"/>
                    </a:moveTo>
                    <a:cubicBezTo>
                      <a:pt x="43" y="245"/>
                      <a:pt x="43" y="245"/>
                      <a:pt x="43" y="245"/>
                    </a:cubicBezTo>
                    <a:cubicBezTo>
                      <a:pt x="55" y="202"/>
                      <a:pt x="55" y="202"/>
                      <a:pt x="55" y="202"/>
                    </a:cubicBezTo>
                    <a:moveTo>
                      <a:pt x="184" y="36"/>
                    </a:moveTo>
                    <a:cubicBezTo>
                      <a:pt x="184" y="169"/>
                      <a:pt x="184" y="169"/>
                      <a:pt x="184" y="169"/>
                    </a:cubicBezTo>
                    <a:cubicBezTo>
                      <a:pt x="272" y="242"/>
                      <a:pt x="272" y="242"/>
                      <a:pt x="272" y="242"/>
                    </a:cubicBezTo>
                  </a:path>
                </a:pathLst>
              </a:custGeom>
              <a:noFill/>
              <a:ln w="19050" cap="sq">
                <a:solidFill>
                  <a:srgbClr val="347DC6"/>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sz="900">
                  <a:solidFill>
                    <a:schemeClr val="bg1">
                      <a:lumMod val="50000"/>
                    </a:schemeClr>
                  </a:solidFill>
                </a:endParaRPr>
              </a:p>
            </p:txBody>
          </p:sp>
        </p:grpSp>
      </p:grpSp>
      <p:sp>
        <p:nvSpPr>
          <p:cNvPr id="60" name="TextBox 59">
            <a:extLst>
              <a:ext uri="{FF2B5EF4-FFF2-40B4-BE49-F238E27FC236}">
                <a16:creationId xmlns:a16="http://schemas.microsoft.com/office/drawing/2014/main" id="{2E7740BC-5D43-409D-8BC2-023594751DBA}"/>
              </a:ext>
            </a:extLst>
          </p:cNvPr>
          <p:cNvSpPr txBox="1"/>
          <p:nvPr userDrawn="1"/>
        </p:nvSpPr>
        <p:spPr>
          <a:xfrm>
            <a:off x="5292837" y="6445396"/>
            <a:ext cx="1776307" cy="433965"/>
          </a:xfrm>
          <a:prstGeom prst="rect">
            <a:avLst/>
          </a:prstGeom>
          <a:noFill/>
        </p:spPr>
        <p:txBody>
          <a:bodyPr wrap="square" lIns="182880" tIns="146304" rIns="182880" bIns="146304" rtlCol="0">
            <a:spAutoFit/>
          </a:bodyPr>
          <a:lstStyle/>
          <a:p>
            <a:pPr>
              <a:lnSpc>
                <a:spcPct val="90000"/>
              </a:lnSpc>
              <a:spcAft>
                <a:spcPts val="600"/>
              </a:spcAft>
            </a:pPr>
            <a:r>
              <a:rPr lang="en-US" sz="1000">
                <a:solidFill>
                  <a:schemeClr val="accent4"/>
                </a:solidFill>
              </a:rPr>
              <a:t>Microsoft Services Hub</a:t>
            </a:r>
          </a:p>
        </p:txBody>
      </p:sp>
    </p:spTree>
    <p:extLst>
      <p:ext uri="{BB962C8B-B14F-4D97-AF65-F5344CB8AC3E}">
        <p14:creationId xmlns:p14="http://schemas.microsoft.com/office/powerpoint/2010/main" val="9736656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1_Value props layout">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106557" name="think-cell Slide" r:id="rId4" imgW="378" imgH="377" progId="TCLayout.ActiveDocument.1">
                  <p:embed/>
                </p:oleObj>
              </mc:Choice>
              <mc:Fallback>
                <p:oleObj name="think-cell Slide" r:id="rId4" imgW="378" imgH="377" progId="TCLayout.ActiveDocument.1">
                  <p:embed/>
                  <p:pic>
                    <p:nvPicPr>
                      <p:cNvPr id="3" name="Object 2"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12" name="Slide Number Placeholder 4">
            <a:extLst>
              <a:ext uri="{FF2B5EF4-FFF2-40B4-BE49-F238E27FC236}">
                <a16:creationId xmlns:a16="http://schemas.microsoft.com/office/drawing/2014/main" id="{46470CB3-0D64-4E54-95DC-61343F35885E}"/>
              </a:ext>
            </a:extLst>
          </p:cNvPr>
          <p:cNvSpPr>
            <a:spLocks noGrp="1"/>
          </p:cNvSpPr>
          <p:nvPr>
            <p:ph type="sldNum" sz="quarter" idx="4"/>
          </p:nvPr>
        </p:nvSpPr>
        <p:spPr>
          <a:xfrm>
            <a:off x="11906110" y="6526583"/>
            <a:ext cx="139862" cy="135796"/>
          </a:xfrm>
          <a:prstGeom prst="rect">
            <a:avLst/>
          </a:prstGeom>
        </p:spPr>
        <p:txBody>
          <a:bodyPr vert="horz" wrap="none" lIns="0" tIns="0" rIns="0" bIns="0" rtlCol="0" anchor="ctr">
            <a:noAutofit/>
          </a:bodyPr>
          <a:lstStyle>
            <a:lvl1pPr>
              <a:defRPr lang="en-US" sz="882" smtClean="0">
                <a:solidFill>
                  <a:schemeClr val="bg1"/>
                </a:solidFill>
              </a:defRPr>
            </a:lvl1pPr>
          </a:lstStyle>
          <a:p>
            <a:pPr algn="r"/>
            <a:fld id="{4F6BF59E-C7AB-4D2C-B602-9844A5FEE556}" type="slidenum">
              <a:rPr lang="en-IN" smtClean="0"/>
              <a:pPr algn="r"/>
              <a:t>‹#›</a:t>
            </a:fld>
            <a:endParaRPr lang="en-IN"/>
          </a:p>
        </p:txBody>
      </p:sp>
      <p:pic>
        <p:nvPicPr>
          <p:cNvPr id="29" name="Picture 28">
            <a:extLst>
              <a:ext uri="{FF2B5EF4-FFF2-40B4-BE49-F238E27FC236}">
                <a16:creationId xmlns:a16="http://schemas.microsoft.com/office/drawing/2014/main" id="{F4455ED6-DD64-41C1-8FEE-3B040CC04A4F}"/>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t="-269"/>
          <a:stretch/>
        </p:blipFill>
        <p:spPr>
          <a:xfrm flipH="1">
            <a:off x="-1091" y="-185"/>
            <a:ext cx="12256170" cy="6895493"/>
          </a:xfrm>
          <a:prstGeom prst="rect">
            <a:avLst/>
          </a:prstGeom>
        </p:spPr>
      </p:pic>
      <p:sp>
        <p:nvSpPr>
          <p:cNvPr id="30" name="Text Placeholder 2"/>
          <p:cNvSpPr txBox="1">
            <a:spLocks/>
          </p:cNvSpPr>
          <p:nvPr userDrawn="1"/>
        </p:nvSpPr>
        <p:spPr bwMode="auto">
          <a:xfrm>
            <a:off x="8387420" y="5986755"/>
            <a:ext cx="2958170" cy="537925"/>
          </a:xfrm>
          <a:prstGeom prst="rect">
            <a:avLst/>
          </a:prstGeom>
        </p:spPr>
        <p:txBody>
          <a:bodyPr vert="horz" wrap="square" lIns="143387" tIns="107540" rIns="143387" bIns="107540" rtlCol="0">
            <a:noAutofit/>
          </a:bodyPr>
          <a:lstStyle>
            <a:lvl1pPr marL="0" marR="0" indent="0" algn="l" defTabSz="932742" rtl="0" eaLnBrk="1" fontAlgn="auto" latinLnBrk="0" hangingPunct="1">
              <a:lnSpc>
                <a:spcPct val="90000"/>
              </a:lnSpc>
              <a:spcBef>
                <a:spcPts val="0"/>
              </a:spcBef>
              <a:spcAft>
                <a:spcPts val="0"/>
              </a:spcAft>
              <a:buClrTx/>
              <a:buSzPct val="90000"/>
              <a:buFont typeface="Arial" pitchFamily="34" charset="0"/>
              <a:buNone/>
              <a:tabLst/>
              <a:defRPr sz="3200" kern="1200" spc="0" baseline="0">
                <a:gradFill>
                  <a:gsLst>
                    <a:gs pos="4040">
                      <a:srgbClr val="525252"/>
                    </a:gs>
                    <a:gs pos="17000">
                      <a:srgbClr val="52525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353" b="0">
                <a:solidFill>
                  <a:schemeClr val="tx1"/>
                </a:solidFill>
              </a:rPr>
              <a:t>Microsoft Services</a:t>
            </a:r>
            <a:endParaRPr lang="en-US" sz="2353" b="0">
              <a:solidFill>
                <a:schemeClr val="tx1"/>
              </a:solidFill>
              <a:latin typeface="Segoe UI"/>
            </a:endParaRPr>
          </a:p>
        </p:txBody>
      </p:sp>
      <p:sp>
        <p:nvSpPr>
          <p:cNvPr id="31" name="Rectangle 30"/>
          <p:cNvSpPr/>
          <p:nvPr userDrawn="1"/>
        </p:nvSpPr>
        <p:spPr bwMode="auto">
          <a:xfrm flipH="1">
            <a:off x="5003799" y="-32084"/>
            <a:ext cx="7283179" cy="6906126"/>
          </a:xfrm>
          <a:prstGeom prst="rect">
            <a:avLst/>
          </a:prstGeom>
          <a:gradFill flip="none" rotWithShape="1">
            <a:gsLst>
              <a:gs pos="100000">
                <a:srgbClr val="ABC0C8">
                  <a:alpha val="0"/>
                </a:srgbClr>
              </a:gs>
              <a:gs pos="82000">
                <a:srgbClr val="D3DEE2">
                  <a:alpha val="92000"/>
                </a:srgbClr>
              </a:gs>
              <a:gs pos="67000">
                <a:srgbClr val="FBFCFC"/>
              </a:gs>
            </a:gsLst>
            <a:lin ang="0" scaled="1"/>
            <a:tileRect/>
          </a:gradFill>
          <a:ln>
            <a:noFill/>
          </a:ln>
          <a:effectLst>
            <a:softEdge rad="0"/>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b="0" cap="none" spc="0" err="1">
              <a:ln w="0"/>
              <a:solidFill>
                <a:schemeClr val="tx1"/>
              </a:solidFill>
              <a:effectLst>
                <a:outerShdw blurRad="38100" dist="19050" dir="2700000" algn="tl" rotWithShape="0">
                  <a:schemeClr val="dk1">
                    <a:alpha val="40000"/>
                  </a:schemeClr>
                </a:outerShdw>
              </a:effectLst>
              <a:ea typeface="Segoe UI" pitchFamily="34" charset="0"/>
              <a:cs typeface="Segoe UI" pitchFamily="34" charset="0"/>
            </a:endParaRPr>
          </a:p>
        </p:txBody>
      </p:sp>
      <p:sp>
        <p:nvSpPr>
          <p:cNvPr id="40" name="Rectangle 39"/>
          <p:cNvSpPr/>
          <p:nvPr userDrawn="1"/>
        </p:nvSpPr>
        <p:spPr bwMode="auto">
          <a:xfrm>
            <a:off x="-22436" y="6434331"/>
            <a:ext cx="12309414" cy="466585"/>
          </a:xfrm>
          <a:prstGeom prst="rect">
            <a:avLst/>
          </a:prstGeom>
          <a:solidFill>
            <a:schemeClr val="tx1">
              <a:lumMod val="95000"/>
            </a:schemeClr>
          </a:solidFill>
          <a:ln>
            <a:noFill/>
            <a:headEnd type="none" w="med" len="med"/>
            <a:tailEnd type="none" w="med" len="med"/>
          </a:ln>
          <a:effectLst/>
          <a:scene3d>
            <a:camera prst="orthographicFront">
              <a:rot lat="0" lon="0" rev="0"/>
            </a:camera>
            <a:lightRig rig="twoPt" dir="t">
              <a:rot lat="0" lon="0" rev="4800000"/>
            </a:lightRig>
          </a:scene3d>
          <a:sp3d prstMaterial="matte"/>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solidFill>
                <a:srgbClr val="005AA1"/>
              </a:solidFill>
              <a:ea typeface="Segoe UI" pitchFamily="34" charset="0"/>
              <a:cs typeface="Segoe UI" pitchFamily="34" charset="0"/>
            </a:endParaRPr>
          </a:p>
        </p:txBody>
      </p:sp>
      <p:pic>
        <p:nvPicPr>
          <p:cNvPr id="41" name="Picture 40"/>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10589338" y="6520507"/>
            <a:ext cx="989091" cy="211717"/>
          </a:xfrm>
          <a:prstGeom prst="rect">
            <a:avLst/>
          </a:prstGeom>
        </p:spPr>
      </p:pic>
      <p:sp>
        <p:nvSpPr>
          <p:cNvPr id="14" name="Text Placeholder 4">
            <a:extLst>
              <a:ext uri="{FF2B5EF4-FFF2-40B4-BE49-F238E27FC236}">
                <a16:creationId xmlns:a16="http://schemas.microsoft.com/office/drawing/2014/main" id="{69131006-B488-4500-A4EC-908E3AC9A5D3}"/>
              </a:ext>
            </a:extLst>
          </p:cNvPr>
          <p:cNvSpPr txBox="1">
            <a:spLocks/>
          </p:cNvSpPr>
          <p:nvPr userDrawn="1"/>
        </p:nvSpPr>
        <p:spPr>
          <a:xfrm>
            <a:off x="8470975" y="3166030"/>
            <a:ext cx="3132854" cy="1453172"/>
          </a:xfrm>
          <a:prstGeom prst="rect">
            <a:avLst/>
          </a:prstGeom>
          <a:noFill/>
        </p:spPr>
        <p:txBody>
          <a:bodyPr lIns="146304" tIns="109728" rIns="146304" bIns="109728">
            <a:noAutofit/>
          </a:bodyPr>
          <a:lstStyle>
            <a:lvl1pPr marL="285750" marR="0" indent="-285750" algn="l" defTabSz="914192" rtl="0" eaLnBrk="1" fontAlgn="auto" latinLnBrk="0" hangingPunct="1">
              <a:lnSpc>
                <a:spcPct val="90000"/>
              </a:lnSpc>
              <a:spcBef>
                <a:spcPts val="0"/>
              </a:spcBef>
              <a:spcAft>
                <a:spcPts val="0"/>
              </a:spcAft>
              <a:buClrTx/>
              <a:buSzPct val="90000"/>
              <a:buFont typeface="Arial" panose="020B0604020202020204" pitchFamily="34" charset="0"/>
              <a:buChar char="•"/>
              <a:tabLst/>
              <a:defRPr sz="1200" kern="1200" spc="0" baseline="0">
                <a:solidFill>
                  <a:schemeClr val="bg1"/>
                </a:solidFill>
                <a:latin typeface="Segoe UI Semilight" panose="020B0402040204020203" pitchFamily="34" charset="0"/>
                <a:ea typeface="+mn-ea"/>
                <a:cs typeface="Segoe UI Semilight" panose="020B0402040204020203" pitchFamily="34" charset="0"/>
              </a:defRPr>
            </a:lvl1pPr>
            <a:lvl2pPr marL="572581" marR="0" indent="-236500" algn="l" defTabSz="914192" rtl="0" eaLnBrk="1" fontAlgn="auto" latinLnBrk="0" hangingPunct="1">
              <a:lnSpc>
                <a:spcPct val="90000"/>
              </a:lnSpc>
              <a:spcBef>
                <a:spcPct val="20000"/>
              </a:spcBef>
              <a:spcAft>
                <a:spcPts val="0"/>
              </a:spcAft>
              <a:buClrTx/>
              <a:buSzPct val="90000"/>
              <a:buFont typeface="Arial" pitchFamily="34" charset="0"/>
              <a:buChar char="•"/>
              <a:tabLst/>
              <a:defRPr sz="1568" kern="1200" spc="0" baseline="0">
                <a:solidFill>
                  <a:schemeClr val="bg1"/>
                </a:solidFill>
                <a:latin typeface="+mn-lt"/>
                <a:ea typeface="+mn-ea"/>
                <a:cs typeface="+mn-cs"/>
              </a:defRPr>
            </a:lvl2pPr>
            <a:lvl3pPr marL="784187" marR="0" indent="-224054" algn="l" defTabSz="914192" rtl="0" eaLnBrk="1" fontAlgn="auto" latinLnBrk="0" hangingPunct="1">
              <a:lnSpc>
                <a:spcPct val="90000"/>
              </a:lnSpc>
              <a:spcBef>
                <a:spcPct val="20000"/>
              </a:spcBef>
              <a:spcAft>
                <a:spcPts val="0"/>
              </a:spcAft>
              <a:buClrTx/>
              <a:buSzPct val="90000"/>
              <a:buFont typeface="Arial" pitchFamily="34" charset="0"/>
              <a:buChar char="•"/>
              <a:tabLst/>
              <a:defRPr sz="1372" kern="1200" spc="0" baseline="0">
                <a:solidFill>
                  <a:schemeClr val="bg1"/>
                </a:solidFill>
                <a:latin typeface="+mn-lt"/>
                <a:ea typeface="+mn-ea"/>
                <a:cs typeface="+mn-cs"/>
              </a:defRPr>
            </a:lvl3pPr>
            <a:lvl4pPr marL="1008241" marR="0" indent="-224054" algn="l" defTabSz="914192" rtl="0" eaLnBrk="1" fontAlgn="auto" latinLnBrk="0" hangingPunct="1">
              <a:lnSpc>
                <a:spcPct val="90000"/>
              </a:lnSpc>
              <a:spcBef>
                <a:spcPct val="20000"/>
              </a:spcBef>
              <a:spcAft>
                <a:spcPts val="0"/>
              </a:spcAft>
              <a:buClrTx/>
              <a:buSzPct val="90000"/>
              <a:buFont typeface="Arial" pitchFamily="34" charset="0"/>
              <a:buChar char="•"/>
              <a:tabLst/>
              <a:defRPr sz="1176" kern="1200" spc="0" baseline="0">
                <a:solidFill>
                  <a:schemeClr val="bg1"/>
                </a:solidFill>
                <a:latin typeface="+mn-lt"/>
                <a:ea typeface="+mn-ea"/>
                <a:cs typeface="+mn-cs"/>
              </a:defRPr>
            </a:lvl4pPr>
            <a:lvl5pPr marL="1232294" marR="0" indent="-224054" algn="l" defTabSz="914192" rtl="0" eaLnBrk="1" fontAlgn="auto" latinLnBrk="0" hangingPunct="1">
              <a:lnSpc>
                <a:spcPct val="90000"/>
              </a:lnSpc>
              <a:spcBef>
                <a:spcPct val="20000"/>
              </a:spcBef>
              <a:spcAft>
                <a:spcPts val="0"/>
              </a:spcAft>
              <a:buClrTx/>
              <a:buSzPct val="90000"/>
              <a:buFont typeface="Arial" pitchFamily="34" charset="0"/>
              <a:buChar char="•"/>
              <a:tabLst/>
              <a:defRPr sz="1176" kern="1200" spc="0" baseline="0">
                <a:solidFill>
                  <a:schemeClr val="bg1"/>
                </a:solidFill>
                <a:latin typeface="+mn-lt"/>
                <a:ea typeface="+mn-ea"/>
                <a:cs typeface="+mn-cs"/>
              </a:defRPr>
            </a:lvl5pPr>
            <a:lvl6pPr marL="2514026"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123"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219"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5315"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indent="0">
              <a:spcAft>
                <a:spcPts val="500"/>
              </a:spcAft>
              <a:buNone/>
            </a:pPr>
            <a:r>
              <a:rPr lang="en-US" sz="1600">
                <a:solidFill>
                  <a:srgbClr val="3176BB"/>
                </a:solidFill>
              </a:rPr>
              <a:t>Save Time</a:t>
            </a:r>
            <a:endParaRPr lang="en-US"/>
          </a:p>
          <a:p>
            <a:pPr marL="169863" indent="-169863">
              <a:spcBef>
                <a:spcPts val="200"/>
              </a:spcBef>
              <a:spcAft>
                <a:spcPts val="200"/>
              </a:spcAft>
            </a:pPr>
            <a:r>
              <a:rPr lang="en-US" sz="1000"/>
              <a:t>Use expert Microsoft guidance and recommendations to help mitigate risk </a:t>
            </a:r>
          </a:p>
          <a:p>
            <a:pPr marL="169863" indent="-169863">
              <a:spcBef>
                <a:spcPts val="200"/>
              </a:spcBef>
              <a:spcAft>
                <a:spcPts val="200"/>
              </a:spcAft>
            </a:pPr>
            <a:r>
              <a:rPr lang="en-US" sz="1000"/>
              <a:t>Proactively manage the health of your IT environments with on-demand assessments</a:t>
            </a:r>
          </a:p>
          <a:p>
            <a:pPr marL="169863" indent="-169863">
              <a:spcBef>
                <a:spcPts val="200"/>
              </a:spcBef>
              <a:spcAft>
                <a:spcPts val="200"/>
              </a:spcAft>
            </a:pPr>
            <a:r>
              <a:rPr lang="en-US" sz="1000"/>
              <a:t>Convenient self-serve experience allows you to optimize how you spend your time</a:t>
            </a:r>
          </a:p>
          <a:p>
            <a:pPr marL="169863" indent="-169863">
              <a:spcBef>
                <a:spcPts val="200"/>
              </a:spcBef>
              <a:spcAft>
                <a:spcPts val="200"/>
              </a:spcAft>
            </a:pPr>
            <a:endParaRPr lang="en-US"/>
          </a:p>
        </p:txBody>
      </p:sp>
      <p:sp>
        <p:nvSpPr>
          <p:cNvPr id="15" name="Text Placeholder 4">
            <a:extLst>
              <a:ext uri="{FF2B5EF4-FFF2-40B4-BE49-F238E27FC236}">
                <a16:creationId xmlns:a16="http://schemas.microsoft.com/office/drawing/2014/main" id="{05601787-6CD3-40CC-BA5B-0E615C0235C2}"/>
              </a:ext>
            </a:extLst>
          </p:cNvPr>
          <p:cNvSpPr txBox="1">
            <a:spLocks/>
          </p:cNvSpPr>
          <p:nvPr userDrawn="1"/>
        </p:nvSpPr>
        <p:spPr>
          <a:xfrm>
            <a:off x="8496563" y="1678836"/>
            <a:ext cx="3111237" cy="1458740"/>
          </a:xfrm>
          <a:prstGeom prst="rect">
            <a:avLst/>
          </a:prstGeom>
          <a:noFill/>
        </p:spPr>
        <p:txBody>
          <a:bodyPr lIns="146304" tIns="109728" rIns="146304" bIns="109728">
            <a:noAutofit/>
          </a:bodyPr>
          <a:lstStyle>
            <a:lvl1pPr marL="285750" marR="0" indent="-285750" algn="l" defTabSz="914192" rtl="0" eaLnBrk="1" fontAlgn="auto" latinLnBrk="0" hangingPunct="1">
              <a:lnSpc>
                <a:spcPct val="90000"/>
              </a:lnSpc>
              <a:spcBef>
                <a:spcPts val="0"/>
              </a:spcBef>
              <a:spcAft>
                <a:spcPts val="0"/>
              </a:spcAft>
              <a:buClrTx/>
              <a:buSzPct val="90000"/>
              <a:buFont typeface="Arial" panose="020B0604020202020204" pitchFamily="34" charset="0"/>
              <a:buChar char="•"/>
              <a:tabLst/>
              <a:defRPr sz="1200" kern="1200" spc="0" baseline="0">
                <a:solidFill>
                  <a:schemeClr val="bg1"/>
                </a:solidFill>
                <a:latin typeface="Segoe UI Semilight" panose="020B0402040204020203" pitchFamily="34" charset="0"/>
                <a:ea typeface="+mn-ea"/>
                <a:cs typeface="Segoe UI Semilight" panose="020B0402040204020203" pitchFamily="34" charset="0"/>
              </a:defRPr>
            </a:lvl1pPr>
            <a:lvl2pPr marL="572581" marR="0" indent="-236500" algn="l" defTabSz="914192" rtl="0" eaLnBrk="1" fontAlgn="auto" latinLnBrk="0" hangingPunct="1">
              <a:lnSpc>
                <a:spcPct val="90000"/>
              </a:lnSpc>
              <a:spcBef>
                <a:spcPct val="20000"/>
              </a:spcBef>
              <a:spcAft>
                <a:spcPts val="0"/>
              </a:spcAft>
              <a:buClrTx/>
              <a:buSzPct val="90000"/>
              <a:buFont typeface="Arial" pitchFamily="34" charset="0"/>
              <a:buChar char="•"/>
              <a:tabLst/>
              <a:defRPr sz="1568" kern="1200" spc="0" baseline="0">
                <a:solidFill>
                  <a:schemeClr val="bg1"/>
                </a:solidFill>
                <a:latin typeface="+mn-lt"/>
                <a:ea typeface="+mn-ea"/>
                <a:cs typeface="+mn-cs"/>
              </a:defRPr>
            </a:lvl2pPr>
            <a:lvl3pPr marL="784187" marR="0" indent="-224054" algn="l" defTabSz="914192" rtl="0" eaLnBrk="1" fontAlgn="auto" latinLnBrk="0" hangingPunct="1">
              <a:lnSpc>
                <a:spcPct val="90000"/>
              </a:lnSpc>
              <a:spcBef>
                <a:spcPct val="20000"/>
              </a:spcBef>
              <a:spcAft>
                <a:spcPts val="0"/>
              </a:spcAft>
              <a:buClrTx/>
              <a:buSzPct val="90000"/>
              <a:buFont typeface="Arial" pitchFamily="34" charset="0"/>
              <a:buChar char="•"/>
              <a:tabLst/>
              <a:defRPr sz="1372" kern="1200" spc="0" baseline="0">
                <a:solidFill>
                  <a:schemeClr val="bg1"/>
                </a:solidFill>
                <a:latin typeface="+mn-lt"/>
                <a:ea typeface="+mn-ea"/>
                <a:cs typeface="+mn-cs"/>
              </a:defRPr>
            </a:lvl3pPr>
            <a:lvl4pPr marL="1008241" marR="0" indent="-224054" algn="l" defTabSz="914192" rtl="0" eaLnBrk="1" fontAlgn="auto" latinLnBrk="0" hangingPunct="1">
              <a:lnSpc>
                <a:spcPct val="90000"/>
              </a:lnSpc>
              <a:spcBef>
                <a:spcPct val="20000"/>
              </a:spcBef>
              <a:spcAft>
                <a:spcPts val="0"/>
              </a:spcAft>
              <a:buClrTx/>
              <a:buSzPct val="90000"/>
              <a:buFont typeface="Arial" pitchFamily="34" charset="0"/>
              <a:buChar char="•"/>
              <a:tabLst/>
              <a:defRPr sz="1176" kern="1200" spc="0" baseline="0">
                <a:solidFill>
                  <a:schemeClr val="bg1"/>
                </a:solidFill>
                <a:latin typeface="+mn-lt"/>
                <a:ea typeface="+mn-ea"/>
                <a:cs typeface="+mn-cs"/>
              </a:defRPr>
            </a:lvl4pPr>
            <a:lvl5pPr marL="1232294" marR="0" indent="-224054" algn="l" defTabSz="914192" rtl="0" eaLnBrk="1" fontAlgn="auto" latinLnBrk="0" hangingPunct="1">
              <a:lnSpc>
                <a:spcPct val="90000"/>
              </a:lnSpc>
              <a:spcBef>
                <a:spcPct val="20000"/>
              </a:spcBef>
              <a:spcAft>
                <a:spcPts val="0"/>
              </a:spcAft>
              <a:buClrTx/>
              <a:buSzPct val="90000"/>
              <a:buFont typeface="Arial" pitchFamily="34" charset="0"/>
              <a:buChar char="•"/>
              <a:tabLst/>
              <a:defRPr sz="1176" kern="1200" spc="0" baseline="0">
                <a:solidFill>
                  <a:schemeClr val="bg1"/>
                </a:solidFill>
                <a:latin typeface="+mn-lt"/>
                <a:ea typeface="+mn-ea"/>
                <a:cs typeface="+mn-cs"/>
              </a:defRPr>
            </a:lvl5pPr>
            <a:lvl6pPr marL="2514026"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123"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219"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5315"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indent="0">
              <a:spcAft>
                <a:spcPts val="500"/>
              </a:spcAft>
              <a:buNone/>
            </a:pPr>
            <a:r>
              <a:rPr lang="en-US" sz="1600">
                <a:solidFill>
                  <a:srgbClr val="3176BB"/>
                </a:solidFill>
              </a:rPr>
              <a:t>Connect</a:t>
            </a:r>
          </a:p>
          <a:p>
            <a:pPr marL="169863" indent="-169863">
              <a:spcBef>
                <a:spcPts val="200"/>
              </a:spcBef>
              <a:spcAft>
                <a:spcPts val="200"/>
              </a:spcAft>
            </a:pPr>
            <a:r>
              <a:rPr lang="en-US" sz="1000"/>
              <a:t>Access the latest technical and expert guidance anywhere you go</a:t>
            </a:r>
          </a:p>
          <a:p>
            <a:pPr marL="169863" indent="-169863">
              <a:spcBef>
                <a:spcPts val="200"/>
              </a:spcBef>
              <a:spcAft>
                <a:spcPts val="200"/>
              </a:spcAft>
            </a:pPr>
            <a:r>
              <a:rPr lang="en-US" sz="1000"/>
              <a:t>Easily locate Microsoft support services available </a:t>
            </a:r>
            <a:br>
              <a:rPr lang="en-US" sz="1000"/>
            </a:br>
            <a:r>
              <a:rPr lang="en-US" sz="1000"/>
              <a:t>in your area</a:t>
            </a:r>
          </a:p>
          <a:p>
            <a:pPr marL="169863" indent="-169863">
              <a:spcBef>
                <a:spcPts val="200"/>
              </a:spcBef>
              <a:spcAft>
                <a:spcPts val="200"/>
              </a:spcAft>
            </a:pPr>
            <a:r>
              <a:rPr lang="en-US" sz="1000"/>
              <a:t>Quickly find contact information for your Microsoft account managers and support access</a:t>
            </a:r>
          </a:p>
          <a:p>
            <a:pPr marL="0" indent="0">
              <a:spcBef>
                <a:spcPts val="200"/>
              </a:spcBef>
              <a:spcAft>
                <a:spcPts val="200"/>
              </a:spcAft>
              <a:buNone/>
            </a:pPr>
            <a:endParaRPr lang="en-US"/>
          </a:p>
        </p:txBody>
      </p:sp>
      <p:sp>
        <p:nvSpPr>
          <p:cNvPr id="16" name="Text Placeholder 4">
            <a:extLst>
              <a:ext uri="{FF2B5EF4-FFF2-40B4-BE49-F238E27FC236}">
                <a16:creationId xmlns:a16="http://schemas.microsoft.com/office/drawing/2014/main" id="{B4F57EFB-FA28-4D82-BC3D-4A89A8D5D5C3}"/>
              </a:ext>
            </a:extLst>
          </p:cNvPr>
          <p:cNvSpPr txBox="1">
            <a:spLocks/>
          </p:cNvSpPr>
          <p:nvPr userDrawn="1"/>
        </p:nvSpPr>
        <p:spPr>
          <a:xfrm>
            <a:off x="8470975" y="4647656"/>
            <a:ext cx="3132854" cy="1476418"/>
          </a:xfrm>
          <a:prstGeom prst="rect">
            <a:avLst/>
          </a:prstGeom>
          <a:noFill/>
        </p:spPr>
        <p:txBody>
          <a:bodyPr lIns="146304" tIns="109728" rIns="146304" bIns="109728">
            <a:noAutofit/>
          </a:bodyPr>
          <a:lstStyle>
            <a:lvl1pPr marL="285750" marR="0" indent="-285750" algn="l" defTabSz="914192" rtl="0" eaLnBrk="1" fontAlgn="auto" latinLnBrk="0" hangingPunct="1">
              <a:lnSpc>
                <a:spcPct val="90000"/>
              </a:lnSpc>
              <a:spcBef>
                <a:spcPts val="0"/>
              </a:spcBef>
              <a:spcAft>
                <a:spcPts val="0"/>
              </a:spcAft>
              <a:buClrTx/>
              <a:buSzPct val="90000"/>
              <a:buFont typeface="Arial" panose="020B0604020202020204" pitchFamily="34" charset="0"/>
              <a:buChar char="•"/>
              <a:tabLst/>
              <a:defRPr sz="1200" kern="1200" spc="0" baseline="0">
                <a:solidFill>
                  <a:schemeClr val="bg1"/>
                </a:solidFill>
                <a:latin typeface="Segoe UI Semilight" panose="020B0402040204020203" pitchFamily="34" charset="0"/>
                <a:ea typeface="+mn-ea"/>
                <a:cs typeface="Segoe UI Semilight" panose="020B0402040204020203" pitchFamily="34" charset="0"/>
              </a:defRPr>
            </a:lvl1pPr>
            <a:lvl2pPr marL="572581" marR="0" indent="-236500" algn="l" defTabSz="914192" rtl="0" eaLnBrk="1" fontAlgn="auto" latinLnBrk="0" hangingPunct="1">
              <a:lnSpc>
                <a:spcPct val="90000"/>
              </a:lnSpc>
              <a:spcBef>
                <a:spcPct val="20000"/>
              </a:spcBef>
              <a:spcAft>
                <a:spcPts val="0"/>
              </a:spcAft>
              <a:buClrTx/>
              <a:buSzPct val="90000"/>
              <a:buFont typeface="Arial" pitchFamily="34" charset="0"/>
              <a:buChar char="•"/>
              <a:tabLst/>
              <a:defRPr sz="1568" kern="1200" spc="0" baseline="0">
                <a:solidFill>
                  <a:schemeClr val="bg1"/>
                </a:solidFill>
                <a:latin typeface="+mn-lt"/>
                <a:ea typeface="+mn-ea"/>
                <a:cs typeface="+mn-cs"/>
              </a:defRPr>
            </a:lvl2pPr>
            <a:lvl3pPr marL="784187" marR="0" indent="-224054" algn="l" defTabSz="914192" rtl="0" eaLnBrk="1" fontAlgn="auto" latinLnBrk="0" hangingPunct="1">
              <a:lnSpc>
                <a:spcPct val="90000"/>
              </a:lnSpc>
              <a:spcBef>
                <a:spcPct val="20000"/>
              </a:spcBef>
              <a:spcAft>
                <a:spcPts val="0"/>
              </a:spcAft>
              <a:buClrTx/>
              <a:buSzPct val="90000"/>
              <a:buFont typeface="Arial" pitchFamily="34" charset="0"/>
              <a:buChar char="•"/>
              <a:tabLst/>
              <a:defRPr sz="1372" kern="1200" spc="0" baseline="0">
                <a:solidFill>
                  <a:schemeClr val="bg1"/>
                </a:solidFill>
                <a:latin typeface="+mn-lt"/>
                <a:ea typeface="+mn-ea"/>
                <a:cs typeface="+mn-cs"/>
              </a:defRPr>
            </a:lvl3pPr>
            <a:lvl4pPr marL="1008241" marR="0" indent="-224054" algn="l" defTabSz="914192" rtl="0" eaLnBrk="1" fontAlgn="auto" latinLnBrk="0" hangingPunct="1">
              <a:lnSpc>
                <a:spcPct val="90000"/>
              </a:lnSpc>
              <a:spcBef>
                <a:spcPct val="20000"/>
              </a:spcBef>
              <a:spcAft>
                <a:spcPts val="0"/>
              </a:spcAft>
              <a:buClrTx/>
              <a:buSzPct val="90000"/>
              <a:buFont typeface="Arial" pitchFamily="34" charset="0"/>
              <a:buChar char="•"/>
              <a:tabLst/>
              <a:defRPr sz="1176" kern="1200" spc="0" baseline="0">
                <a:solidFill>
                  <a:schemeClr val="bg1"/>
                </a:solidFill>
                <a:latin typeface="+mn-lt"/>
                <a:ea typeface="+mn-ea"/>
                <a:cs typeface="+mn-cs"/>
              </a:defRPr>
            </a:lvl4pPr>
            <a:lvl5pPr marL="1232294" marR="0" indent="-224054" algn="l" defTabSz="914192" rtl="0" eaLnBrk="1" fontAlgn="auto" latinLnBrk="0" hangingPunct="1">
              <a:lnSpc>
                <a:spcPct val="90000"/>
              </a:lnSpc>
              <a:spcBef>
                <a:spcPct val="20000"/>
              </a:spcBef>
              <a:spcAft>
                <a:spcPts val="0"/>
              </a:spcAft>
              <a:buClrTx/>
              <a:buSzPct val="90000"/>
              <a:buFont typeface="Arial" pitchFamily="34" charset="0"/>
              <a:buChar char="•"/>
              <a:tabLst/>
              <a:defRPr sz="1176" kern="1200" spc="0" baseline="0">
                <a:solidFill>
                  <a:schemeClr val="bg1"/>
                </a:solidFill>
                <a:latin typeface="+mn-lt"/>
                <a:ea typeface="+mn-ea"/>
                <a:cs typeface="+mn-cs"/>
              </a:defRPr>
            </a:lvl5pPr>
            <a:lvl6pPr marL="2514026"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123"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219"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5315"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indent="0">
              <a:spcAft>
                <a:spcPts val="500"/>
              </a:spcAft>
              <a:buNone/>
            </a:pPr>
            <a:r>
              <a:rPr lang="en-US" sz="1600">
                <a:solidFill>
                  <a:srgbClr val="3176BB"/>
                </a:solidFill>
              </a:rPr>
              <a:t>Achieve More</a:t>
            </a:r>
          </a:p>
          <a:p>
            <a:pPr marL="169863" indent="-169863">
              <a:spcBef>
                <a:spcPts val="200"/>
              </a:spcBef>
              <a:spcAft>
                <a:spcPts val="200"/>
              </a:spcAft>
            </a:pPr>
            <a:r>
              <a:rPr lang="en-US" sz="1000"/>
              <a:t>Get  use of on-demand education to improve the knowledge of you and your team </a:t>
            </a:r>
          </a:p>
          <a:p>
            <a:pPr marL="169863" indent="-169863">
              <a:spcBef>
                <a:spcPts val="200"/>
              </a:spcBef>
              <a:spcAft>
                <a:spcPts val="200"/>
              </a:spcAft>
            </a:pPr>
            <a:r>
              <a:rPr lang="en-US" sz="1000"/>
              <a:t>Know your support contract details and services </a:t>
            </a:r>
            <a:br>
              <a:rPr lang="en-US" sz="1000"/>
            </a:br>
            <a:r>
              <a:rPr lang="en-US" sz="1000"/>
              <a:t>so you can maximize your benefits </a:t>
            </a:r>
          </a:p>
          <a:p>
            <a:pPr marL="169863" indent="-169863">
              <a:spcBef>
                <a:spcPts val="200"/>
              </a:spcBef>
              <a:spcAft>
                <a:spcPts val="200"/>
              </a:spcAft>
            </a:pPr>
            <a:r>
              <a:rPr lang="en-US" sz="1000"/>
              <a:t>Take advantage of new  capabilities, and plan for product changes with the Update Center</a:t>
            </a:r>
          </a:p>
        </p:txBody>
      </p:sp>
      <p:pic>
        <p:nvPicPr>
          <p:cNvPr id="17" name="Picture 16">
            <a:extLst>
              <a:ext uri="{FF2B5EF4-FFF2-40B4-BE49-F238E27FC236}">
                <a16:creationId xmlns:a16="http://schemas.microsoft.com/office/drawing/2014/main" id="{0EF6785E-D87A-4B95-AC3E-AB51B3E053CC}"/>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7409947" y="1906200"/>
            <a:ext cx="977474" cy="1004012"/>
          </a:xfrm>
          <a:prstGeom prst="rect">
            <a:avLst/>
          </a:prstGeom>
        </p:spPr>
      </p:pic>
      <p:pic>
        <p:nvPicPr>
          <p:cNvPr id="18" name="Picture 17">
            <a:extLst>
              <a:ext uri="{FF2B5EF4-FFF2-40B4-BE49-F238E27FC236}">
                <a16:creationId xmlns:a16="http://schemas.microsoft.com/office/drawing/2014/main" id="{562CE73D-5187-4EB6-8E7C-A6B666CE4B79}"/>
              </a:ext>
            </a:extLst>
          </p:cNvPr>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7364758" y="4894173"/>
            <a:ext cx="957278" cy="983385"/>
          </a:xfrm>
          <a:prstGeom prst="rect">
            <a:avLst/>
          </a:prstGeom>
        </p:spPr>
      </p:pic>
      <p:pic>
        <p:nvPicPr>
          <p:cNvPr id="19" name="Picture 18">
            <a:extLst>
              <a:ext uri="{FF2B5EF4-FFF2-40B4-BE49-F238E27FC236}">
                <a16:creationId xmlns:a16="http://schemas.microsoft.com/office/drawing/2014/main" id="{9FC9B5B0-86EA-468A-98DC-87E62281D897}"/>
              </a:ext>
            </a:extLst>
          </p:cNvPr>
          <p:cNvPicPr>
            <a:picLocks noChangeAspect="1"/>
          </p:cNvPicPr>
          <p:nvPr userDrawn="1"/>
        </p:nvPicPr>
        <p:blipFill>
          <a:blip r:embed="rId10" cstate="screen">
            <a:extLst>
              <a:ext uri="{28A0092B-C50C-407E-A947-70E740481C1C}">
                <a14:useLocalDpi xmlns:a14="http://schemas.microsoft.com/office/drawing/2010/main"/>
              </a:ext>
            </a:extLst>
          </a:blip>
          <a:stretch>
            <a:fillRect/>
          </a:stretch>
        </p:blipFill>
        <p:spPr>
          <a:xfrm>
            <a:off x="7366932" y="3381034"/>
            <a:ext cx="996239" cy="1023165"/>
          </a:xfrm>
          <a:prstGeom prst="rect">
            <a:avLst/>
          </a:prstGeom>
        </p:spPr>
      </p:pic>
      <p:sp>
        <p:nvSpPr>
          <p:cNvPr id="20" name="Rectangle 19">
            <a:extLst>
              <a:ext uri="{FF2B5EF4-FFF2-40B4-BE49-F238E27FC236}">
                <a16:creationId xmlns:a16="http://schemas.microsoft.com/office/drawing/2014/main" id="{F9D27B01-2B26-4882-88A4-7D2ABAF1E302}"/>
              </a:ext>
            </a:extLst>
          </p:cNvPr>
          <p:cNvSpPr/>
          <p:nvPr userDrawn="1"/>
        </p:nvSpPr>
        <p:spPr>
          <a:xfrm>
            <a:off x="7312035" y="554005"/>
            <a:ext cx="4384665" cy="984885"/>
          </a:xfrm>
          <a:prstGeom prst="rect">
            <a:avLst/>
          </a:prstGeom>
        </p:spPr>
        <p:txBody>
          <a:bodyPr wrap="square">
            <a:spAutoFit/>
          </a:bodyPr>
          <a:lstStyle/>
          <a:p>
            <a:pPr algn="l"/>
            <a:endParaRPr lang="en-US" sz="1600">
              <a:solidFill>
                <a:schemeClr val="bg1"/>
              </a:solidFill>
            </a:endParaRPr>
          </a:p>
          <a:p>
            <a:pPr algn="l"/>
            <a:r>
              <a:rPr lang="en-US" sz="1400">
                <a:solidFill>
                  <a:schemeClr val="bg1"/>
                </a:solidFill>
                <a:cs typeface="Segoe UI Semibold" panose="020B0702040204020203" pitchFamily="34" charset="0"/>
              </a:rPr>
              <a:t>Get the most out of your Microsoft investment with access to guidance and tools for your Microsoft Unified Support.</a:t>
            </a:r>
          </a:p>
        </p:txBody>
      </p:sp>
      <p:sp>
        <p:nvSpPr>
          <p:cNvPr id="21" name="TextBox 20">
            <a:extLst>
              <a:ext uri="{FF2B5EF4-FFF2-40B4-BE49-F238E27FC236}">
                <a16:creationId xmlns:a16="http://schemas.microsoft.com/office/drawing/2014/main" id="{386E9F1A-2256-4CB4-9C66-E705C368E1B4}"/>
              </a:ext>
            </a:extLst>
          </p:cNvPr>
          <p:cNvSpPr txBox="1"/>
          <p:nvPr userDrawn="1"/>
        </p:nvSpPr>
        <p:spPr>
          <a:xfrm>
            <a:off x="7215019" y="89423"/>
            <a:ext cx="4794902" cy="794064"/>
          </a:xfrm>
          <a:prstGeom prst="rect">
            <a:avLst/>
          </a:prstGeom>
          <a:noFill/>
        </p:spPr>
        <p:txBody>
          <a:bodyPr wrap="none" lIns="182880" tIns="146304" rIns="182880" bIns="146304" rtlCol="0">
            <a:spAutoFit/>
          </a:bodyPr>
          <a:lstStyle/>
          <a:p>
            <a:pPr algn="l">
              <a:lnSpc>
                <a:spcPct val="90000"/>
              </a:lnSpc>
              <a:spcAft>
                <a:spcPts val="600"/>
              </a:spcAft>
            </a:pPr>
            <a:r>
              <a:rPr lang="en-US" sz="3600">
                <a:solidFill>
                  <a:schemeClr val="bg1"/>
                </a:solidFill>
                <a:latin typeface="+mj-lt"/>
              </a:rPr>
              <a:t>Microsoft</a:t>
            </a:r>
            <a:r>
              <a:rPr lang="en-US" sz="3600" baseline="0">
                <a:solidFill>
                  <a:schemeClr val="bg1"/>
                </a:solidFill>
                <a:latin typeface="+mj-lt"/>
              </a:rPr>
              <a:t> Services Hub</a:t>
            </a:r>
            <a:endParaRPr lang="en-US" sz="3600">
              <a:solidFill>
                <a:schemeClr val="bg1"/>
              </a:solidFill>
              <a:latin typeface="+mj-lt"/>
            </a:endParaRPr>
          </a:p>
        </p:txBody>
      </p:sp>
      <p:sp>
        <p:nvSpPr>
          <p:cNvPr id="22" name="TextBox 21">
            <a:extLst>
              <a:ext uri="{FF2B5EF4-FFF2-40B4-BE49-F238E27FC236}">
                <a16:creationId xmlns:a16="http://schemas.microsoft.com/office/drawing/2014/main" id="{C2D52755-3647-4878-9FFC-7C2D03232A8F}"/>
              </a:ext>
            </a:extLst>
          </p:cNvPr>
          <p:cNvSpPr txBox="1"/>
          <p:nvPr userDrawn="1"/>
        </p:nvSpPr>
        <p:spPr>
          <a:xfrm>
            <a:off x="5292837" y="6445396"/>
            <a:ext cx="1776307" cy="433965"/>
          </a:xfrm>
          <a:prstGeom prst="rect">
            <a:avLst/>
          </a:prstGeom>
          <a:noFill/>
        </p:spPr>
        <p:txBody>
          <a:bodyPr wrap="square" lIns="182880" tIns="146304" rIns="182880" bIns="146304" rtlCol="0">
            <a:spAutoFit/>
          </a:bodyPr>
          <a:lstStyle/>
          <a:p>
            <a:pPr>
              <a:lnSpc>
                <a:spcPct val="90000"/>
              </a:lnSpc>
              <a:spcAft>
                <a:spcPts val="600"/>
              </a:spcAft>
            </a:pPr>
            <a:r>
              <a:rPr lang="en-US" sz="1000">
                <a:solidFill>
                  <a:schemeClr val="accent4"/>
                </a:solidFill>
              </a:rPr>
              <a:t>Microsoft Services Hub</a:t>
            </a:r>
          </a:p>
        </p:txBody>
      </p:sp>
    </p:spTree>
    <p:extLst>
      <p:ext uri="{BB962C8B-B14F-4D97-AF65-F5344CB8AC3E}">
        <p14:creationId xmlns:p14="http://schemas.microsoft.com/office/powerpoint/2010/main" val="1122207169"/>
      </p:ext>
    </p:extLst>
  </p:cSld>
  <p:clrMapOvr>
    <a:masterClrMapping/>
  </p:clrMapOvr>
  <p:transition>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3_Blank">
    <p:spTree>
      <p:nvGrpSpPr>
        <p:cNvPr id="1" name=""/>
        <p:cNvGrpSpPr/>
        <p:nvPr/>
      </p:nvGrpSpPr>
      <p:grpSpPr>
        <a:xfrm>
          <a:off x="0" y="0"/>
          <a:ext cx="0" cy="0"/>
          <a:chOff x="0" y="0"/>
          <a:chExt cx="0" cy="0"/>
        </a:xfrm>
      </p:grpSpPr>
      <p:pic>
        <p:nvPicPr>
          <p:cNvPr id="15" name="Picture 14"/>
          <p:cNvPicPr>
            <a:picLocks noChangeAspect="1"/>
          </p:cNvPicPr>
          <p:nvPr userDrawn="1"/>
        </p:nvPicPr>
        <p:blipFill rotWithShape="1">
          <a:blip r:embed="rId2">
            <a:extLst>
              <a:ext uri="{28A0092B-C50C-407E-A947-70E740481C1C}">
                <a14:useLocalDpi xmlns:a14="http://schemas.microsoft.com/office/drawing/2010/main" val="0"/>
              </a:ext>
            </a:extLst>
          </a:blip>
          <a:srcRect l="17474" t="13232" r="-4" b="14835"/>
          <a:stretch/>
        </p:blipFill>
        <p:spPr>
          <a:xfrm>
            <a:off x="-2683" y="-4"/>
            <a:ext cx="12181983" cy="6870704"/>
          </a:xfrm>
          <a:prstGeom prst="rect">
            <a:avLst/>
          </a:prstGeom>
        </p:spPr>
      </p:pic>
      <p:sp>
        <p:nvSpPr>
          <p:cNvPr id="16" name="Rectangle 15"/>
          <p:cNvSpPr/>
          <p:nvPr userDrawn="1"/>
        </p:nvSpPr>
        <p:spPr>
          <a:xfrm>
            <a:off x="-2683" y="3302000"/>
            <a:ext cx="12194683" cy="3581400"/>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771" b="1" i="0" u="none" strike="noStrike" kern="0" cap="none" spc="0" normalizeH="0" baseline="0" noProof="0">
              <a:ln>
                <a:noFill/>
              </a:ln>
              <a:solidFill>
                <a:srgbClr val="FFFFFF"/>
              </a:solidFill>
              <a:effectLst/>
              <a:uLnTx/>
              <a:uFillTx/>
              <a:latin typeface="Segoe UI"/>
              <a:ea typeface="+mn-ea"/>
              <a:cs typeface="+mn-cs"/>
            </a:endParaRPr>
          </a:p>
        </p:txBody>
      </p:sp>
      <p:sp>
        <p:nvSpPr>
          <p:cNvPr id="18" name="Slide Number Placeholder 4"/>
          <p:cNvSpPr txBox="1">
            <a:spLocks/>
          </p:cNvSpPr>
          <p:nvPr userDrawn="1"/>
        </p:nvSpPr>
        <p:spPr>
          <a:xfrm>
            <a:off x="11906110" y="6526583"/>
            <a:ext cx="139862" cy="135796"/>
          </a:xfrm>
          <a:prstGeom prst="rect">
            <a:avLst/>
          </a:prstGeom>
        </p:spPr>
        <p:txBody>
          <a:bodyPr vert="horz" wrap="none" lIns="0" tIns="0" rIns="0" bIns="0" rtlCol="0" anchor="ctr">
            <a:noAutofit/>
          </a:bodyPr>
          <a:lstStyle>
            <a:defPPr>
              <a:defRPr lang="en-US"/>
            </a:defPPr>
            <a:lvl1pPr marL="0" algn="l" defTabSz="914400" rtl="0" eaLnBrk="1" latinLnBrk="0" hangingPunct="1">
              <a:defRPr lang="en-US" sz="882" kern="1200" smtClean="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4F6BF59E-C7AB-4D2C-B602-9844A5FEE556}" type="slidenum">
              <a:rPr kumimoji="0" lang="en-IN" sz="882" b="0" i="0" u="none" strike="noStrike" kern="1200" cap="none" spc="0" normalizeH="0" baseline="0" noProof="0" smtClean="0">
                <a:ln>
                  <a:noFill/>
                </a:ln>
                <a:solidFill>
                  <a:srgbClr val="505050"/>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IN" sz="882" b="0" i="0" u="none" strike="noStrike" kern="1200" cap="none" spc="0" normalizeH="0" baseline="0" noProof="0">
              <a:ln>
                <a:noFill/>
              </a:ln>
              <a:solidFill>
                <a:srgbClr val="505050"/>
              </a:solidFill>
              <a:effectLst/>
              <a:uLnTx/>
              <a:uFillTx/>
              <a:latin typeface="Segoe UI"/>
              <a:ea typeface="+mn-ea"/>
              <a:cs typeface="+mn-cs"/>
            </a:endParaRPr>
          </a:p>
        </p:txBody>
      </p:sp>
      <p:sp>
        <p:nvSpPr>
          <p:cNvPr id="19" name="Rectangle 18"/>
          <p:cNvSpPr/>
          <p:nvPr userDrawn="1"/>
        </p:nvSpPr>
        <p:spPr bwMode="auto">
          <a:xfrm>
            <a:off x="-22436" y="6422306"/>
            <a:ext cx="12214436" cy="469900"/>
          </a:xfrm>
          <a:prstGeom prst="rect">
            <a:avLst/>
          </a:prstGeom>
          <a:solidFill>
            <a:srgbClr val="FFFFFF">
              <a:lumMod val="95000"/>
            </a:srgb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err="1">
              <a:ln>
                <a:noFill/>
              </a:ln>
              <a:solidFill>
                <a:srgbClr val="005AA1"/>
              </a:solidFill>
              <a:effectLst/>
              <a:uLnTx/>
              <a:uFillTx/>
              <a:latin typeface="Segoe UI"/>
              <a:ea typeface="Segoe UI" pitchFamily="34" charset="0"/>
              <a:cs typeface="Segoe UI" pitchFamily="34" charset="0"/>
            </a:endParaRPr>
          </a:p>
        </p:txBody>
      </p:sp>
      <p:pic>
        <p:nvPicPr>
          <p:cNvPr id="20" name="Picture 1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589338" y="6530132"/>
            <a:ext cx="989091" cy="211717"/>
          </a:xfrm>
          <a:prstGeom prst="rect">
            <a:avLst/>
          </a:prstGeom>
        </p:spPr>
      </p:pic>
      <p:sp>
        <p:nvSpPr>
          <p:cNvPr id="9" name="TextBox 8">
            <a:extLst>
              <a:ext uri="{FF2B5EF4-FFF2-40B4-BE49-F238E27FC236}">
                <a16:creationId xmlns:a16="http://schemas.microsoft.com/office/drawing/2014/main" id="{226EAA60-1704-4E11-A7E1-985ECEED8EFF}"/>
              </a:ext>
            </a:extLst>
          </p:cNvPr>
          <p:cNvSpPr txBox="1"/>
          <p:nvPr userDrawn="1"/>
        </p:nvSpPr>
        <p:spPr>
          <a:xfrm>
            <a:off x="5292837" y="6445396"/>
            <a:ext cx="1776307" cy="433965"/>
          </a:xfrm>
          <a:prstGeom prst="rect">
            <a:avLst/>
          </a:prstGeom>
          <a:noFill/>
        </p:spPr>
        <p:txBody>
          <a:bodyPr wrap="square" lIns="182880" tIns="146304" rIns="182880" bIns="146304" rtlCol="0">
            <a:spAutoFit/>
          </a:bodyPr>
          <a:lstStyle/>
          <a:p>
            <a:pPr>
              <a:lnSpc>
                <a:spcPct val="90000"/>
              </a:lnSpc>
              <a:spcAft>
                <a:spcPts val="600"/>
              </a:spcAft>
            </a:pPr>
            <a:r>
              <a:rPr lang="en-US" sz="1000">
                <a:solidFill>
                  <a:schemeClr val="accent4"/>
                </a:solidFill>
              </a:rPr>
              <a:t>Microsoft Services Hub</a:t>
            </a:r>
          </a:p>
        </p:txBody>
      </p:sp>
    </p:spTree>
    <p:extLst>
      <p:ext uri="{BB962C8B-B14F-4D97-AF65-F5344CB8AC3E}">
        <p14:creationId xmlns:p14="http://schemas.microsoft.com/office/powerpoint/2010/main" val="4075480413"/>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Feature slide ">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108605" name="think-cell Slide" r:id="rId4" imgW="378" imgH="377" progId="TCLayout.ActiveDocument.1">
                  <p:embed/>
                </p:oleObj>
              </mc:Choice>
              <mc:Fallback>
                <p:oleObj name="think-cell Slide" r:id="rId4" imgW="378" imgH="377" progId="TCLayout.ActiveDocument.1">
                  <p:embed/>
                  <p:pic>
                    <p:nvPicPr>
                      <p:cNvPr id="2" name="Object 1"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8" name="Slide Number Placeholder 7">
            <a:extLst>
              <a:ext uri="{FF2B5EF4-FFF2-40B4-BE49-F238E27FC236}">
                <a16:creationId xmlns:a16="http://schemas.microsoft.com/office/drawing/2014/main" id="{708F30EC-5C0E-47A8-84E7-734973F828E6}"/>
              </a:ext>
            </a:extLst>
          </p:cNvPr>
          <p:cNvSpPr>
            <a:spLocks noGrp="1"/>
          </p:cNvSpPr>
          <p:nvPr>
            <p:ph type="sldNum" sz="quarter" idx="11"/>
          </p:nvPr>
        </p:nvSpPr>
        <p:spPr/>
        <p:txBody>
          <a:bodyPr/>
          <a:lstStyle/>
          <a:p>
            <a:pPr algn="r"/>
            <a:fld id="{4F6BF59E-C7AB-4D2C-B602-9844A5FEE556}" type="slidenum">
              <a:rPr lang="en-IN" smtClean="0"/>
              <a:pPr algn="r"/>
              <a:t>‹#›</a:t>
            </a:fld>
            <a:endParaRPr lang="en-IN"/>
          </a:p>
        </p:txBody>
      </p:sp>
      <p:pic>
        <p:nvPicPr>
          <p:cNvPr id="10" name="Picture 9"/>
          <p:cNvPicPr>
            <a:picLocks noChangeAspect="1"/>
          </p:cNvPicPr>
          <p:nvPr userDrawn="1"/>
        </p:nvPicPr>
        <p:blipFill rotWithShape="1">
          <a:blip r:embed="rId6">
            <a:extLst>
              <a:ext uri="{28A0092B-C50C-407E-A947-70E740481C1C}">
                <a14:useLocalDpi xmlns:a14="http://schemas.microsoft.com/office/drawing/2010/main" val="0"/>
              </a:ext>
            </a:extLst>
          </a:blip>
          <a:srcRect l="17474" t="13232" b="15152"/>
          <a:stretch/>
        </p:blipFill>
        <p:spPr>
          <a:xfrm>
            <a:off x="0" y="0"/>
            <a:ext cx="12227053" cy="6866022"/>
          </a:xfrm>
          <a:prstGeom prst="rect">
            <a:avLst/>
          </a:prstGeom>
        </p:spPr>
      </p:pic>
      <p:sp>
        <p:nvSpPr>
          <p:cNvPr id="9" name="Rectangle 8"/>
          <p:cNvSpPr/>
          <p:nvPr userDrawn="1"/>
        </p:nvSpPr>
        <p:spPr>
          <a:xfrm>
            <a:off x="-578" y="2991294"/>
            <a:ext cx="12224949" cy="387472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1" b="1"/>
          </a:p>
        </p:txBody>
      </p:sp>
      <p:sp>
        <p:nvSpPr>
          <p:cNvPr id="7" name="Rectangle 6"/>
          <p:cNvSpPr/>
          <p:nvPr userDrawn="1"/>
        </p:nvSpPr>
        <p:spPr bwMode="auto">
          <a:xfrm>
            <a:off x="0" y="6429357"/>
            <a:ext cx="12224686" cy="436665"/>
          </a:xfrm>
          <a:prstGeom prst="rect">
            <a:avLst/>
          </a:prstGeom>
          <a:solidFill>
            <a:schemeClr val="tx1">
              <a:lumMod val="95000"/>
            </a:schemeClr>
          </a:solidFill>
          <a:ln>
            <a:noFill/>
            <a:headEnd type="none" w="med" len="med"/>
            <a:tailEnd type="none" w="med" len="med"/>
          </a:ln>
          <a:effectLst/>
          <a:scene3d>
            <a:camera prst="orthographicFront">
              <a:rot lat="0" lon="0" rev="0"/>
            </a:camera>
            <a:lightRig rig="twoPt" dir="t">
              <a:rot lat="0" lon="0" rev="4800000"/>
            </a:lightRig>
          </a:scene3d>
          <a:sp3d prstMaterial="matte"/>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solidFill>
                <a:srgbClr val="005AA1"/>
              </a:solidFill>
              <a:ea typeface="Segoe UI" pitchFamily="34" charset="0"/>
              <a:cs typeface="Segoe UI" pitchFamily="34" charset="0"/>
            </a:endParaRPr>
          </a:p>
        </p:txBody>
      </p:sp>
      <p:pic>
        <p:nvPicPr>
          <p:cNvPr id="13" name="Picture 12"/>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10589338" y="6520507"/>
            <a:ext cx="989091" cy="211717"/>
          </a:xfrm>
          <a:prstGeom prst="rect">
            <a:avLst/>
          </a:prstGeom>
        </p:spPr>
      </p:pic>
      <p:sp>
        <p:nvSpPr>
          <p:cNvPr id="11" name="TextBox 10">
            <a:extLst>
              <a:ext uri="{FF2B5EF4-FFF2-40B4-BE49-F238E27FC236}">
                <a16:creationId xmlns:a16="http://schemas.microsoft.com/office/drawing/2014/main" id="{980C46EF-1F76-4701-A900-B0F20A97415A}"/>
              </a:ext>
            </a:extLst>
          </p:cNvPr>
          <p:cNvSpPr txBox="1"/>
          <p:nvPr userDrawn="1"/>
        </p:nvSpPr>
        <p:spPr>
          <a:xfrm>
            <a:off x="5292837" y="6445396"/>
            <a:ext cx="1776307" cy="433965"/>
          </a:xfrm>
          <a:prstGeom prst="rect">
            <a:avLst/>
          </a:prstGeom>
          <a:noFill/>
        </p:spPr>
        <p:txBody>
          <a:bodyPr wrap="square" lIns="182880" tIns="146304" rIns="182880" bIns="146304" rtlCol="0">
            <a:spAutoFit/>
          </a:bodyPr>
          <a:lstStyle/>
          <a:p>
            <a:pPr>
              <a:lnSpc>
                <a:spcPct val="90000"/>
              </a:lnSpc>
              <a:spcAft>
                <a:spcPts val="600"/>
              </a:spcAft>
            </a:pPr>
            <a:r>
              <a:rPr lang="en-US" sz="1000">
                <a:solidFill>
                  <a:schemeClr val="accent4"/>
                </a:solidFill>
              </a:rPr>
              <a:t>Microsoft Services Hub</a:t>
            </a:r>
          </a:p>
        </p:txBody>
      </p:sp>
    </p:spTree>
    <p:extLst>
      <p:ext uri="{BB962C8B-B14F-4D97-AF65-F5344CB8AC3E}">
        <p14:creationId xmlns:p14="http://schemas.microsoft.com/office/powerpoint/2010/main" val="1080656669"/>
      </p:ext>
    </p:extLst>
  </p:cSld>
  <p:clrMapOvr>
    <a:masterClrMapping/>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1_Onboarding assessment slide">
    <p:bg>
      <p:bgPr>
        <a:solidFill>
          <a:schemeClr val="bg2"/>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109629" name="think-cell Slide" r:id="rId4" imgW="378" imgH="377" progId="TCLayout.ActiveDocument.1">
                  <p:embed/>
                </p:oleObj>
              </mc:Choice>
              <mc:Fallback>
                <p:oleObj name="think-cell Slide" r:id="rId4" imgW="378" imgH="377" progId="TCLayout.ActiveDocument.1">
                  <p:embed/>
                  <p:pic>
                    <p:nvPicPr>
                      <p:cNvPr id="2" name="Object 1"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19" name="Slide Number Placeholder 7">
            <a:extLst>
              <a:ext uri="{FF2B5EF4-FFF2-40B4-BE49-F238E27FC236}">
                <a16:creationId xmlns:a16="http://schemas.microsoft.com/office/drawing/2014/main" id="{708F30EC-5C0E-47A8-84E7-734973F828E6}"/>
              </a:ext>
            </a:extLst>
          </p:cNvPr>
          <p:cNvSpPr>
            <a:spLocks noGrp="1"/>
          </p:cNvSpPr>
          <p:nvPr>
            <p:ph type="sldNum" sz="quarter" idx="11"/>
          </p:nvPr>
        </p:nvSpPr>
        <p:spPr>
          <a:xfrm>
            <a:off x="11906110" y="6558207"/>
            <a:ext cx="139862" cy="135796"/>
          </a:xfrm>
        </p:spPr>
        <p:txBody>
          <a:bodyPr/>
          <a:lstStyle/>
          <a:p>
            <a:pPr algn="r"/>
            <a:fld id="{4F6BF59E-C7AB-4D2C-B602-9844A5FEE556}" type="slidenum">
              <a:rPr lang="en-IN" smtClean="0"/>
              <a:pPr algn="r"/>
              <a:t>‹#›</a:t>
            </a:fld>
            <a:endParaRPr lang="en-IN"/>
          </a:p>
        </p:txBody>
      </p:sp>
      <p:pic>
        <p:nvPicPr>
          <p:cNvPr id="20" name="Picture 19"/>
          <p:cNvPicPr>
            <a:picLocks noChangeAspect="1"/>
          </p:cNvPicPr>
          <p:nvPr userDrawn="1"/>
        </p:nvPicPr>
        <p:blipFill rotWithShape="1">
          <a:blip r:embed="rId6">
            <a:extLst>
              <a:ext uri="{28A0092B-C50C-407E-A947-70E740481C1C}">
                <a14:useLocalDpi xmlns:a14="http://schemas.microsoft.com/office/drawing/2010/main" val="0"/>
              </a:ext>
            </a:extLst>
          </a:blip>
          <a:srcRect l="17474" t="13232" b="15152"/>
          <a:stretch/>
        </p:blipFill>
        <p:spPr>
          <a:xfrm>
            <a:off x="0" y="-16042"/>
            <a:ext cx="12227053" cy="6866022"/>
          </a:xfrm>
          <a:prstGeom prst="rect">
            <a:avLst/>
          </a:prstGeom>
        </p:spPr>
      </p:pic>
      <p:sp>
        <p:nvSpPr>
          <p:cNvPr id="21" name="Rectangle 20"/>
          <p:cNvSpPr/>
          <p:nvPr userDrawn="1"/>
        </p:nvSpPr>
        <p:spPr>
          <a:xfrm>
            <a:off x="-578" y="2530549"/>
            <a:ext cx="12224949" cy="43194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1" b="1"/>
          </a:p>
        </p:txBody>
      </p:sp>
      <p:sp>
        <p:nvSpPr>
          <p:cNvPr id="22" name="Rectangle 21"/>
          <p:cNvSpPr/>
          <p:nvPr userDrawn="1"/>
        </p:nvSpPr>
        <p:spPr bwMode="auto">
          <a:xfrm>
            <a:off x="0" y="6439990"/>
            <a:ext cx="12224686" cy="423669"/>
          </a:xfrm>
          <a:prstGeom prst="rect">
            <a:avLst/>
          </a:prstGeom>
          <a:solidFill>
            <a:schemeClr val="tx1">
              <a:lumMod val="95000"/>
            </a:schemeClr>
          </a:solidFill>
          <a:ln>
            <a:noFill/>
            <a:headEnd type="none" w="med" len="med"/>
            <a:tailEnd type="none" w="med" len="med"/>
          </a:ln>
          <a:effectLst/>
          <a:scene3d>
            <a:camera prst="orthographicFront">
              <a:rot lat="0" lon="0" rev="0"/>
            </a:camera>
            <a:lightRig rig="flat" dir="t"/>
          </a:scene3d>
          <a:sp3d prstMaterial="matte"/>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solidFill>
                <a:srgbClr val="005AA1"/>
              </a:solidFill>
              <a:ea typeface="Segoe UI" pitchFamily="34" charset="0"/>
              <a:cs typeface="Segoe UI" pitchFamily="34" charset="0"/>
            </a:endParaRPr>
          </a:p>
        </p:txBody>
      </p:sp>
      <p:pic>
        <p:nvPicPr>
          <p:cNvPr id="23" name="Picture 22"/>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10589338" y="6520507"/>
            <a:ext cx="989091" cy="211717"/>
          </a:xfrm>
          <a:prstGeom prst="rect">
            <a:avLst/>
          </a:prstGeom>
        </p:spPr>
      </p:pic>
      <p:sp>
        <p:nvSpPr>
          <p:cNvPr id="9" name="Slide Number Placeholder 4">
            <a:extLst>
              <a:ext uri="{FF2B5EF4-FFF2-40B4-BE49-F238E27FC236}">
                <a16:creationId xmlns:a16="http://schemas.microsoft.com/office/drawing/2014/main" id="{398622E9-0EC3-4EAF-A085-8344E9B705C2}"/>
              </a:ext>
            </a:extLst>
          </p:cNvPr>
          <p:cNvSpPr txBox="1">
            <a:spLocks/>
          </p:cNvSpPr>
          <p:nvPr userDrawn="1"/>
        </p:nvSpPr>
        <p:spPr>
          <a:xfrm>
            <a:off x="11906110" y="6558207"/>
            <a:ext cx="139862" cy="135796"/>
          </a:xfrm>
          <a:prstGeom prst="rect">
            <a:avLst/>
          </a:prstGeom>
        </p:spPr>
        <p:txBody>
          <a:bodyPr vert="horz" wrap="none" lIns="0" tIns="0" rIns="0" bIns="0" rtlCol="0" anchor="ctr">
            <a:noAutofit/>
          </a:bodyPr>
          <a:lstStyle>
            <a:defPPr>
              <a:defRPr lang="en-US"/>
            </a:defPPr>
            <a:lvl1pPr marL="0" algn="l" defTabSz="914400" rtl="0" eaLnBrk="1" latinLnBrk="0" hangingPunct="1">
              <a:defRPr lang="en-US" sz="900" kern="1200" smtClean="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endParaRPr lang="en-IN">
              <a:solidFill>
                <a:schemeClr val="bg1">
                  <a:lumMod val="50000"/>
                </a:schemeClr>
              </a:solidFill>
            </a:endParaRPr>
          </a:p>
        </p:txBody>
      </p:sp>
      <p:sp>
        <p:nvSpPr>
          <p:cNvPr id="10" name="TextBox 9">
            <a:extLst>
              <a:ext uri="{FF2B5EF4-FFF2-40B4-BE49-F238E27FC236}">
                <a16:creationId xmlns:a16="http://schemas.microsoft.com/office/drawing/2014/main" id="{A2056935-99B4-4B28-9988-84D99D24A0CC}"/>
              </a:ext>
            </a:extLst>
          </p:cNvPr>
          <p:cNvSpPr txBox="1"/>
          <p:nvPr userDrawn="1"/>
        </p:nvSpPr>
        <p:spPr>
          <a:xfrm flipH="1">
            <a:off x="394653" y="304199"/>
            <a:ext cx="6821964" cy="987963"/>
          </a:xfrm>
          <a:prstGeom prst="rect">
            <a:avLst/>
          </a:prstGeom>
          <a:noFill/>
        </p:spPr>
        <p:txBody>
          <a:bodyPr wrap="square" lIns="182880" tIns="146304" rIns="182880" bIns="146304" rtlCol="0">
            <a:spAutoFit/>
          </a:bodyPr>
          <a:lstStyle/>
          <a:p>
            <a:pPr>
              <a:lnSpc>
                <a:spcPct val="90000"/>
              </a:lnSpc>
              <a:spcAft>
                <a:spcPts val="600"/>
              </a:spcAft>
            </a:pPr>
            <a:r>
              <a:rPr lang="en-US" sz="5000">
                <a:latin typeface="+mj-lt"/>
                <a:cs typeface="Segoe UI Semilight" panose="020B0402040204020203" pitchFamily="34" charset="0"/>
              </a:rPr>
              <a:t>Services Hub Features</a:t>
            </a:r>
          </a:p>
        </p:txBody>
      </p:sp>
      <p:grpSp>
        <p:nvGrpSpPr>
          <p:cNvPr id="31" name="Group 30">
            <a:extLst>
              <a:ext uri="{FF2B5EF4-FFF2-40B4-BE49-F238E27FC236}">
                <a16:creationId xmlns:a16="http://schemas.microsoft.com/office/drawing/2014/main" id="{48853718-5A2D-47CD-9372-8C733FC381BC}"/>
              </a:ext>
            </a:extLst>
          </p:cNvPr>
          <p:cNvGrpSpPr/>
          <p:nvPr userDrawn="1"/>
        </p:nvGrpSpPr>
        <p:grpSpPr>
          <a:xfrm>
            <a:off x="598682" y="1815279"/>
            <a:ext cx="10904146" cy="460410"/>
            <a:chOff x="598682" y="1662879"/>
            <a:chExt cx="10904146" cy="460410"/>
          </a:xfrm>
        </p:grpSpPr>
        <p:cxnSp>
          <p:nvCxnSpPr>
            <p:cNvPr id="32" name="Straight Connector 31">
              <a:extLst>
                <a:ext uri="{FF2B5EF4-FFF2-40B4-BE49-F238E27FC236}">
                  <a16:creationId xmlns:a16="http://schemas.microsoft.com/office/drawing/2014/main" id="{E4416ECD-A777-4BCD-A6F1-AC756407D5FC}"/>
                </a:ext>
              </a:extLst>
            </p:cNvPr>
            <p:cNvCxnSpPr>
              <a:cxnSpLocks/>
            </p:cNvCxnSpPr>
            <p:nvPr/>
          </p:nvCxnSpPr>
          <p:spPr>
            <a:xfrm>
              <a:off x="838475" y="1894587"/>
              <a:ext cx="10428066" cy="0"/>
            </a:xfrm>
            <a:prstGeom prst="line">
              <a:avLst/>
            </a:prstGeom>
            <a:ln w="190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33" name="Group 32">
              <a:extLst>
                <a:ext uri="{FF2B5EF4-FFF2-40B4-BE49-F238E27FC236}">
                  <a16:creationId xmlns:a16="http://schemas.microsoft.com/office/drawing/2014/main" id="{15F07538-AF5B-4C2F-B0D3-2A48CF5FD7B5}"/>
                </a:ext>
              </a:extLst>
            </p:cNvPr>
            <p:cNvGrpSpPr/>
            <p:nvPr/>
          </p:nvGrpSpPr>
          <p:grpSpPr>
            <a:xfrm>
              <a:off x="598682" y="1662879"/>
              <a:ext cx="10904146" cy="460410"/>
              <a:chOff x="598682" y="1662879"/>
              <a:chExt cx="10904146" cy="460410"/>
            </a:xfrm>
          </p:grpSpPr>
          <p:sp>
            <p:nvSpPr>
              <p:cNvPr id="34" name="Oval 33">
                <a:extLst>
                  <a:ext uri="{FF2B5EF4-FFF2-40B4-BE49-F238E27FC236}">
                    <a16:creationId xmlns:a16="http://schemas.microsoft.com/office/drawing/2014/main" id="{7FFB3ED4-6842-48E2-95E1-A4983D6FC1EF}"/>
                  </a:ext>
                </a:extLst>
              </p:cNvPr>
              <p:cNvSpPr/>
              <p:nvPr/>
            </p:nvSpPr>
            <p:spPr bwMode="auto">
              <a:xfrm>
                <a:off x="5971530" y="1816519"/>
                <a:ext cx="156136" cy="156136"/>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solidFill>
                    <a:schemeClr val="bg1">
                      <a:lumMod val="50000"/>
                    </a:schemeClr>
                  </a:solidFill>
                  <a:ea typeface="Segoe UI" pitchFamily="34" charset="0"/>
                  <a:cs typeface="Segoe UI" pitchFamily="34" charset="0"/>
                </a:endParaRPr>
              </a:p>
            </p:txBody>
          </p:sp>
          <p:sp>
            <p:nvSpPr>
              <p:cNvPr id="35" name="Oval 34">
                <a:extLst>
                  <a:ext uri="{FF2B5EF4-FFF2-40B4-BE49-F238E27FC236}">
                    <a16:creationId xmlns:a16="http://schemas.microsoft.com/office/drawing/2014/main" id="{31BC110B-B8BC-4894-B00B-7BF9DAA8F219}"/>
                  </a:ext>
                </a:extLst>
              </p:cNvPr>
              <p:cNvSpPr/>
              <p:nvPr/>
            </p:nvSpPr>
            <p:spPr bwMode="auto">
              <a:xfrm>
                <a:off x="2499128" y="1816519"/>
                <a:ext cx="156136" cy="156136"/>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solidFill>
                    <a:schemeClr val="bg1">
                      <a:lumMod val="50000"/>
                    </a:schemeClr>
                  </a:solidFill>
                  <a:ea typeface="Segoe UI" pitchFamily="34" charset="0"/>
                  <a:cs typeface="Segoe UI" pitchFamily="34" charset="0"/>
                </a:endParaRPr>
              </a:p>
            </p:txBody>
          </p:sp>
          <p:sp>
            <p:nvSpPr>
              <p:cNvPr id="36" name="Oval 35">
                <a:extLst>
                  <a:ext uri="{FF2B5EF4-FFF2-40B4-BE49-F238E27FC236}">
                    <a16:creationId xmlns:a16="http://schemas.microsoft.com/office/drawing/2014/main" id="{D05ADA37-8C93-43DF-9BCE-BB0F7EECE514}"/>
                  </a:ext>
                </a:extLst>
              </p:cNvPr>
              <p:cNvSpPr/>
              <p:nvPr/>
            </p:nvSpPr>
            <p:spPr bwMode="auto">
              <a:xfrm>
                <a:off x="4235329" y="1816519"/>
                <a:ext cx="156136" cy="156136"/>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solidFill>
                    <a:schemeClr val="bg1">
                      <a:lumMod val="50000"/>
                    </a:schemeClr>
                  </a:solidFill>
                  <a:ea typeface="Segoe UI" pitchFamily="34" charset="0"/>
                  <a:cs typeface="Segoe UI" pitchFamily="34" charset="0"/>
                </a:endParaRPr>
              </a:p>
            </p:txBody>
          </p:sp>
          <p:sp>
            <p:nvSpPr>
              <p:cNvPr id="37" name="Oval 36">
                <a:extLst>
                  <a:ext uri="{FF2B5EF4-FFF2-40B4-BE49-F238E27FC236}">
                    <a16:creationId xmlns:a16="http://schemas.microsoft.com/office/drawing/2014/main" id="{0727C91B-B84F-4FB3-AFE4-5DC31998042E}"/>
                  </a:ext>
                </a:extLst>
              </p:cNvPr>
              <p:cNvSpPr/>
              <p:nvPr/>
            </p:nvSpPr>
            <p:spPr bwMode="auto">
              <a:xfrm>
                <a:off x="11188573" y="1816519"/>
                <a:ext cx="156136" cy="156136"/>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solidFill>
                    <a:schemeClr val="bg1">
                      <a:lumMod val="50000"/>
                    </a:schemeClr>
                  </a:solidFill>
                  <a:ea typeface="Segoe UI" pitchFamily="34" charset="0"/>
                  <a:cs typeface="Segoe UI" pitchFamily="34" charset="0"/>
                </a:endParaRPr>
              </a:p>
            </p:txBody>
          </p:sp>
          <p:sp>
            <p:nvSpPr>
              <p:cNvPr id="38" name="Oval 37">
                <a:extLst>
                  <a:ext uri="{FF2B5EF4-FFF2-40B4-BE49-F238E27FC236}">
                    <a16:creationId xmlns:a16="http://schemas.microsoft.com/office/drawing/2014/main" id="{4DBBA744-F99E-40AC-9D72-B3E0978AC3EC}"/>
                  </a:ext>
                </a:extLst>
              </p:cNvPr>
              <p:cNvSpPr/>
              <p:nvPr/>
            </p:nvSpPr>
            <p:spPr bwMode="auto">
              <a:xfrm>
                <a:off x="7716171" y="1816519"/>
                <a:ext cx="156136" cy="156136"/>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solidFill>
                    <a:schemeClr val="bg1">
                      <a:lumMod val="50000"/>
                    </a:schemeClr>
                  </a:solidFill>
                  <a:ea typeface="Segoe UI" pitchFamily="34" charset="0"/>
                  <a:cs typeface="Segoe UI" pitchFamily="34" charset="0"/>
                </a:endParaRPr>
              </a:p>
            </p:txBody>
          </p:sp>
          <p:sp>
            <p:nvSpPr>
              <p:cNvPr id="39" name="Oval 38">
                <a:extLst>
                  <a:ext uri="{FF2B5EF4-FFF2-40B4-BE49-F238E27FC236}">
                    <a16:creationId xmlns:a16="http://schemas.microsoft.com/office/drawing/2014/main" id="{E76F877D-21DB-48C9-AC57-49614217DC2E}"/>
                  </a:ext>
                </a:extLst>
              </p:cNvPr>
              <p:cNvSpPr/>
              <p:nvPr/>
            </p:nvSpPr>
            <p:spPr bwMode="auto">
              <a:xfrm>
                <a:off x="9452372" y="1816519"/>
                <a:ext cx="156136" cy="156136"/>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solidFill>
                    <a:schemeClr val="bg1">
                      <a:lumMod val="50000"/>
                    </a:schemeClr>
                  </a:solidFill>
                  <a:ea typeface="Segoe UI" pitchFamily="34" charset="0"/>
                  <a:cs typeface="Segoe UI" pitchFamily="34" charset="0"/>
                </a:endParaRPr>
              </a:p>
            </p:txBody>
          </p:sp>
          <p:grpSp>
            <p:nvGrpSpPr>
              <p:cNvPr id="40" name="Group 39">
                <a:extLst>
                  <a:ext uri="{FF2B5EF4-FFF2-40B4-BE49-F238E27FC236}">
                    <a16:creationId xmlns:a16="http://schemas.microsoft.com/office/drawing/2014/main" id="{CA9886B1-5FD3-4FA8-A477-304CD5F73F7A}"/>
                  </a:ext>
                </a:extLst>
              </p:cNvPr>
              <p:cNvGrpSpPr/>
              <p:nvPr/>
            </p:nvGrpSpPr>
            <p:grpSpPr>
              <a:xfrm>
                <a:off x="598682" y="1662880"/>
                <a:ext cx="457465" cy="456283"/>
                <a:chOff x="598682" y="2019496"/>
                <a:chExt cx="457465" cy="456283"/>
              </a:xfrm>
            </p:grpSpPr>
            <p:sp>
              <p:nvSpPr>
                <p:cNvPr id="53" name="Oval 52">
                  <a:extLst>
                    <a:ext uri="{FF2B5EF4-FFF2-40B4-BE49-F238E27FC236}">
                      <a16:creationId xmlns:a16="http://schemas.microsoft.com/office/drawing/2014/main" id="{BEDC9828-AA5D-407D-8AF6-1D13DB16810B}"/>
                    </a:ext>
                  </a:extLst>
                </p:cNvPr>
                <p:cNvSpPr/>
                <p:nvPr/>
              </p:nvSpPr>
              <p:spPr bwMode="auto">
                <a:xfrm>
                  <a:off x="760507" y="2173135"/>
                  <a:ext cx="156136" cy="156136"/>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solidFill>
                      <a:schemeClr val="bg1">
                        <a:lumMod val="50000"/>
                      </a:schemeClr>
                    </a:solidFill>
                    <a:ea typeface="Segoe UI" pitchFamily="34" charset="0"/>
                    <a:cs typeface="Segoe UI" pitchFamily="34" charset="0"/>
                  </a:endParaRPr>
                </a:p>
              </p:txBody>
            </p:sp>
            <p:sp>
              <p:nvSpPr>
                <p:cNvPr id="54" name="Oval 53">
                  <a:extLst>
                    <a:ext uri="{FF2B5EF4-FFF2-40B4-BE49-F238E27FC236}">
                      <a16:creationId xmlns:a16="http://schemas.microsoft.com/office/drawing/2014/main" id="{571326F7-61BD-4A94-A761-B0B380B58F0E}"/>
                    </a:ext>
                  </a:extLst>
                </p:cNvPr>
                <p:cNvSpPr/>
                <p:nvPr/>
              </p:nvSpPr>
              <p:spPr bwMode="auto">
                <a:xfrm>
                  <a:off x="598682" y="2019496"/>
                  <a:ext cx="457465" cy="456283"/>
                </a:xfrm>
                <a:prstGeom prst="ellipse">
                  <a:avLst/>
                </a:prstGeom>
                <a:ln w="1905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b="1" err="1">
                    <a:ln w="22225">
                      <a:solidFill>
                        <a:schemeClr val="accent2"/>
                      </a:solidFill>
                      <a:prstDash val="solid"/>
                    </a:ln>
                    <a:solidFill>
                      <a:schemeClr val="bg1">
                        <a:lumMod val="50000"/>
                      </a:schemeClr>
                    </a:solidFill>
                    <a:ea typeface="Segoe UI" pitchFamily="34" charset="0"/>
                    <a:cs typeface="Segoe UI" pitchFamily="34" charset="0"/>
                  </a:endParaRPr>
                </a:p>
              </p:txBody>
            </p:sp>
            <p:grpSp>
              <p:nvGrpSpPr>
                <p:cNvPr id="55" name="Group 54">
                  <a:extLst>
                    <a:ext uri="{FF2B5EF4-FFF2-40B4-BE49-F238E27FC236}">
                      <a16:creationId xmlns:a16="http://schemas.microsoft.com/office/drawing/2014/main" id="{4076DCFF-4D1A-4547-900B-F12015E767CE}"/>
                    </a:ext>
                  </a:extLst>
                </p:cNvPr>
                <p:cNvGrpSpPr/>
                <p:nvPr/>
              </p:nvGrpSpPr>
              <p:grpSpPr>
                <a:xfrm>
                  <a:off x="684085" y="2143258"/>
                  <a:ext cx="283493" cy="198081"/>
                  <a:chOff x="1231088" y="2783310"/>
                  <a:chExt cx="376354" cy="263645"/>
                </a:xfrm>
              </p:grpSpPr>
              <p:sp>
                <p:nvSpPr>
                  <p:cNvPr id="58" name="GenericApp_EB3B" title="Icon of an app window">
                    <a:extLst>
                      <a:ext uri="{FF2B5EF4-FFF2-40B4-BE49-F238E27FC236}">
                        <a16:creationId xmlns:a16="http://schemas.microsoft.com/office/drawing/2014/main" id="{82422930-958C-4ACC-838E-FA5BC9FCA2AD}"/>
                      </a:ext>
                    </a:extLst>
                  </p:cNvPr>
                  <p:cNvSpPr>
                    <a:spLocks noChangeAspect="1" noEditPoints="1"/>
                  </p:cNvSpPr>
                  <p:nvPr/>
                </p:nvSpPr>
                <p:spPr bwMode="auto">
                  <a:xfrm>
                    <a:off x="1231088" y="2783310"/>
                    <a:ext cx="376354" cy="263645"/>
                  </a:xfrm>
                  <a:custGeom>
                    <a:avLst/>
                    <a:gdLst>
                      <a:gd name="T0" fmla="*/ 5088 w 5088"/>
                      <a:gd name="T1" fmla="*/ 4072 h 4072"/>
                      <a:gd name="T2" fmla="*/ 0 w 5088"/>
                      <a:gd name="T3" fmla="*/ 4072 h 4072"/>
                      <a:gd name="T4" fmla="*/ 0 w 5088"/>
                      <a:gd name="T5" fmla="*/ 0 h 4072"/>
                      <a:gd name="T6" fmla="*/ 5088 w 5088"/>
                      <a:gd name="T7" fmla="*/ 0 h 4072"/>
                      <a:gd name="T8" fmla="*/ 5088 w 5088"/>
                      <a:gd name="T9" fmla="*/ 4072 h 4072"/>
                      <a:gd name="T10" fmla="*/ 0 w 5088"/>
                      <a:gd name="T11" fmla="*/ 1018 h 4072"/>
                      <a:gd name="T12" fmla="*/ 5004 w 5088"/>
                      <a:gd name="T13" fmla="*/ 1018 h 4072"/>
                      <a:gd name="T14" fmla="*/ 2035 w 5088"/>
                      <a:gd name="T15" fmla="*/ 1697 h 4072"/>
                      <a:gd name="T16" fmla="*/ 678 w 5088"/>
                      <a:gd name="T17" fmla="*/ 1697 h 4072"/>
                      <a:gd name="T18" fmla="*/ 678 w 5088"/>
                      <a:gd name="T19" fmla="*/ 3393 h 4072"/>
                      <a:gd name="T20" fmla="*/ 2035 w 5088"/>
                      <a:gd name="T21" fmla="*/ 3393 h 4072"/>
                      <a:gd name="T22" fmla="*/ 2035 w 5088"/>
                      <a:gd name="T23" fmla="*/ 1697 h 4072"/>
                      <a:gd name="T24" fmla="*/ 2544 w 5088"/>
                      <a:gd name="T25" fmla="*/ 1697 h 4072"/>
                      <a:gd name="T26" fmla="*/ 3561 w 5088"/>
                      <a:gd name="T27" fmla="*/ 1697 h 4072"/>
                      <a:gd name="T28" fmla="*/ 2544 w 5088"/>
                      <a:gd name="T29" fmla="*/ 2375 h 4072"/>
                      <a:gd name="T30" fmla="*/ 3561 w 5088"/>
                      <a:gd name="T31" fmla="*/ 2375 h 4072"/>
                      <a:gd name="T32" fmla="*/ 2544 w 5088"/>
                      <a:gd name="T33" fmla="*/ 3054 h 4072"/>
                      <a:gd name="T34" fmla="*/ 3222 w 5088"/>
                      <a:gd name="T35" fmla="*/ 3054 h 4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88" h="4072">
                        <a:moveTo>
                          <a:pt x="5088" y="4072"/>
                        </a:moveTo>
                        <a:lnTo>
                          <a:pt x="0" y="4072"/>
                        </a:lnTo>
                        <a:lnTo>
                          <a:pt x="0" y="0"/>
                        </a:lnTo>
                        <a:lnTo>
                          <a:pt x="5088" y="0"/>
                        </a:lnTo>
                        <a:lnTo>
                          <a:pt x="5088" y="4072"/>
                        </a:lnTo>
                        <a:moveTo>
                          <a:pt x="0" y="1018"/>
                        </a:moveTo>
                        <a:lnTo>
                          <a:pt x="5004" y="1018"/>
                        </a:lnTo>
                        <a:moveTo>
                          <a:pt x="2035" y="1697"/>
                        </a:moveTo>
                        <a:lnTo>
                          <a:pt x="678" y="1697"/>
                        </a:lnTo>
                        <a:lnTo>
                          <a:pt x="678" y="3393"/>
                        </a:lnTo>
                        <a:lnTo>
                          <a:pt x="2035" y="3393"/>
                        </a:lnTo>
                        <a:lnTo>
                          <a:pt x="2035" y="1697"/>
                        </a:lnTo>
                        <a:moveTo>
                          <a:pt x="2544" y="1697"/>
                        </a:moveTo>
                        <a:lnTo>
                          <a:pt x="3561" y="1697"/>
                        </a:lnTo>
                        <a:moveTo>
                          <a:pt x="2544" y="2375"/>
                        </a:moveTo>
                        <a:lnTo>
                          <a:pt x="3561" y="2375"/>
                        </a:lnTo>
                        <a:moveTo>
                          <a:pt x="2544" y="3054"/>
                        </a:moveTo>
                        <a:lnTo>
                          <a:pt x="3222" y="3054"/>
                        </a:lnTo>
                      </a:path>
                    </a:pathLst>
                  </a:custGeom>
                  <a:noFill/>
                  <a:ln w="19050" cap="sq">
                    <a:solidFill>
                      <a:srgbClr val="0873CA"/>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endParaRPr>
                  </a:p>
                </p:txBody>
              </p:sp>
              <p:sp>
                <p:nvSpPr>
                  <p:cNvPr id="59" name="Rectangle 58">
                    <a:extLst>
                      <a:ext uri="{FF2B5EF4-FFF2-40B4-BE49-F238E27FC236}">
                        <a16:creationId xmlns:a16="http://schemas.microsoft.com/office/drawing/2014/main" id="{BC27D02D-8758-4C58-BD85-76101398D138}"/>
                      </a:ext>
                    </a:extLst>
                  </p:cNvPr>
                  <p:cNvSpPr/>
                  <p:nvPr/>
                </p:nvSpPr>
                <p:spPr bwMode="auto">
                  <a:xfrm>
                    <a:off x="1401721" y="2876476"/>
                    <a:ext cx="124140" cy="138160"/>
                  </a:xfrm>
                  <a:prstGeom prst="rect">
                    <a:avLst/>
                  </a:prstGeom>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solidFill>
                        <a:schemeClr val="bg1">
                          <a:lumMod val="50000"/>
                        </a:schemeClr>
                      </a:solidFill>
                      <a:ea typeface="Segoe UI" pitchFamily="34" charset="0"/>
                      <a:cs typeface="Segoe UI" pitchFamily="34" charset="0"/>
                    </a:endParaRPr>
                  </a:p>
                </p:txBody>
              </p:sp>
            </p:grpSp>
            <p:sp>
              <p:nvSpPr>
                <p:cNvPr id="56" name="Oval 55">
                  <a:extLst>
                    <a:ext uri="{FF2B5EF4-FFF2-40B4-BE49-F238E27FC236}">
                      <a16:creationId xmlns:a16="http://schemas.microsoft.com/office/drawing/2014/main" id="{ED736F4E-C735-482A-9F9F-0380C965ED09}"/>
                    </a:ext>
                  </a:extLst>
                </p:cNvPr>
                <p:cNvSpPr/>
                <p:nvPr/>
              </p:nvSpPr>
              <p:spPr bwMode="auto">
                <a:xfrm>
                  <a:off x="859436" y="2226976"/>
                  <a:ext cx="58412" cy="58261"/>
                </a:xfrm>
                <a:prstGeom prst="ellipse">
                  <a:avLst/>
                </a:prstGeom>
                <a:ln w="19050">
                  <a:solidFill>
                    <a:schemeClr val="accent1"/>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solidFill>
                      <a:schemeClr val="bg1">
                        <a:lumMod val="50000"/>
                      </a:schemeClr>
                    </a:solidFill>
                    <a:ea typeface="Segoe UI" pitchFamily="34" charset="0"/>
                    <a:cs typeface="Segoe UI" pitchFamily="34" charset="0"/>
                  </a:endParaRPr>
                </a:p>
              </p:txBody>
            </p:sp>
            <p:cxnSp>
              <p:nvCxnSpPr>
                <p:cNvPr id="57" name="Straight Connector 56">
                  <a:extLst>
                    <a:ext uri="{FF2B5EF4-FFF2-40B4-BE49-F238E27FC236}">
                      <a16:creationId xmlns:a16="http://schemas.microsoft.com/office/drawing/2014/main" id="{81D8C071-AA3A-42F4-BBC6-39D1A4755229}"/>
                    </a:ext>
                  </a:extLst>
                </p:cNvPr>
                <p:cNvCxnSpPr/>
                <p:nvPr/>
              </p:nvCxnSpPr>
              <p:spPr>
                <a:xfrm>
                  <a:off x="851566" y="2317546"/>
                  <a:ext cx="72137" cy="1"/>
                </a:xfrm>
                <a:prstGeom prst="line">
                  <a:avLst/>
                </a:prstGeom>
                <a:ln w="19050">
                  <a:solidFill>
                    <a:srgbClr val="0873CA"/>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41" name="Oval 40">
                <a:extLst>
                  <a:ext uri="{FF2B5EF4-FFF2-40B4-BE49-F238E27FC236}">
                    <a16:creationId xmlns:a16="http://schemas.microsoft.com/office/drawing/2014/main" id="{E39F4555-DC9C-4C6D-9768-3C083337EDC4}"/>
                  </a:ext>
                </a:extLst>
              </p:cNvPr>
              <p:cNvSpPr/>
              <p:nvPr/>
            </p:nvSpPr>
            <p:spPr bwMode="auto">
              <a:xfrm>
                <a:off x="2358271" y="1662880"/>
                <a:ext cx="456283" cy="456283"/>
              </a:xfrm>
              <a:prstGeom prst="ellipse">
                <a:avLst/>
              </a:prstGeom>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b="1" err="1">
                  <a:ln w="22225">
                    <a:solidFill>
                      <a:schemeClr val="accent2"/>
                    </a:solidFill>
                    <a:prstDash val="solid"/>
                  </a:ln>
                  <a:solidFill>
                    <a:schemeClr val="bg1">
                      <a:lumMod val="50000"/>
                    </a:schemeClr>
                  </a:solidFill>
                  <a:ea typeface="Segoe UI" pitchFamily="34" charset="0"/>
                  <a:cs typeface="Segoe UI" pitchFamily="34" charset="0"/>
                </a:endParaRPr>
              </a:p>
            </p:txBody>
          </p:sp>
          <p:pic>
            <p:nvPicPr>
              <p:cNvPr id="42" name="Picture 41">
                <a:extLst>
                  <a:ext uri="{FF2B5EF4-FFF2-40B4-BE49-F238E27FC236}">
                    <a16:creationId xmlns:a16="http://schemas.microsoft.com/office/drawing/2014/main" id="{B477B1A2-639E-4A3B-9610-1D4E8176D93B}"/>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482986" y="1772857"/>
                <a:ext cx="225438" cy="239827"/>
              </a:xfrm>
              <a:prstGeom prst="rect">
                <a:avLst/>
              </a:prstGeom>
              <a:noFill/>
              <a:ln w="19050">
                <a:solidFill>
                  <a:schemeClr val="tx1"/>
                </a:solidFill>
              </a:ln>
            </p:spPr>
          </p:pic>
          <p:sp>
            <p:nvSpPr>
              <p:cNvPr id="43" name="Oval 42">
                <a:extLst>
                  <a:ext uri="{FF2B5EF4-FFF2-40B4-BE49-F238E27FC236}">
                    <a16:creationId xmlns:a16="http://schemas.microsoft.com/office/drawing/2014/main" id="{041D83B3-F777-420F-9FE8-EA94902A727A}"/>
                  </a:ext>
                </a:extLst>
              </p:cNvPr>
              <p:cNvSpPr/>
              <p:nvPr/>
            </p:nvSpPr>
            <p:spPr bwMode="auto">
              <a:xfrm>
                <a:off x="4174917" y="1662879"/>
                <a:ext cx="456283" cy="456283"/>
              </a:xfrm>
              <a:prstGeom prst="ellipse">
                <a:avLst/>
              </a:prstGeom>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b="1" err="1">
                  <a:ln w="22225">
                    <a:solidFill>
                      <a:schemeClr val="accent2"/>
                    </a:solidFill>
                    <a:prstDash val="solid"/>
                  </a:ln>
                  <a:solidFill>
                    <a:schemeClr val="bg1">
                      <a:lumMod val="50000"/>
                    </a:schemeClr>
                  </a:solidFill>
                  <a:ea typeface="Segoe UI" pitchFamily="34" charset="0"/>
                  <a:cs typeface="Segoe UI" pitchFamily="34" charset="0"/>
                </a:endParaRPr>
              </a:p>
            </p:txBody>
          </p:sp>
          <p:pic>
            <p:nvPicPr>
              <p:cNvPr id="44" name="Picture 43">
                <a:extLst>
                  <a:ext uri="{FF2B5EF4-FFF2-40B4-BE49-F238E27FC236}">
                    <a16:creationId xmlns:a16="http://schemas.microsoft.com/office/drawing/2014/main" id="{A3D3A766-878F-46BF-A34E-2E43058C3EAC}"/>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260844" y="1765768"/>
                <a:ext cx="264275" cy="228442"/>
              </a:xfrm>
              <a:prstGeom prst="rect">
                <a:avLst/>
              </a:prstGeom>
              <a:noFill/>
              <a:ln w="19050">
                <a:solidFill>
                  <a:schemeClr val="tx1"/>
                </a:solidFill>
              </a:ln>
            </p:spPr>
          </p:pic>
          <p:sp>
            <p:nvSpPr>
              <p:cNvPr id="45" name="Oval 44">
                <a:extLst>
                  <a:ext uri="{FF2B5EF4-FFF2-40B4-BE49-F238E27FC236}">
                    <a16:creationId xmlns:a16="http://schemas.microsoft.com/office/drawing/2014/main" id="{61A69703-5E55-4080-B20F-A8143CABE609}"/>
                  </a:ext>
                </a:extLst>
              </p:cNvPr>
              <p:cNvSpPr/>
              <p:nvPr/>
            </p:nvSpPr>
            <p:spPr bwMode="auto">
              <a:xfrm>
                <a:off x="5858011" y="1663891"/>
                <a:ext cx="456283" cy="456283"/>
              </a:xfrm>
              <a:prstGeom prst="ellipse">
                <a:avLst/>
              </a:prstGeom>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b="1" err="1">
                  <a:ln w="22225">
                    <a:solidFill>
                      <a:schemeClr val="accent2"/>
                    </a:solidFill>
                    <a:prstDash val="solid"/>
                  </a:ln>
                  <a:solidFill>
                    <a:schemeClr val="bg1">
                      <a:lumMod val="50000"/>
                    </a:schemeClr>
                  </a:solidFill>
                  <a:ea typeface="Segoe UI" pitchFamily="34" charset="0"/>
                  <a:cs typeface="Segoe UI" pitchFamily="34" charset="0"/>
                </a:endParaRPr>
              </a:p>
            </p:txBody>
          </p:sp>
          <p:pic>
            <p:nvPicPr>
              <p:cNvPr id="46" name="Picture 45">
                <a:extLst>
                  <a:ext uri="{FF2B5EF4-FFF2-40B4-BE49-F238E27FC236}">
                    <a16:creationId xmlns:a16="http://schemas.microsoft.com/office/drawing/2014/main" id="{0CECC9F8-2F91-4465-8910-E3FF82FAFFB0}"/>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flipH="1">
                <a:off x="5947058" y="1753527"/>
                <a:ext cx="259273" cy="241695"/>
              </a:xfrm>
              <a:prstGeom prst="rect">
                <a:avLst/>
              </a:prstGeom>
              <a:noFill/>
              <a:ln w="19050">
                <a:solidFill>
                  <a:schemeClr val="tx1"/>
                </a:solidFill>
              </a:ln>
            </p:spPr>
          </p:pic>
          <p:sp>
            <p:nvSpPr>
              <p:cNvPr id="47" name="Oval 46">
                <a:extLst>
                  <a:ext uri="{FF2B5EF4-FFF2-40B4-BE49-F238E27FC236}">
                    <a16:creationId xmlns:a16="http://schemas.microsoft.com/office/drawing/2014/main" id="{6E4A5367-75F9-40FA-8D21-242A63ABEE6E}"/>
                  </a:ext>
                </a:extLst>
              </p:cNvPr>
              <p:cNvSpPr/>
              <p:nvPr/>
            </p:nvSpPr>
            <p:spPr bwMode="auto">
              <a:xfrm>
                <a:off x="7616418" y="1662879"/>
                <a:ext cx="457296" cy="457296"/>
              </a:xfrm>
              <a:prstGeom prst="ellipse">
                <a:avLst/>
              </a:prstGeom>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b="1" err="1">
                  <a:ln w="22225">
                    <a:solidFill>
                      <a:schemeClr val="accent2"/>
                    </a:solidFill>
                    <a:prstDash val="solid"/>
                  </a:ln>
                  <a:solidFill>
                    <a:schemeClr val="bg1">
                      <a:lumMod val="50000"/>
                    </a:schemeClr>
                  </a:solidFill>
                  <a:ea typeface="Segoe UI" pitchFamily="34" charset="0"/>
                  <a:cs typeface="Segoe UI" pitchFamily="34" charset="0"/>
                </a:endParaRPr>
              </a:p>
            </p:txBody>
          </p:sp>
          <p:pic>
            <p:nvPicPr>
              <p:cNvPr id="48" name="Picture 47">
                <a:extLst>
                  <a:ext uri="{FF2B5EF4-FFF2-40B4-BE49-F238E27FC236}">
                    <a16:creationId xmlns:a16="http://schemas.microsoft.com/office/drawing/2014/main" id="{00F6A28D-6354-48BE-9D27-5CBACB5A3F03}"/>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7724192" y="1749764"/>
                <a:ext cx="214932" cy="283527"/>
              </a:xfrm>
              <a:prstGeom prst="rect">
                <a:avLst/>
              </a:prstGeom>
              <a:noFill/>
              <a:ln w="19050">
                <a:solidFill>
                  <a:schemeClr val="tx1"/>
                </a:solidFill>
              </a:ln>
            </p:spPr>
          </p:pic>
          <p:sp>
            <p:nvSpPr>
              <p:cNvPr id="49" name="Oval 48">
                <a:extLst>
                  <a:ext uri="{FF2B5EF4-FFF2-40B4-BE49-F238E27FC236}">
                    <a16:creationId xmlns:a16="http://schemas.microsoft.com/office/drawing/2014/main" id="{CF3DBA7B-9A97-42D9-8945-D80EA13F5D5A}"/>
                  </a:ext>
                </a:extLst>
              </p:cNvPr>
              <p:cNvSpPr/>
              <p:nvPr/>
            </p:nvSpPr>
            <p:spPr bwMode="auto">
              <a:xfrm>
                <a:off x="9301792" y="1665993"/>
                <a:ext cx="457296" cy="457296"/>
              </a:xfrm>
              <a:prstGeom prst="ellipse">
                <a:avLst/>
              </a:prstGeom>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b="1" err="1">
                  <a:ln w="22225">
                    <a:solidFill>
                      <a:schemeClr val="accent2"/>
                    </a:solidFill>
                    <a:prstDash val="solid"/>
                  </a:ln>
                  <a:solidFill>
                    <a:schemeClr val="bg1">
                      <a:lumMod val="50000"/>
                    </a:schemeClr>
                  </a:solidFill>
                  <a:ea typeface="Segoe UI" pitchFamily="34" charset="0"/>
                  <a:cs typeface="Segoe UI" pitchFamily="34" charset="0"/>
                </a:endParaRPr>
              </a:p>
            </p:txBody>
          </p:sp>
          <p:pic>
            <p:nvPicPr>
              <p:cNvPr id="50" name="Picture 49">
                <a:extLst>
                  <a:ext uri="{FF2B5EF4-FFF2-40B4-BE49-F238E27FC236}">
                    <a16:creationId xmlns:a16="http://schemas.microsoft.com/office/drawing/2014/main" id="{04D64029-29AB-4074-9A78-513B14385239}"/>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flipH="1">
                <a:off x="9417501" y="1783592"/>
                <a:ext cx="225878" cy="225878"/>
              </a:xfrm>
              <a:prstGeom prst="rect">
                <a:avLst/>
              </a:prstGeom>
              <a:noFill/>
              <a:ln w="19050">
                <a:solidFill>
                  <a:schemeClr val="tx1"/>
                </a:solidFill>
              </a:ln>
            </p:spPr>
          </p:pic>
          <p:sp>
            <p:nvSpPr>
              <p:cNvPr id="51" name="Oval 50">
                <a:extLst>
                  <a:ext uri="{FF2B5EF4-FFF2-40B4-BE49-F238E27FC236}">
                    <a16:creationId xmlns:a16="http://schemas.microsoft.com/office/drawing/2014/main" id="{DC0B704A-A107-4A5A-B66F-27FDB5F173AA}"/>
                  </a:ext>
                </a:extLst>
              </p:cNvPr>
              <p:cNvSpPr/>
              <p:nvPr/>
            </p:nvSpPr>
            <p:spPr bwMode="auto">
              <a:xfrm>
                <a:off x="11045532" y="1665993"/>
                <a:ext cx="457296" cy="457296"/>
              </a:xfrm>
              <a:prstGeom prst="ellipse">
                <a:avLst/>
              </a:prstGeom>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b="1" err="1">
                  <a:ln w="22225">
                    <a:solidFill>
                      <a:schemeClr val="accent2"/>
                    </a:solidFill>
                    <a:prstDash val="solid"/>
                  </a:ln>
                  <a:solidFill>
                    <a:schemeClr val="bg1">
                      <a:lumMod val="50000"/>
                    </a:schemeClr>
                  </a:solidFill>
                  <a:ea typeface="Segoe UI" pitchFamily="34" charset="0"/>
                  <a:cs typeface="Segoe UI" pitchFamily="34" charset="0"/>
                </a:endParaRPr>
              </a:p>
            </p:txBody>
          </p:sp>
          <p:sp>
            <p:nvSpPr>
              <p:cNvPr id="52" name="clock_2" title="Icon of a clock with an arrow pointing counterclockwise">
                <a:extLst>
                  <a:ext uri="{FF2B5EF4-FFF2-40B4-BE49-F238E27FC236}">
                    <a16:creationId xmlns:a16="http://schemas.microsoft.com/office/drawing/2014/main" id="{1EE81587-B29C-4D7C-B2E6-4AA6512836BC}"/>
                  </a:ext>
                </a:extLst>
              </p:cNvPr>
              <p:cNvSpPr>
                <a:spLocks noChangeAspect="1" noEditPoints="1"/>
              </p:cNvSpPr>
              <p:nvPr/>
            </p:nvSpPr>
            <p:spPr bwMode="auto">
              <a:xfrm>
                <a:off x="11161029" y="1787006"/>
                <a:ext cx="230227" cy="215838"/>
              </a:xfrm>
              <a:custGeom>
                <a:avLst/>
                <a:gdLst>
                  <a:gd name="T0" fmla="*/ 43 w 354"/>
                  <a:gd name="T1" fmla="*/ 245 h 332"/>
                  <a:gd name="T2" fmla="*/ 22 w 354"/>
                  <a:gd name="T3" fmla="*/ 166 h 332"/>
                  <a:gd name="T4" fmla="*/ 188 w 354"/>
                  <a:gd name="T5" fmla="*/ 0 h 332"/>
                  <a:gd name="T6" fmla="*/ 354 w 354"/>
                  <a:gd name="T7" fmla="*/ 166 h 332"/>
                  <a:gd name="T8" fmla="*/ 188 w 354"/>
                  <a:gd name="T9" fmla="*/ 332 h 332"/>
                  <a:gd name="T10" fmla="*/ 110 w 354"/>
                  <a:gd name="T11" fmla="*/ 313 h 332"/>
                  <a:gd name="T12" fmla="*/ 0 w 354"/>
                  <a:gd name="T13" fmla="*/ 234 h 332"/>
                  <a:gd name="T14" fmla="*/ 43 w 354"/>
                  <a:gd name="T15" fmla="*/ 245 h 332"/>
                  <a:gd name="T16" fmla="*/ 55 w 354"/>
                  <a:gd name="T17" fmla="*/ 202 h 332"/>
                  <a:gd name="T18" fmla="*/ 184 w 354"/>
                  <a:gd name="T19" fmla="*/ 36 h 332"/>
                  <a:gd name="T20" fmla="*/ 184 w 354"/>
                  <a:gd name="T21" fmla="*/ 169 h 332"/>
                  <a:gd name="T22" fmla="*/ 272 w 354"/>
                  <a:gd name="T23" fmla="*/ 24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4" h="332">
                    <a:moveTo>
                      <a:pt x="43" y="245"/>
                    </a:moveTo>
                    <a:cubicBezTo>
                      <a:pt x="30" y="222"/>
                      <a:pt x="22" y="195"/>
                      <a:pt x="22" y="166"/>
                    </a:cubicBezTo>
                    <a:cubicBezTo>
                      <a:pt x="22" y="75"/>
                      <a:pt x="97" y="0"/>
                      <a:pt x="188" y="0"/>
                    </a:cubicBezTo>
                    <a:cubicBezTo>
                      <a:pt x="280" y="0"/>
                      <a:pt x="354" y="75"/>
                      <a:pt x="354" y="166"/>
                    </a:cubicBezTo>
                    <a:cubicBezTo>
                      <a:pt x="354" y="258"/>
                      <a:pt x="280" y="332"/>
                      <a:pt x="188" y="332"/>
                    </a:cubicBezTo>
                    <a:cubicBezTo>
                      <a:pt x="160" y="332"/>
                      <a:pt x="134" y="325"/>
                      <a:pt x="110" y="313"/>
                    </a:cubicBezTo>
                    <a:moveTo>
                      <a:pt x="0" y="234"/>
                    </a:moveTo>
                    <a:cubicBezTo>
                      <a:pt x="43" y="245"/>
                      <a:pt x="43" y="245"/>
                      <a:pt x="43" y="245"/>
                    </a:cubicBezTo>
                    <a:cubicBezTo>
                      <a:pt x="55" y="202"/>
                      <a:pt x="55" y="202"/>
                      <a:pt x="55" y="202"/>
                    </a:cubicBezTo>
                    <a:moveTo>
                      <a:pt x="184" y="36"/>
                    </a:moveTo>
                    <a:cubicBezTo>
                      <a:pt x="184" y="169"/>
                      <a:pt x="184" y="169"/>
                      <a:pt x="184" y="169"/>
                    </a:cubicBezTo>
                    <a:cubicBezTo>
                      <a:pt x="272" y="242"/>
                      <a:pt x="272" y="242"/>
                      <a:pt x="272" y="242"/>
                    </a:cubicBezTo>
                  </a:path>
                </a:pathLst>
              </a:custGeom>
              <a:noFill/>
              <a:ln w="19050" cap="sq">
                <a:solidFill>
                  <a:srgbClr val="347DC6"/>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sz="900">
                  <a:solidFill>
                    <a:schemeClr val="bg1">
                      <a:lumMod val="50000"/>
                    </a:schemeClr>
                  </a:solidFill>
                </a:endParaRPr>
              </a:p>
            </p:txBody>
          </p:sp>
        </p:grpSp>
      </p:grpSp>
      <p:sp>
        <p:nvSpPr>
          <p:cNvPr id="60" name="TextBox 59">
            <a:extLst>
              <a:ext uri="{FF2B5EF4-FFF2-40B4-BE49-F238E27FC236}">
                <a16:creationId xmlns:a16="http://schemas.microsoft.com/office/drawing/2014/main" id="{CBCDA670-0588-410A-B737-94F1BBAB5C4A}"/>
              </a:ext>
            </a:extLst>
          </p:cNvPr>
          <p:cNvSpPr txBox="1"/>
          <p:nvPr userDrawn="1"/>
        </p:nvSpPr>
        <p:spPr>
          <a:xfrm>
            <a:off x="5292837" y="6445396"/>
            <a:ext cx="1776307" cy="433965"/>
          </a:xfrm>
          <a:prstGeom prst="rect">
            <a:avLst/>
          </a:prstGeom>
          <a:noFill/>
        </p:spPr>
        <p:txBody>
          <a:bodyPr wrap="square" lIns="182880" tIns="146304" rIns="182880" bIns="146304" rtlCol="0">
            <a:spAutoFit/>
          </a:bodyPr>
          <a:lstStyle/>
          <a:p>
            <a:pPr>
              <a:lnSpc>
                <a:spcPct val="90000"/>
              </a:lnSpc>
              <a:spcAft>
                <a:spcPts val="600"/>
              </a:spcAft>
            </a:pPr>
            <a:r>
              <a:rPr lang="en-US" sz="1000">
                <a:solidFill>
                  <a:schemeClr val="accent4"/>
                </a:solidFill>
              </a:rPr>
              <a:t>Microsoft Services Hub</a:t>
            </a:r>
          </a:p>
        </p:txBody>
      </p:sp>
    </p:spTree>
    <p:extLst>
      <p:ext uri="{BB962C8B-B14F-4D97-AF65-F5344CB8AC3E}">
        <p14:creationId xmlns:p14="http://schemas.microsoft.com/office/powerpoint/2010/main" val="4597655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Features ">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110653" name="think-cell Slide" r:id="rId4" imgW="378" imgH="377" progId="TCLayout.ActiveDocument.1">
                  <p:embed/>
                </p:oleObj>
              </mc:Choice>
              <mc:Fallback>
                <p:oleObj name="think-cell Slide" r:id="rId4" imgW="378" imgH="377" progId="TCLayout.ActiveDocument.1">
                  <p:embed/>
                  <p:pic>
                    <p:nvPicPr>
                      <p:cNvPr id="2" name="Object 1"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8" name="Slide Number Placeholder 7">
            <a:extLst>
              <a:ext uri="{FF2B5EF4-FFF2-40B4-BE49-F238E27FC236}">
                <a16:creationId xmlns:a16="http://schemas.microsoft.com/office/drawing/2014/main" id="{708F30EC-5C0E-47A8-84E7-734973F828E6}"/>
              </a:ext>
            </a:extLst>
          </p:cNvPr>
          <p:cNvSpPr>
            <a:spLocks noGrp="1"/>
          </p:cNvSpPr>
          <p:nvPr>
            <p:ph type="sldNum" sz="quarter" idx="11"/>
          </p:nvPr>
        </p:nvSpPr>
        <p:spPr/>
        <p:txBody>
          <a:bodyPr/>
          <a:lstStyle/>
          <a:p>
            <a:pPr algn="r"/>
            <a:fld id="{4F6BF59E-C7AB-4D2C-B602-9844A5FEE556}" type="slidenum">
              <a:rPr lang="en-IN" smtClean="0"/>
              <a:pPr algn="r"/>
              <a:t>‹#›</a:t>
            </a:fld>
            <a:endParaRPr lang="en-IN"/>
          </a:p>
        </p:txBody>
      </p:sp>
      <p:pic>
        <p:nvPicPr>
          <p:cNvPr id="4" name="Picture 3"/>
          <p:cNvPicPr>
            <a:picLocks noChangeAspect="1"/>
          </p:cNvPicPr>
          <p:nvPr userDrawn="1"/>
        </p:nvPicPr>
        <p:blipFill rotWithShape="1">
          <a:blip r:embed="rId6" cstate="screen">
            <a:extLst>
              <a:ext uri="{28A0092B-C50C-407E-A947-70E740481C1C}">
                <a14:useLocalDpi xmlns:a14="http://schemas.microsoft.com/office/drawing/2010/main"/>
              </a:ext>
            </a:extLst>
          </a:blip>
          <a:srcRect l="3505" t="580" r="800" b="16710"/>
          <a:stretch/>
        </p:blipFill>
        <p:spPr>
          <a:xfrm>
            <a:off x="-314" y="-2682"/>
            <a:ext cx="12224686" cy="6836735"/>
          </a:xfrm>
          <a:prstGeom prst="rect">
            <a:avLst/>
          </a:prstGeom>
        </p:spPr>
      </p:pic>
      <p:sp>
        <p:nvSpPr>
          <p:cNvPr id="7" name="Rectangle 6"/>
          <p:cNvSpPr/>
          <p:nvPr userDrawn="1"/>
        </p:nvSpPr>
        <p:spPr bwMode="auto">
          <a:xfrm>
            <a:off x="0" y="6429357"/>
            <a:ext cx="12224686" cy="423669"/>
          </a:xfrm>
          <a:prstGeom prst="rect">
            <a:avLst/>
          </a:prstGeom>
          <a:solidFill>
            <a:schemeClr val="tx1">
              <a:lumMod val="95000"/>
            </a:schemeClr>
          </a:solidFill>
          <a:ln>
            <a:noFill/>
            <a:headEnd type="none" w="med" len="med"/>
            <a:tailEnd type="none" w="med" len="med"/>
          </a:ln>
          <a:effectLst/>
          <a:scene3d>
            <a:camera prst="orthographicFront">
              <a:rot lat="0" lon="0" rev="0"/>
            </a:camera>
            <a:lightRig rig="twoPt" dir="t">
              <a:rot lat="0" lon="0" rev="4800000"/>
            </a:lightRig>
          </a:scene3d>
          <a:sp3d prstMaterial="matte"/>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solidFill>
                <a:srgbClr val="005AA1"/>
              </a:solidFill>
              <a:ea typeface="Segoe UI" pitchFamily="34" charset="0"/>
              <a:cs typeface="Segoe UI" pitchFamily="34" charset="0"/>
            </a:endParaRPr>
          </a:p>
        </p:txBody>
      </p:sp>
      <p:pic>
        <p:nvPicPr>
          <p:cNvPr id="13" name="Picture 12"/>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10589338" y="6520507"/>
            <a:ext cx="989091" cy="211717"/>
          </a:xfrm>
          <a:prstGeom prst="rect">
            <a:avLst/>
          </a:prstGeom>
        </p:spPr>
      </p:pic>
      <p:sp>
        <p:nvSpPr>
          <p:cNvPr id="10" name="TextBox 9">
            <a:extLst>
              <a:ext uri="{FF2B5EF4-FFF2-40B4-BE49-F238E27FC236}">
                <a16:creationId xmlns:a16="http://schemas.microsoft.com/office/drawing/2014/main" id="{EED386C3-5F59-45C0-A935-211011622C12}"/>
              </a:ext>
            </a:extLst>
          </p:cNvPr>
          <p:cNvSpPr txBox="1"/>
          <p:nvPr userDrawn="1"/>
        </p:nvSpPr>
        <p:spPr>
          <a:xfrm>
            <a:off x="5292837" y="6445396"/>
            <a:ext cx="1776307" cy="433965"/>
          </a:xfrm>
          <a:prstGeom prst="rect">
            <a:avLst/>
          </a:prstGeom>
          <a:noFill/>
        </p:spPr>
        <p:txBody>
          <a:bodyPr wrap="square" lIns="182880" tIns="146304" rIns="182880" bIns="146304" rtlCol="0">
            <a:spAutoFit/>
          </a:bodyPr>
          <a:lstStyle/>
          <a:p>
            <a:pPr>
              <a:lnSpc>
                <a:spcPct val="90000"/>
              </a:lnSpc>
              <a:spcAft>
                <a:spcPts val="600"/>
              </a:spcAft>
            </a:pPr>
            <a:r>
              <a:rPr lang="en-US" sz="1000">
                <a:solidFill>
                  <a:schemeClr val="accent4"/>
                </a:solidFill>
              </a:rPr>
              <a:t>Microsoft Services Hub</a:t>
            </a:r>
          </a:p>
        </p:txBody>
      </p:sp>
    </p:spTree>
    <p:extLst>
      <p:ext uri="{BB962C8B-B14F-4D97-AF65-F5344CB8AC3E}">
        <p14:creationId xmlns:p14="http://schemas.microsoft.com/office/powerpoint/2010/main" val="384316766"/>
      </p:ext>
    </p:extLst>
  </p:cSld>
  <p:clrMapOvr>
    <a:masterClrMapping/>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tx2"/>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111677" name="think-cell Slide" r:id="rId4" imgW="378" imgH="377" progId="TCLayout.ActiveDocument.1">
                  <p:embed/>
                </p:oleObj>
              </mc:Choice>
              <mc:Fallback>
                <p:oleObj name="think-cell Slide" r:id="rId4" imgW="378" imgH="377" progId="TCLayout.ActiveDocument.1">
                  <p:embed/>
                  <p:pic>
                    <p:nvPicPr>
                      <p:cNvPr id="3" name="Object 2"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2" name="Title 1"/>
          <p:cNvSpPr>
            <a:spLocks noGrp="1"/>
          </p:cNvSpPr>
          <p:nvPr>
            <p:ph type="title" hasCustomPrompt="1"/>
          </p:nvPr>
        </p:nvSpPr>
        <p:spPr>
          <a:xfrm>
            <a:off x="269240" y="1186358"/>
            <a:ext cx="9859116" cy="1158793"/>
          </a:xfrm>
          <a:noFill/>
        </p:spPr>
        <p:txBody>
          <a:bodyPr tIns="91440" bIns="91440" anchor="t" anchorCtr="0">
            <a:spAutoFit/>
          </a:bodyPr>
          <a:lstStyle>
            <a:lvl1pPr>
              <a:defRPr sz="7054" spc="-98" baseline="0">
                <a:gradFill>
                  <a:gsLst>
                    <a:gs pos="0">
                      <a:schemeClr val="tx1"/>
                    </a:gs>
                    <a:gs pos="100000">
                      <a:schemeClr val="tx1"/>
                    </a:gs>
                  </a:gsLst>
                  <a:lin ang="5400000" scaled="0"/>
                </a:gradFill>
              </a:defRPr>
            </a:lvl1pPr>
          </a:lstStyle>
          <a:p>
            <a:r>
              <a:rPr lang="en-US"/>
              <a:t>Demo title</a:t>
            </a:r>
          </a:p>
        </p:txBody>
      </p:sp>
      <p:sp>
        <p:nvSpPr>
          <p:cNvPr id="5" name="Text Placeholder 4"/>
          <p:cNvSpPr>
            <a:spLocks noGrp="1"/>
          </p:cNvSpPr>
          <p:nvPr>
            <p:ph type="body" sz="quarter" idx="12" hasCustomPrompt="1"/>
          </p:nvPr>
        </p:nvSpPr>
        <p:spPr>
          <a:xfrm>
            <a:off x="269242" y="3877276"/>
            <a:ext cx="9860674" cy="778565"/>
          </a:xfrm>
          <a:noFill/>
        </p:spPr>
        <p:txBody>
          <a:bodyPr lIns="182880" tIns="146304" rIns="182880" bIns="146304">
            <a:spAutoFit/>
          </a:bodyPr>
          <a:lstStyle>
            <a:lvl1pPr marL="0" indent="0">
              <a:spcBef>
                <a:spcPts val="0"/>
              </a:spcBef>
              <a:buNone/>
              <a:defRPr sz="3527" spc="0" baseline="0">
                <a:gradFill>
                  <a:gsLst>
                    <a:gs pos="0">
                      <a:schemeClr val="tx1"/>
                    </a:gs>
                    <a:gs pos="100000">
                      <a:schemeClr val="tx1"/>
                    </a:gs>
                  </a:gsLst>
                  <a:lin ang="5400000" scaled="0"/>
                </a:gradFill>
                <a:latin typeface="+mj-lt"/>
              </a:defRPr>
            </a:lvl1pPr>
          </a:lstStyle>
          <a:p>
            <a:pPr lvl="0"/>
            <a:r>
              <a:rPr lang="en-US"/>
              <a:t>Speaker Name</a:t>
            </a:r>
          </a:p>
        </p:txBody>
      </p:sp>
    </p:spTree>
    <p:extLst>
      <p:ext uri="{BB962C8B-B14F-4D97-AF65-F5344CB8AC3E}">
        <p14:creationId xmlns:p14="http://schemas.microsoft.com/office/powerpoint/2010/main" val="31386694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112701" name="think-cell Slide" r:id="rId4" imgW="378" imgH="377" progId="TCLayout.ActiveDocument.1">
                  <p:embed/>
                </p:oleObj>
              </mc:Choice>
              <mc:Fallback>
                <p:oleObj name="think-cell Slide" r:id="rId4" imgW="378" imgH="377" progId="TCLayout.ActiveDocument.1">
                  <p:embed/>
                  <p:pic>
                    <p:nvPicPr>
                      <p:cNvPr id="3" name="Object 2" hidden="1"/>
                      <p:cNvPicPr/>
                      <p:nvPr/>
                    </p:nvPicPr>
                    <p:blipFill>
                      <a:blip r:embed="rId5"/>
                      <a:stretch>
                        <a:fillRect/>
                      </a:stretch>
                    </p:blipFill>
                    <p:spPr>
                      <a:xfrm>
                        <a:off x="1557" y="1558"/>
                        <a:ext cx="1556" cy="1556"/>
                      </a:xfrm>
                      <a:prstGeom prst="rect">
                        <a:avLst/>
                      </a:prstGeom>
                    </p:spPr>
                  </p:pic>
                </p:oleObj>
              </mc:Fallback>
            </mc:AlternateContent>
          </a:graphicData>
        </a:graphic>
      </p:graphicFrame>
      <p:sp>
        <p:nvSpPr>
          <p:cNvPr id="2" name="Title 1"/>
          <p:cNvSpPr>
            <a:spLocks noGrp="1"/>
          </p:cNvSpPr>
          <p:nvPr>
            <p:ph type="title" hasCustomPrompt="1"/>
          </p:nvPr>
        </p:nvSpPr>
        <p:spPr>
          <a:xfrm>
            <a:off x="269240" y="1186358"/>
            <a:ext cx="9859116" cy="1098762"/>
          </a:xfrm>
          <a:noFill/>
        </p:spPr>
        <p:txBody>
          <a:bodyPr tIns="91440" bIns="91440" anchor="t" anchorCtr="0">
            <a:spAutoFit/>
          </a:bodyPr>
          <a:lstStyle>
            <a:lvl1pPr>
              <a:defRPr lang="en-US" sz="6600" b="0" kern="1200" cap="none" spc="-98"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a:t>Video title</a:t>
            </a:r>
          </a:p>
        </p:txBody>
      </p:sp>
    </p:spTree>
    <p:extLst>
      <p:ext uri="{BB962C8B-B14F-4D97-AF65-F5344CB8AC3E}">
        <p14:creationId xmlns:p14="http://schemas.microsoft.com/office/powerpoint/2010/main" val="2137043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oleObject" Target="../embeddings/oleObject1.bin"/><Relationship Id="rId2" Type="http://schemas.openxmlformats.org/officeDocument/2006/relationships/slideLayout" Target="../slideLayouts/slideLayout2.xml"/><Relationship Id="rId16" Type="http://schemas.openxmlformats.org/officeDocument/2006/relationships/tags" Target="../tags/tag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vmlDrawing" Target="../drawings/vmlDrawing1.v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4.xml"/><Relationship Id="rId13" Type="http://schemas.openxmlformats.org/officeDocument/2006/relationships/slideLayout" Target="../slideLayouts/slideLayout119.xml"/><Relationship Id="rId18" Type="http://schemas.openxmlformats.org/officeDocument/2006/relationships/oleObject" Target="../embeddings/oleObject64.bin"/><Relationship Id="rId3" Type="http://schemas.openxmlformats.org/officeDocument/2006/relationships/slideLayout" Target="../slideLayouts/slideLayout109.xml"/><Relationship Id="rId7" Type="http://schemas.openxmlformats.org/officeDocument/2006/relationships/slideLayout" Target="../slideLayouts/slideLayout113.xml"/><Relationship Id="rId12" Type="http://schemas.openxmlformats.org/officeDocument/2006/relationships/slideLayout" Target="../slideLayouts/slideLayout118.xml"/><Relationship Id="rId17" Type="http://schemas.openxmlformats.org/officeDocument/2006/relationships/tags" Target="../tags/tag98.xml"/><Relationship Id="rId2" Type="http://schemas.openxmlformats.org/officeDocument/2006/relationships/slideLayout" Target="../slideLayouts/slideLayout108.xml"/><Relationship Id="rId16" Type="http://schemas.openxmlformats.org/officeDocument/2006/relationships/vmlDrawing" Target="../drawings/vmlDrawing97.vml"/><Relationship Id="rId1" Type="http://schemas.openxmlformats.org/officeDocument/2006/relationships/slideLayout" Target="../slideLayouts/slideLayout107.xml"/><Relationship Id="rId6" Type="http://schemas.openxmlformats.org/officeDocument/2006/relationships/slideLayout" Target="../slideLayouts/slideLayout112.xml"/><Relationship Id="rId11" Type="http://schemas.openxmlformats.org/officeDocument/2006/relationships/slideLayout" Target="../slideLayouts/slideLayout117.xml"/><Relationship Id="rId5" Type="http://schemas.openxmlformats.org/officeDocument/2006/relationships/slideLayout" Target="../slideLayouts/slideLayout111.xml"/><Relationship Id="rId15" Type="http://schemas.openxmlformats.org/officeDocument/2006/relationships/theme" Target="../theme/theme10.xml"/><Relationship Id="rId10" Type="http://schemas.openxmlformats.org/officeDocument/2006/relationships/slideLayout" Target="../slideLayouts/slideLayout116.xml"/><Relationship Id="rId19" Type="http://schemas.openxmlformats.org/officeDocument/2006/relationships/image" Target="../media/image1.emf"/><Relationship Id="rId4" Type="http://schemas.openxmlformats.org/officeDocument/2006/relationships/slideLayout" Target="../slideLayouts/slideLayout110.xml"/><Relationship Id="rId9" Type="http://schemas.openxmlformats.org/officeDocument/2006/relationships/slideLayout" Target="../slideLayouts/slideLayout115.xml"/><Relationship Id="rId14" Type="http://schemas.openxmlformats.org/officeDocument/2006/relationships/slideLayout" Target="../slideLayouts/slideLayout120.xml"/></Relationships>
</file>

<file path=ppt/slideMasters/_rels/slideMaster11.xml.rels><?xml version="1.0" encoding="UTF-8" standalone="yes"?>
<Relationships xmlns="http://schemas.openxmlformats.org/package/2006/relationships"><Relationship Id="rId3" Type="http://schemas.openxmlformats.org/officeDocument/2006/relationships/slideLayout" Target="../slideLayouts/slideLayout123.xml"/><Relationship Id="rId2" Type="http://schemas.openxmlformats.org/officeDocument/2006/relationships/slideLayout" Target="../slideLayouts/slideLayout122.xml"/><Relationship Id="rId1" Type="http://schemas.openxmlformats.org/officeDocument/2006/relationships/slideLayout" Target="../slideLayouts/slideLayout121.xml"/><Relationship Id="rId6" Type="http://schemas.openxmlformats.org/officeDocument/2006/relationships/theme" Target="../theme/theme11.xml"/><Relationship Id="rId5" Type="http://schemas.openxmlformats.org/officeDocument/2006/relationships/slideLayout" Target="../slideLayouts/slideLayout125.xml"/><Relationship Id="rId4" Type="http://schemas.openxmlformats.org/officeDocument/2006/relationships/slideLayout" Target="../slideLayouts/slideLayout124.xml"/></Relationships>
</file>

<file path=ppt/slideMasters/_rels/slideMaster12.xml.rels><?xml version="1.0" encoding="UTF-8" standalone="yes"?>
<Relationships xmlns="http://schemas.openxmlformats.org/package/2006/relationships"><Relationship Id="rId8" Type="http://schemas.openxmlformats.org/officeDocument/2006/relationships/vmlDrawing" Target="../drawings/vmlDrawing112.vml"/><Relationship Id="rId3" Type="http://schemas.openxmlformats.org/officeDocument/2006/relationships/slideLayout" Target="../slideLayouts/slideLayout128.xml"/><Relationship Id="rId7" Type="http://schemas.openxmlformats.org/officeDocument/2006/relationships/theme" Target="../theme/theme12.xml"/><Relationship Id="rId2" Type="http://schemas.openxmlformats.org/officeDocument/2006/relationships/slideLayout" Target="../slideLayouts/slideLayout127.xml"/><Relationship Id="rId1" Type="http://schemas.openxmlformats.org/officeDocument/2006/relationships/slideLayout" Target="../slideLayouts/slideLayout126.xml"/><Relationship Id="rId6" Type="http://schemas.openxmlformats.org/officeDocument/2006/relationships/slideLayout" Target="../slideLayouts/slideLayout131.xml"/><Relationship Id="rId11" Type="http://schemas.openxmlformats.org/officeDocument/2006/relationships/image" Target="../media/image1.emf"/><Relationship Id="rId5" Type="http://schemas.openxmlformats.org/officeDocument/2006/relationships/slideLayout" Target="../slideLayouts/slideLayout130.xml"/><Relationship Id="rId10" Type="http://schemas.openxmlformats.org/officeDocument/2006/relationships/oleObject" Target="../embeddings/oleObject74.bin"/><Relationship Id="rId4" Type="http://schemas.openxmlformats.org/officeDocument/2006/relationships/slideLayout" Target="../slideLayouts/slideLayout129.xml"/><Relationship Id="rId9" Type="http://schemas.openxmlformats.org/officeDocument/2006/relationships/tags" Target="../tags/tag11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oleObject" Target="../embeddings/oleObject12.bin"/><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ags" Target="../tags/tag14.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vmlDrawing" Target="../drawings/vmlDrawing14.vml"/><Relationship Id="rId5" Type="http://schemas.openxmlformats.org/officeDocument/2006/relationships/slideLayout" Target="../slideLayouts/slideLayout18.xml"/><Relationship Id="rId10" Type="http://schemas.openxmlformats.org/officeDocument/2006/relationships/theme" Target="../theme/theme2.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1.emf"/></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image" Target="../media/image1.emf"/><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oleObject" Target="../embeddings/oleObject12.bin"/><Relationship Id="rId2" Type="http://schemas.openxmlformats.org/officeDocument/2006/relationships/slideLayout" Target="../slideLayouts/slideLayout24.xml"/><Relationship Id="rId16" Type="http://schemas.openxmlformats.org/officeDocument/2006/relationships/tags" Target="../tags/tag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vmlDrawing" Target="../drawings/vmlDrawing24.v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vmlDrawing" Target="../drawings/vmlDrawing38.v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17" Type="http://schemas.openxmlformats.org/officeDocument/2006/relationships/image" Target="../media/image1.emf"/><Relationship Id="rId2" Type="http://schemas.openxmlformats.org/officeDocument/2006/relationships/slideLayout" Target="../slideLayouts/slideLayout37.xml"/><Relationship Id="rId16" Type="http://schemas.openxmlformats.org/officeDocument/2006/relationships/oleObject" Target="../embeddings/oleObject23.bin"/><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tags" Target="../tags/tag39.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ags" Target="../tags/tag3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18" Type="http://schemas.openxmlformats.org/officeDocument/2006/relationships/oleObject" Target="../embeddings/oleObject35.bin"/><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17" Type="http://schemas.openxmlformats.org/officeDocument/2006/relationships/tags" Target="../tags/tag51.xml"/><Relationship Id="rId2" Type="http://schemas.openxmlformats.org/officeDocument/2006/relationships/slideLayout" Target="../slideLayouts/slideLayout48.xml"/><Relationship Id="rId16" Type="http://schemas.openxmlformats.org/officeDocument/2006/relationships/vmlDrawing" Target="../drawings/vmlDrawing50.v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5" Type="http://schemas.openxmlformats.org/officeDocument/2006/relationships/theme" Target="../theme/theme5.xml"/><Relationship Id="rId10" Type="http://schemas.openxmlformats.org/officeDocument/2006/relationships/slideLayout" Target="../slideLayouts/slideLayout56.xml"/><Relationship Id="rId19" Type="http://schemas.openxmlformats.org/officeDocument/2006/relationships/image" Target="../media/image1.emf"/><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image" Target="../media/image1.emf"/><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oleObject" Target="../embeddings/oleObject35.bin"/><Relationship Id="rId5" Type="http://schemas.openxmlformats.org/officeDocument/2006/relationships/slideLayout" Target="../slideLayouts/slideLayout65.xml"/><Relationship Id="rId10" Type="http://schemas.openxmlformats.org/officeDocument/2006/relationships/tags" Target="../tags/tag66.xml"/><Relationship Id="rId4" Type="http://schemas.openxmlformats.org/officeDocument/2006/relationships/slideLayout" Target="../slideLayouts/slideLayout64.xml"/><Relationship Id="rId9" Type="http://schemas.openxmlformats.org/officeDocument/2006/relationships/vmlDrawing" Target="../drawings/vmlDrawing65.vml"/></Relationships>
</file>

<file path=ppt/slideMasters/_rels/slideMaster7.xml.rels><?xml version="1.0" encoding="UTF-8" standalone="yes"?>
<Relationships xmlns="http://schemas.openxmlformats.org/package/2006/relationships"><Relationship Id="rId8" Type="http://schemas.openxmlformats.org/officeDocument/2006/relationships/vmlDrawing" Target="../drawings/vmlDrawing73.vml"/><Relationship Id="rId3" Type="http://schemas.openxmlformats.org/officeDocument/2006/relationships/slideLayout" Target="../slideLayouts/slideLayout70.xml"/><Relationship Id="rId7" Type="http://schemas.openxmlformats.org/officeDocument/2006/relationships/theme" Target="../theme/theme7.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image" Target="../media/image1.emf"/><Relationship Id="rId5" Type="http://schemas.openxmlformats.org/officeDocument/2006/relationships/slideLayout" Target="../slideLayouts/slideLayout72.xml"/><Relationship Id="rId10" Type="http://schemas.openxmlformats.org/officeDocument/2006/relationships/oleObject" Target="../embeddings/oleObject45.bin"/><Relationship Id="rId4" Type="http://schemas.openxmlformats.org/officeDocument/2006/relationships/slideLayout" Target="../slideLayouts/slideLayout71.xml"/><Relationship Id="rId9" Type="http://schemas.openxmlformats.org/officeDocument/2006/relationships/tags" Target="../tags/tag74.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1.xml"/><Relationship Id="rId13" Type="http://schemas.openxmlformats.org/officeDocument/2006/relationships/slideLayout" Target="../slideLayouts/slideLayout86.xml"/><Relationship Id="rId3" Type="http://schemas.openxmlformats.org/officeDocument/2006/relationships/slideLayout" Target="../slideLayouts/slideLayout76.xml"/><Relationship Id="rId7" Type="http://schemas.openxmlformats.org/officeDocument/2006/relationships/slideLayout" Target="../slideLayouts/slideLayout80.xml"/><Relationship Id="rId12" Type="http://schemas.openxmlformats.org/officeDocument/2006/relationships/slideLayout" Target="../slideLayouts/slideLayout85.xml"/><Relationship Id="rId2" Type="http://schemas.openxmlformats.org/officeDocument/2006/relationships/slideLayout" Target="../slideLayouts/slideLayout75.xml"/><Relationship Id="rId1" Type="http://schemas.openxmlformats.org/officeDocument/2006/relationships/slideLayout" Target="../slideLayouts/slideLayout74.xml"/><Relationship Id="rId6" Type="http://schemas.openxmlformats.org/officeDocument/2006/relationships/slideLayout" Target="../slideLayouts/slideLayout79.xml"/><Relationship Id="rId11" Type="http://schemas.openxmlformats.org/officeDocument/2006/relationships/slideLayout" Target="../slideLayouts/slideLayout84.xml"/><Relationship Id="rId5" Type="http://schemas.openxmlformats.org/officeDocument/2006/relationships/slideLayout" Target="../slideLayouts/slideLayout78.xml"/><Relationship Id="rId15" Type="http://schemas.openxmlformats.org/officeDocument/2006/relationships/theme" Target="../theme/theme8.xml"/><Relationship Id="rId10" Type="http://schemas.openxmlformats.org/officeDocument/2006/relationships/slideLayout" Target="../slideLayouts/slideLayout83.xml"/><Relationship Id="rId4" Type="http://schemas.openxmlformats.org/officeDocument/2006/relationships/slideLayout" Target="../slideLayouts/slideLayout77.xml"/><Relationship Id="rId9" Type="http://schemas.openxmlformats.org/officeDocument/2006/relationships/slideLayout" Target="../slideLayouts/slideLayout82.xml"/><Relationship Id="rId14" Type="http://schemas.openxmlformats.org/officeDocument/2006/relationships/slideLayout" Target="../slideLayouts/slideLayout87.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5.xml"/><Relationship Id="rId13" Type="http://schemas.openxmlformats.org/officeDocument/2006/relationships/slideLayout" Target="../slideLayouts/slideLayout100.xml"/><Relationship Id="rId18" Type="http://schemas.openxmlformats.org/officeDocument/2006/relationships/slideLayout" Target="../slideLayouts/slideLayout105.xml"/><Relationship Id="rId3" Type="http://schemas.openxmlformats.org/officeDocument/2006/relationships/slideLayout" Target="../slideLayouts/slideLayout90.xml"/><Relationship Id="rId21" Type="http://schemas.openxmlformats.org/officeDocument/2006/relationships/vmlDrawing" Target="../drawings/vmlDrawing80.vml"/><Relationship Id="rId7" Type="http://schemas.openxmlformats.org/officeDocument/2006/relationships/slideLayout" Target="../slideLayouts/slideLayout94.xml"/><Relationship Id="rId12" Type="http://schemas.openxmlformats.org/officeDocument/2006/relationships/slideLayout" Target="../slideLayouts/slideLayout99.xml"/><Relationship Id="rId17" Type="http://schemas.openxmlformats.org/officeDocument/2006/relationships/slideLayout" Target="../slideLayouts/slideLayout104.xml"/><Relationship Id="rId2" Type="http://schemas.openxmlformats.org/officeDocument/2006/relationships/slideLayout" Target="../slideLayouts/slideLayout89.xml"/><Relationship Id="rId16" Type="http://schemas.openxmlformats.org/officeDocument/2006/relationships/slideLayout" Target="../slideLayouts/slideLayout103.xml"/><Relationship Id="rId20" Type="http://schemas.openxmlformats.org/officeDocument/2006/relationships/theme" Target="../theme/theme9.xml"/><Relationship Id="rId1" Type="http://schemas.openxmlformats.org/officeDocument/2006/relationships/slideLayout" Target="../slideLayouts/slideLayout88.xml"/><Relationship Id="rId6" Type="http://schemas.openxmlformats.org/officeDocument/2006/relationships/slideLayout" Target="../slideLayouts/slideLayout93.xml"/><Relationship Id="rId11" Type="http://schemas.openxmlformats.org/officeDocument/2006/relationships/slideLayout" Target="../slideLayouts/slideLayout98.xml"/><Relationship Id="rId24" Type="http://schemas.openxmlformats.org/officeDocument/2006/relationships/image" Target="../media/image1.emf"/><Relationship Id="rId5" Type="http://schemas.openxmlformats.org/officeDocument/2006/relationships/slideLayout" Target="../slideLayouts/slideLayout92.xml"/><Relationship Id="rId15" Type="http://schemas.openxmlformats.org/officeDocument/2006/relationships/slideLayout" Target="../slideLayouts/slideLayout102.xml"/><Relationship Id="rId23" Type="http://schemas.openxmlformats.org/officeDocument/2006/relationships/oleObject" Target="../embeddings/oleObject50.bin"/><Relationship Id="rId10" Type="http://schemas.openxmlformats.org/officeDocument/2006/relationships/slideLayout" Target="../slideLayouts/slideLayout97.xml"/><Relationship Id="rId19" Type="http://schemas.openxmlformats.org/officeDocument/2006/relationships/slideLayout" Target="../slideLayouts/slideLayout106.xml"/><Relationship Id="rId4" Type="http://schemas.openxmlformats.org/officeDocument/2006/relationships/slideLayout" Target="../slideLayouts/slideLayout91.xml"/><Relationship Id="rId9" Type="http://schemas.openxmlformats.org/officeDocument/2006/relationships/slideLayout" Target="../slideLayouts/slideLayout96.xml"/><Relationship Id="rId14" Type="http://schemas.openxmlformats.org/officeDocument/2006/relationships/slideLayout" Target="../slideLayouts/slideLayout101.xml"/><Relationship Id="rId22" Type="http://schemas.openxmlformats.org/officeDocument/2006/relationships/tags" Target="../tags/tag8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6"/>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1085" name="think-cell Slide" r:id="rId17" imgW="378" imgH="377" progId="TCLayout.ActiveDocument.1">
                  <p:embed/>
                </p:oleObj>
              </mc:Choice>
              <mc:Fallback>
                <p:oleObj name="think-cell Slide" r:id="rId17" imgW="378" imgH="377" progId="TCLayout.ActiveDocument.1">
                  <p:embed/>
                  <p:pic>
                    <p:nvPicPr>
                      <p:cNvPr id="3" name="Object 2" hidden="1"/>
                      <p:cNvPicPr/>
                      <p:nvPr/>
                    </p:nvPicPr>
                    <p:blipFill>
                      <a:blip r:embed="rId18"/>
                      <a:stretch>
                        <a:fillRect/>
                      </a:stretch>
                    </p:blipFill>
                    <p:spPr>
                      <a:xfrm>
                        <a:off x="1557" y="1558"/>
                        <a:ext cx="1556" cy="1556"/>
                      </a:xfrm>
                      <a:prstGeom prst="rect">
                        <a:avLst/>
                      </a:prstGeom>
                    </p:spPr>
                  </p:pic>
                </p:oleObj>
              </mc:Fallback>
            </mc:AlternateContent>
          </a:graphicData>
        </a:graphic>
      </p:graphicFrame>
      <p:sp>
        <p:nvSpPr>
          <p:cNvPr id="2" name="Title Placeholder 1"/>
          <p:cNvSpPr>
            <a:spLocks noGrp="1"/>
          </p:cNvSpPr>
          <p:nvPr>
            <p:ph type="title"/>
          </p:nvPr>
        </p:nvSpPr>
        <p:spPr>
          <a:xfrm>
            <a:off x="288696" y="253713"/>
            <a:ext cx="11655840" cy="935463"/>
          </a:xfrm>
          <a:prstGeom prst="rect">
            <a:avLst/>
          </a:prstGeom>
        </p:spPr>
        <p:txBody>
          <a:bodyPr vert="horz" wrap="square" lIns="146304" tIns="91440" rIns="146304" bIns="91440" rtlCol="0" anchor="t">
            <a:noAutofit/>
          </a:bodyPr>
          <a:lstStyle/>
          <a:p>
            <a:pPr lvl="0"/>
            <a:r>
              <a:rPr lang="en-US"/>
              <a:t>Click to edit Master title style</a:t>
            </a:r>
          </a:p>
        </p:txBody>
      </p:sp>
      <p:sp>
        <p:nvSpPr>
          <p:cNvPr id="4" name="Text Placeholder 3"/>
          <p:cNvSpPr>
            <a:spLocks noGrp="1"/>
          </p:cNvSpPr>
          <p:nvPr>
            <p:ph type="body" idx="1"/>
          </p:nvPr>
        </p:nvSpPr>
        <p:spPr>
          <a:xfrm>
            <a:off x="288699" y="1348822"/>
            <a:ext cx="11653521" cy="1473160"/>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6"/>
          <p:cNvSpPr>
            <a:spLocks noGrp="1"/>
          </p:cNvSpPr>
          <p:nvPr>
            <p:ph type="ftr" sz="quarter" idx="3"/>
          </p:nvPr>
        </p:nvSpPr>
        <p:spPr>
          <a:xfrm>
            <a:off x="5153025" y="6555504"/>
            <a:ext cx="1885950" cy="138499"/>
          </a:xfrm>
          <a:prstGeom prst="rect">
            <a:avLst/>
          </a:prstGeom>
        </p:spPr>
        <p:txBody>
          <a:bodyPr vert="horz" wrap="square" lIns="0" tIns="0" rIns="0" bIns="0" rtlCol="0" anchor="ctr">
            <a:spAutoFit/>
          </a:bodyPr>
          <a:lstStyle>
            <a:lvl1pPr algn="ctr" defTabSz="932563">
              <a:defRPr lang="en-US" sz="900">
                <a:solidFill>
                  <a:schemeClr val="bg1"/>
                </a:solidFill>
              </a:defRPr>
            </a:lvl1pPr>
          </a:lstStyle>
          <a:p>
            <a:pPr>
              <a:defRPr/>
            </a:pPr>
            <a:r>
              <a:rPr lang="en-IN" kern="0"/>
              <a:t>Microsoft Confidential - Internal Only</a:t>
            </a:r>
          </a:p>
        </p:txBody>
      </p:sp>
      <p:sp>
        <p:nvSpPr>
          <p:cNvPr id="9" name="Slide Number Placeholder 4"/>
          <p:cNvSpPr>
            <a:spLocks noGrp="1"/>
          </p:cNvSpPr>
          <p:nvPr>
            <p:ph type="sldNum" sz="quarter" idx="4"/>
          </p:nvPr>
        </p:nvSpPr>
        <p:spPr>
          <a:xfrm>
            <a:off x="11906110" y="6558207"/>
            <a:ext cx="139862" cy="135796"/>
          </a:xfrm>
          <a:prstGeom prst="rect">
            <a:avLst/>
          </a:prstGeom>
        </p:spPr>
        <p:txBody>
          <a:bodyPr vert="horz" wrap="none" lIns="0" tIns="0" rIns="0" bIns="0" rtlCol="0" anchor="ctr">
            <a:noAutofit/>
          </a:bodyPr>
          <a:lstStyle>
            <a:lvl1pPr>
              <a:defRPr lang="en-US" sz="900" smtClean="0">
                <a:solidFill>
                  <a:schemeClr val="bg1"/>
                </a:solidFill>
              </a:defRPr>
            </a:lvl1pPr>
          </a:lstStyle>
          <a:p>
            <a:pPr algn="r"/>
            <a:fld id="{4F6BF59E-C7AB-4D2C-B602-9844A5FEE556}" type="slidenum">
              <a:rPr lang="en-IN" smtClean="0"/>
              <a:pPr algn="r"/>
              <a:t>‹#›</a:t>
            </a:fld>
            <a:endParaRPr lang="en-IN"/>
          </a:p>
        </p:txBody>
      </p:sp>
    </p:spTree>
    <p:extLst>
      <p:ext uri="{BB962C8B-B14F-4D97-AF65-F5344CB8AC3E}">
        <p14:creationId xmlns:p14="http://schemas.microsoft.com/office/powerpoint/2010/main" val="712947460"/>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794" r:id="rId4"/>
    <p:sldLayoutId id="2147483664" r:id="rId5"/>
    <p:sldLayoutId id="2147483840" r:id="rId6"/>
    <p:sldLayoutId id="2147483666" r:id="rId7"/>
    <p:sldLayoutId id="2147483667" r:id="rId8"/>
    <p:sldLayoutId id="2147483668" r:id="rId9"/>
    <p:sldLayoutId id="2147483670" r:id="rId10"/>
    <p:sldLayoutId id="2147483671" r:id="rId11"/>
    <p:sldLayoutId id="2147483841" r:id="rId12"/>
    <p:sldLayoutId id="2147483856" r:id="rId13"/>
  </p:sldLayoutIdLst>
  <p:transition>
    <p:fade/>
  </p:transition>
  <p:hf hdr="0" dt="0"/>
  <p:txStyles>
    <p:titleStyle>
      <a:lvl1pPr algn="l" defTabSz="914016" rtl="0" eaLnBrk="1" latinLnBrk="0" hangingPunct="1">
        <a:lnSpc>
          <a:spcPct val="90000"/>
        </a:lnSpc>
        <a:spcBef>
          <a:spcPct val="0"/>
        </a:spcBef>
        <a:buNone/>
        <a:defRPr lang="en-US" sz="4000" b="0" kern="1200" cap="none" spc="-100" baseline="0" dirty="0">
          <a:ln w="3175">
            <a:noFill/>
          </a:ln>
          <a:solidFill>
            <a:schemeClr val="bg1"/>
          </a:solidFill>
          <a:effectLst/>
          <a:latin typeface="+mj-lt"/>
          <a:ea typeface="+mn-ea"/>
          <a:cs typeface="Segoe UI" pitchFamily="34" charset="0"/>
        </a:defRPr>
      </a:lvl1pPr>
    </p:titleStyle>
    <p:bodyStyle>
      <a:lvl1pPr marL="336015" marR="0" indent="-336015" algn="l" defTabSz="914016" rtl="0" eaLnBrk="1" fontAlgn="auto" latinLnBrk="0" hangingPunct="1">
        <a:lnSpc>
          <a:spcPct val="90000"/>
        </a:lnSpc>
        <a:spcBef>
          <a:spcPct val="20000"/>
        </a:spcBef>
        <a:spcAft>
          <a:spcPts val="0"/>
        </a:spcAft>
        <a:buClrTx/>
        <a:buSzPct val="90000"/>
        <a:buFont typeface="Arial" pitchFamily="34" charset="0"/>
        <a:buChar char="•"/>
        <a:tabLst/>
        <a:defRPr sz="2800" kern="1200" spc="0" baseline="0">
          <a:solidFill>
            <a:schemeClr val="bg1"/>
          </a:solidFill>
          <a:latin typeface="+mn-lt"/>
          <a:ea typeface="+mn-ea"/>
          <a:cs typeface="+mn-cs"/>
        </a:defRPr>
      </a:lvl1pPr>
      <a:lvl2pPr marL="572471" marR="0" indent="-236454" algn="l" defTabSz="914016" rtl="0" eaLnBrk="1" fontAlgn="auto" latinLnBrk="0" hangingPunct="1">
        <a:lnSpc>
          <a:spcPct val="90000"/>
        </a:lnSpc>
        <a:spcBef>
          <a:spcPct val="20000"/>
        </a:spcBef>
        <a:spcAft>
          <a:spcPts val="0"/>
        </a:spcAft>
        <a:buClrTx/>
        <a:buSzPct val="90000"/>
        <a:buFont typeface="Arial" pitchFamily="34" charset="0"/>
        <a:buChar char="•"/>
        <a:tabLst/>
        <a:defRPr sz="1600" kern="1200" spc="0" baseline="0">
          <a:solidFill>
            <a:schemeClr val="bg1"/>
          </a:solidFill>
          <a:latin typeface="+mn-lt"/>
          <a:ea typeface="+mn-ea"/>
          <a:cs typeface="+mn-cs"/>
        </a:defRPr>
      </a:lvl2pPr>
      <a:lvl3pPr marL="784036" marR="0" indent="-224011" algn="l" defTabSz="914016" rtl="0" eaLnBrk="1" fontAlgn="auto" latinLnBrk="0" hangingPunct="1">
        <a:lnSpc>
          <a:spcPct val="90000"/>
        </a:lnSpc>
        <a:spcBef>
          <a:spcPct val="20000"/>
        </a:spcBef>
        <a:spcAft>
          <a:spcPts val="0"/>
        </a:spcAft>
        <a:buClrTx/>
        <a:buSzPct val="90000"/>
        <a:buFont typeface="Arial" pitchFamily="34" charset="0"/>
        <a:buChar char="•"/>
        <a:tabLst/>
        <a:defRPr sz="1400" kern="1200" spc="0" baseline="0">
          <a:solidFill>
            <a:schemeClr val="bg1"/>
          </a:solidFill>
          <a:latin typeface="+mn-lt"/>
          <a:ea typeface="+mn-ea"/>
          <a:cs typeface="+mn-cs"/>
        </a:defRPr>
      </a:lvl3pPr>
      <a:lvl4pPr marL="1008047" marR="0" indent="-224011" algn="l" defTabSz="914016" rtl="0" eaLnBrk="1" fontAlgn="auto" latinLnBrk="0" hangingPunct="1">
        <a:lnSpc>
          <a:spcPct val="90000"/>
        </a:lnSpc>
        <a:spcBef>
          <a:spcPct val="20000"/>
        </a:spcBef>
        <a:spcAft>
          <a:spcPts val="0"/>
        </a:spcAft>
        <a:buClrTx/>
        <a:buSzPct val="90000"/>
        <a:buFont typeface="Arial" pitchFamily="34" charset="0"/>
        <a:buChar char="•"/>
        <a:tabLst/>
        <a:defRPr sz="1200" kern="1200" spc="0" baseline="0">
          <a:solidFill>
            <a:schemeClr val="bg1"/>
          </a:solidFill>
          <a:latin typeface="+mn-lt"/>
          <a:ea typeface="+mn-ea"/>
          <a:cs typeface="+mn-cs"/>
        </a:defRPr>
      </a:lvl4pPr>
      <a:lvl5pPr marL="1232058" marR="0" indent="-224011" algn="l" defTabSz="914016" rtl="0" eaLnBrk="1" fontAlgn="auto" latinLnBrk="0" hangingPunct="1">
        <a:lnSpc>
          <a:spcPct val="90000"/>
        </a:lnSpc>
        <a:spcBef>
          <a:spcPct val="20000"/>
        </a:spcBef>
        <a:spcAft>
          <a:spcPts val="0"/>
        </a:spcAft>
        <a:buClrTx/>
        <a:buSzPct val="90000"/>
        <a:buFont typeface="Arial" pitchFamily="34" charset="0"/>
        <a:buChar char="•"/>
        <a:tabLst/>
        <a:defRPr sz="1200" kern="1200" spc="0" baseline="0">
          <a:solidFill>
            <a:schemeClr val="bg1"/>
          </a:solidFill>
          <a:latin typeface="+mn-lt"/>
          <a:ea typeface="+mn-ea"/>
          <a:cs typeface="+mn-cs"/>
        </a:defRPr>
      </a:lvl5pPr>
      <a:lvl6pPr marL="2513543" indent="-228504" algn="l" defTabSz="914016"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0552" indent="-228504" algn="l" defTabSz="914016"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7561" indent="-228504" algn="l" defTabSz="914016"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4569" indent="-228504" algn="l" defTabSz="914016"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016" rtl="0" eaLnBrk="1" latinLnBrk="0" hangingPunct="1">
        <a:defRPr sz="1765" kern="1200">
          <a:solidFill>
            <a:schemeClr val="tx1"/>
          </a:solidFill>
          <a:latin typeface="+mn-lt"/>
          <a:ea typeface="+mn-ea"/>
          <a:cs typeface="+mn-cs"/>
        </a:defRPr>
      </a:lvl1pPr>
      <a:lvl2pPr marL="457007" algn="l" defTabSz="914016" rtl="0" eaLnBrk="1" latinLnBrk="0" hangingPunct="1">
        <a:defRPr sz="1765" kern="1200">
          <a:solidFill>
            <a:schemeClr val="tx1"/>
          </a:solidFill>
          <a:latin typeface="+mn-lt"/>
          <a:ea typeface="+mn-ea"/>
          <a:cs typeface="+mn-cs"/>
        </a:defRPr>
      </a:lvl2pPr>
      <a:lvl3pPr marL="914016" algn="l" defTabSz="914016" rtl="0" eaLnBrk="1" latinLnBrk="0" hangingPunct="1">
        <a:defRPr sz="1765" kern="1200">
          <a:solidFill>
            <a:schemeClr val="tx1"/>
          </a:solidFill>
          <a:latin typeface="+mn-lt"/>
          <a:ea typeface="+mn-ea"/>
          <a:cs typeface="+mn-cs"/>
        </a:defRPr>
      </a:lvl3pPr>
      <a:lvl4pPr marL="1371024" algn="l" defTabSz="914016" rtl="0" eaLnBrk="1" latinLnBrk="0" hangingPunct="1">
        <a:defRPr sz="1765" kern="1200">
          <a:solidFill>
            <a:schemeClr val="tx1"/>
          </a:solidFill>
          <a:latin typeface="+mn-lt"/>
          <a:ea typeface="+mn-ea"/>
          <a:cs typeface="+mn-cs"/>
        </a:defRPr>
      </a:lvl4pPr>
      <a:lvl5pPr marL="1828032" algn="l" defTabSz="914016" rtl="0" eaLnBrk="1" latinLnBrk="0" hangingPunct="1">
        <a:defRPr sz="1765" kern="1200">
          <a:solidFill>
            <a:schemeClr val="tx1"/>
          </a:solidFill>
          <a:latin typeface="+mn-lt"/>
          <a:ea typeface="+mn-ea"/>
          <a:cs typeface="+mn-cs"/>
        </a:defRPr>
      </a:lvl5pPr>
      <a:lvl6pPr marL="2285040" algn="l" defTabSz="914016" rtl="0" eaLnBrk="1" latinLnBrk="0" hangingPunct="1">
        <a:defRPr sz="1765" kern="1200">
          <a:solidFill>
            <a:schemeClr val="tx1"/>
          </a:solidFill>
          <a:latin typeface="+mn-lt"/>
          <a:ea typeface="+mn-ea"/>
          <a:cs typeface="+mn-cs"/>
        </a:defRPr>
      </a:lvl6pPr>
      <a:lvl7pPr marL="2742048" algn="l" defTabSz="914016" rtl="0" eaLnBrk="1" latinLnBrk="0" hangingPunct="1">
        <a:defRPr sz="1765" kern="1200">
          <a:solidFill>
            <a:schemeClr val="tx1"/>
          </a:solidFill>
          <a:latin typeface="+mn-lt"/>
          <a:ea typeface="+mn-ea"/>
          <a:cs typeface="+mn-cs"/>
        </a:defRPr>
      </a:lvl7pPr>
      <a:lvl8pPr marL="3199055" algn="l" defTabSz="914016" rtl="0" eaLnBrk="1" latinLnBrk="0" hangingPunct="1">
        <a:defRPr sz="1765" kern="1200">
          <a:solidFill>
            <a:schemeClr val="tx1"/>
          </a:solidFill>
          <a:latin typeface="+mn-lt"/>
          <a:ea typeface="+mn-ea"/>
          <a:cs typeface="+mn-cs"/>
        </a:defRPr>
      </a:lvl8pPr>
      <a:lvl9pPr marL="3656065" algn="l" defTabSz="914016"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6" pos="288">
          <p15:clr>
            <a:srgbClr val="C35EA4"/>
          </p15:clr>
        </p15:guide>
        <p15:guide id="17" pos="7392" userDrawn="1">
          <p15:clr>
            <a:srgbClr val="C35EA4"/>
          </p15:clr>
        </p15:guide>
        <p15:guide id="18" orient="horz" pos="763">
          <p15:clr>
            <a:srgbClr val="C35EA4"/>
          </p15:clr>
        </p15:guide>
        <p15:guide id="25" orient="horz" pos="163">
          <p15:clr>
            <a:srgbClr val="C35EA4"/>
          </p15:clr>
        </p15:guide>
        <p15:guide id="26" orient="horz" pos="4056">
          <p15:clr>
            <a:srgbClr val="C35EA4"/>
          </p15:clr>
        </p15:guide>
        <p15:guide id="27" orient="horz" pos="859">
          <p15:clr>
            <a:srgbClr val="C35EA4"/>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7"/>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120893" name="think-cell Slide" r:id="rId18" imgW="378" imgH="377" progId="TCLayout.ActiveDocument.1">
                  <p:embed/>
                </p:oleObj>
              </mc:Choice>
              <mc:Fallback>
                <p:oleObj name="think-cell Slide" r:id="rId18" imgW="378" imgH="377" progId="TCLayout.ActiveDocument.1">
                  <p:embed/>
                  <p:pic>
                    <p:nvPicPr>
                      <p:cNvPr id="3" name="Object 2" hidden="1"/>
                      <p:cNvPicPr/>
                      <p:nvPr/>
                    </p:nvPicPr>
                    <p:blipFill>
                      <a:blip r:embed="rId19"/>
                      <a:stretch>
                        <a:fillRect/>
                      </a:stretch>
                    </p:blipFill>
                    <p:spPr>
                      <a:xfrm>
                        <a:off x="1557" y="1558"/>
                        <a:ext cx="1556" cy="1556"/>
                      </a:xfrm>
                      <a:prstGeom prst="rect">
                        <a:avLst/>
                      </a:prstGeom>
                    </p:spPr>
                  </p:pic>
                </p:oleObj>
              </mc:Fallback>
            </mc:AlternateContent>
          </a:graphicData>
        </a:graphic>
      </p:graphicFrame>
      <p:sp>
        <p:nvSpPr>
          <p:cNvPr id="2" name="Title Placeholder 1"/>
          <p:cNvSpPr>
            <a:spLocks noGrp="1"/>
          </p:cNvSpPr>
          <p:nvPr>
            <p:ph type="title"/>
          </p:nvPr>
        </p:nvSpPr>
        <p:spPr>
          <a:xfrm>
            <a:off x="288518" y="253713"/>
            <a:ext cx="11655840" cy="935463"/>
          </a:xfrm>
          <a:prstGeom prst="rect">
            <a:avLst/>
          </a:prstGeom>
        </p:spPr>
        <p:txBody>
          <a:bodyPr vert="horz" wrap="square" lIns="146304" tIns="91440" rIns="146304" bIns="91440" rtlCol="0" anchor="t">
            <a:noAutofit/>
          </a:bodyPr>
          <a:lstStyle/>
          <a:p>
            <a:pPr lvl="0"/>
            <a:r>
              <a:rPr lang="en-US"/>
              <a:t>Click to edit Master title style</a:t>
            </a:r>
          </a:p>
        </p:txBody>
      </p:sp>
      <p:sp>
        <p:nvSpPr>
          <p:cNvPr id="4" name="Text Placeholder 3"/>
          <p:cNvSpPr>
            <a:spLocks noGrp="1"/>
          </p:cNvSpPr>
          <p:nvPr>
            <p:ph type="body" idx="1"/>
          </p:nvPr>
        </p:nvSpPr>
        <p:spPr>
          <a:xfrm>
            <a:off x="288519" y="1348821"/>
            <a:ext cx="11653521" cy="1457545"/>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6"/>
          <p:cNvSpPr>
            <a:spLocks noGrp="1"/>
          </p:cNvSpPr>
          <p:nvPr>
            <p:ph type="ftr" sz="quarter" idx="3"/>
          </p:nvPr>
        </p:nvSpPr>
        <p:spPr>
          <a:xfrm>
            <a:off x="5154960" y="6526583"/>
            <a:ext cx="1882080" cy="138500"/>
          </a:xfrm>
          <a:prstGeom prst="rect">
            <a:avLst/>
          </a:prstGeom>
        </p:spPr>
        <p:txBody>
          <a:bodyPr vert="horz" wrap="square" lIns="0" tIns="0" rIns="0" bIns="0" rtlCol="0" anchor="ctr">
            <a:spAutoFit/>
          </a:bodyPr>
          <a:lstStyle>
            <a:lvl1pPr>
              <a:defRPr lang="en-US" sz="882" smtClean="0">
                <a:solidFill>
                  <a:schemeClr val="bg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82" b="0" i="0" u="none" strike="noStrike" kern="1200" cap="none" spc="0" normalizeH="0" baseline="0" noProof="0">
                <a:ln>
                  <a:noFill/>
                </a:ln>
                <a:solidFill>
                  <a:srgbClr val="505050"/>
                </a:solidFill>
                <a:effectLst/>
                <a:uLnTx/>
                <a:uFillTx/>
                <a:latin typeface="Segoe UI"/>
                <a:ea typeface="+mn-ea"/>
                <a:cs typeface="+mn-cs"/>
              </a:rPr>
              <a:t>Microsoft Confidential – Internal Only </a:t>
            </a:r>
          </a:p>
        </p:txBody>
      </p:sp>
      <p:sp>
        <p:nvSpPr>
          <p:cNvPr id="9" name="Slide Number Placeholder 4"/>
          <p:cNvSpPr>
            <a:spLocks noGrp="1"/>
          </p:cNvSpPr>
          <p:nvPr>
            <p:ph type="sldNum" sz="quarter" idx="4"/>
          </p:nvPr>
        </p:nvSpPr>
        <p:spPr>
          <a:xfrm>
            <a:off x="11906110" y="6526583"/>
            <a:ext cx="139862" cy="135796"/>
          </a:xfrm>
          <a:prstGeom prst="rect">
            <a:avLst/>
          </a:prstGeom>
        </p:spPr>
        <p:txBody>
          <a:bodyPr vert="horz" wrap="none" lIns="0" tIns="0" rIns="0" bIns="0" rtlCol="0" anchor="ctr">
            <a:noAutofit/>
          </a:bodyPr>
          <a:lstStyle>
            <a:lvl1pPr>
              <a:defRPr lang="en-US" sz="882" smtClean="0">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F6BF59E-C7AB-4D2C-B602-9844A5FEE556}" type="slidenum">
              <a:rPr kumimoji="0" lang="en-US" sz="882" b="0" i="0" u="none" strike="noStrike" kern="1200" cap="none" spc="0" normalizeH="0" baseline="0" noProof="0" smtClean="0">
                <a:ln>
                  <a:noFill/>
                </a:ln>
                <a:solidFill>
                  <a:srgbClr val="505050"/>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882" b="0" i="0" u="none" strike="noStrike" kern="1200" cap="none" spc="0" normalizeH="0" baseline="0" noProof="0">
              <a:ln>
                <a:noFill/>
              </a:ln>
              <a:solidFill>
                <a:srgbClr val="505050"/>
              </a:solidFill>
              <a:effectLst/>
              <a:uLnTx/>
              <a:uFillTx/>
              <a:latin typeface="Segoe UI"/>
              <a:ea typeface="+mn-ea"/>
              <a:cs typeface="+mn-cs"/>
            </a:endParaRPr>
          </a:p>
        </p:txBody>
      </p:sp>
    </p:spTree>
    <p:extLst>
      <p:ext uri="{BB962C8B-B14F-4D97-AF65-F5344CB8AC3E}">
        <p14:creationId xmlns:p14="http://schemas.microsoft.com/office/powerpoint/2010/main" val="3853721950"/>
      </p:ext>
    </p:extLst>
  </p:cSld>
  <p:clrMap bg1="dk1" tx1="lt1" bg2="dk2" tx2="lt2" accent1="accent1" accent2="accent2" accent3="accent3" accent4="accent4" accent5="accent5" accent6="accent6" hlink="hlink" folHlink="folHlink"/>
  <p:sldLayoutIdLst>
    <p:sldLayoutId id="2147483953" r:id="rId1"/>
    <p:sldLayoutId id="2147483954" r:id="rId2"/>
    <p:sldLayoutId id="2147483955" r:id="rId3"/>
    <p:sldLayoutId id="2147483956" r:id="rId4"/>
    <p:sldLayoutId id="2147483957" r:id="rId5"/>
    <p:sldLayoutId id="2147483958" r:id="rId6"/>
    <p:sldLayoutId id="2147483959" r:id="rId7"/>
    <p:sldLayoutId id="2147483960" r:id="rId8"/>
    <p:sldLayoutId id="2147483961" r:id="rId9"/>
    <p:sldLayoutId id="2147483962" r:id="rId10"/>
    <p:sldLayoutId id="2147483963" r:id="rId11"/>
    <p:sldLayoutId id="2147483964" r:id="rId12"/>
    <p:sldLayoutId id="2147483965" r:id="rId13"/>
    <p:sldLayoutId id="2147483966" r:id="rId14"/>
  </p:sldLayoutIdLst>
  <p:transition>
    <p:fade/>
  </p:transition>
  <p:hf hdr="0" dt="0"/>
  <p:txStyles>
    <p:titleStyle>
      <a:lvl1pPr algn="l" defTabSz="914192" rtl="0" eaLnBrk="1" latinLnBrk="0" hangingPunct="1">
        <a:lnSpc>
          <a:spcPct val="90000"/>
        </a:lnSpc>
        <a:spcBef>
          <a:spcPct val="0"/>
        </a:spcBef>
        <a:buNone/>
        <a:defRPr lang="en-US" sz="3921" b="0" kern="1200" cap="none" spc="-100" baseline="0" dirty="0">
          <a:ln w="3175">
            <a:noFill/>
          </a:ln>
          <a:solidFill>
            <a:schemeClr val="bg1"/>
          </a:solidFill>
          <a:effectLst/>
          <a:latin typeface="+mj-lt"/>
          <a:ea typeface="+mn-ea"/>
          <a:cs typeface="Segoe UI" pitchFamily="34" charset="0"/>
        </a:defRPr>
      </a:lvl1pPr>
    </p:titleStyle>
    <p:bodyStyle>
      <a:lvl1pPr marL="336080" marR="0" indent="-336080" algn="l" defTabSz="914192" rtl="0" eaLnBrk="1" fontAlgn="auto" latinLnBrk="0" hangingPunct="1">
        <a:lnSpc>
          <a:spcPct val="90000"/>
        </a:lnSpc>
        <a:spcBef>
          <a:spcPct val="20000"/>
        </a:spcBef>
        <a:spcAft>
          <a:spcPts val="0"/>
        </a:spcAft>
        <a:buClrTx/>
        <a:buSzPct val="90000"/>
        <a:buFont typeface="Arial" pitchFamily="34" charset="0"/>
        <a:buChar char="•"/>
        <a:tabLst/>
        <a:defRPr sz="2745" kern="1200" spc="0" baseline="0">
          <a:solidFill>
            <a:schemeClr val="bg1"/>
          </a:solidFill>
          <a:latin typeface="+mj-lt"/>
          <a:ea typeface="+mn-ea"/>
          <a:cs typeface="+mn-cs"/>
        </a:defRPr>
      </a:lvl1pPr>
      <a:lvl2pPr marL="572581" marR="0" indent="-236500" algn="l" defTabSz="914192" rtl="0" eaLnBrk="1" fontAlgn="auto" latinLnBrk="0" hangingPunct="1">
        <a:lnSpc>
          <a:spcPct val="90000"/>
        </a:lnSpc>
        <a:spcBef>
          <a:spcPct val="20000"/>
        </a:spcBef>
        <a:spcAft>
          <a:spcPts val="0"/>
        </a:spcAft>
        <a:buClrTx/>
        <a:buSzPct val="90000"/>
        <a:buFont typeface="Arial" pitchFamily="34" charset="0"/>
        <a:buChar char="•"/>
        <a:tabLst/>
        <a:defRPr sz="1568" kern="1200" spc="0" baseline="0">
          <a:solidFill>
            <a:schemeClr val="bg1"/>
          </a:solidFill>
          <a:latin typeface="+mn-lt"/>
          <a:ea typeface="+mn-ea"/>
          <a:cs typeface="+mn-cs"/>
        </a:defRPr>
      </a:lvl2pPr>
      <a:lvl3pPr marL="784187" marR="0" indent="-224054" algn="l" defTabSz="914192" rtl="0" eaLnBrk="1" fontAlgn="auto" latinLnBrk="0" hangingPunct="1">
        <a:lnSpc>
          <a:spcPct val="90000"/>
        </a:lnSpc>
        <a:spcBef>
          <a:spcPct val="20000"/>
        </a:spcBef>
        <a:spcAft>
          <a:spcPts val="0"/>
        </a:spcAft>
        <a:buClrTx/>
        <a:buSzPct val="90000"/>
        <a:buFont typeface="Arial" pitchFamily="34" charset="0"/>
        <a:buChar char="•"/>
        <a:tabLst/>
        <a:defRPr sz="1372" kern="1200" spc="0" baseline="0">
          <a:solidFill>
            <a:schemeClr val="bg1"/>
          </a:solidFill>
          <a:latin typeface="+mn-lt"/>
          <a:ea typeface="+mn-ea"/>
          <a:cs typeface="+mn-cs"/>
        </a:defRPr>
      </a:lvl3pPr>
      <a:lvl4pPr marL="1008241" marR="0" indent="-224054" algn="l" defTabSz="914192" rtl="0" eaLnBrk="1" fontAlgn="auto" latinLnBrk="0" hangingPunct="1">
        <a:lnSpc>
          <a:spcPct val="90000"/>
        </a:lnSpc>
        <a:spcBef>
          <a:spcPct val="20000"/>
        </a:spcBef>
        <a:spcAft>
          <a:spcPts val="0"/>
        </a:spcAft>
        <a:buClrTx/>
        <a:buSzPct val="90000"/>
        <a:buFont typeface="Arial" pitchFamily="34" charset="0"/>
        <a:buChar char="•"/>
        <a:tabLst/>
        <a:defRPr sz="1176" kern="1200" spc="0" baseline="0">
          <a:solidFill>
            <a:schemeClr val="bg1"/>
          </a:solidFill>
          <a:latin typeface="+mn-lt"/>
          <a:ea typeface="+mn-ea"/>
          <a:cs typeface="+mn-cs"/>
        </a:defRPr>
      </a:lvl4pPr>
      <a:lvl5pPr marL="1232294" marR="0" indent="-224054" algn="l" defTabSz="914192" rtl="0" eaLnBrk="1" fontAlgn="auto" latinLnBrk="0" hangingPunct="1">
        <a:lnSpc>
          <a:spcPct val="90000"/>
        </a:lnSpc>
        <a:spcBef>
          <a:spcPct val="20000"/>
        </a:spcBef>
        <a:spcAft>
          <a:spcPts val="0"/>
        </a:spcAft>
        <a:buClrTx/>
        <a:buSzPct val="90000"/>
        <a:buFont typeface="Arial" pitchFamily="34" charset="0"/>
        <a:buChar char="•"/>
        <a:tabLst/>
        <a:defRPr sz="1176" kern="1200" spc="0" baseline="0">
          <a:solidFill>
            <a:schemeClr val="bg1"/>
          </a:solidFill>
          <a:latin typeface="+mn-lt"/>
          <a:ea typeface="+mn-ea"/>
          <a:cs typeface="+mn-cs"/>
        </a:defRPr>
      </a:lvl5pPr>
      <a:lvl6pPr marL="2514026"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123"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219"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5315"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192" rtl="0" eaLnBrk="1" latinLnBrk="0" hangingPunct="1">
        <a:defRPr sz="1765" kern="1200">
          <a:solidFill>
            <a:schemeClr val="tx1"/>
          </a:solidFill>
          <a:latin typeface="+mn-lt"/>
          <a:ea typeface="+mn-ea"/>
          <a:cs typeface="+mn-cs"/>
        </a:defRPr>
      </a:lvl1pPr>
      <a:lvl2pPr marL="457095" algn="l" defTabSz="914192" rtl="0" eaLnBrk="1" latinLnBrk="0" hangingPunct="1">
        <a:defRPr sz="1765" kern="1200">
          <a:solidFill>
            <a:schemeClr val="tx1"/>
          </a:solidFill>
          <a:latin typeface="+mn-lt"/>
          <a:ea typeface="+mn-ea"/>
          <a:cs typeface="+mn-cs"/>
        </a:defRPr>
      </a:lvl2pPr>
      <a:lvl3pPr marL="914192" algn="l" defTabSz="914192" rtl="0" eaLnBrk="1" latinLnBrk="0" hangingPunct="1">
        <a:defRPr sz="1765" kern="1200">
          <a:solidFill>
            <a:schemeClr val="tx1"/>
          </a:solidFill>
          <a:latin typeface="+mn-lt"/>
          <a:ea typeface="+mn-ea"/>
          <a:cs typeface="+mn-cs"/>
        </a:defRPr>
      </a:lvl3pPr>
      <a:lvl4pPr marL="1371287" algn="l" defTabSz="914192" rtl="0" eaLnBrk="1" latinLnBrk="0" hangingPunct="1">
        <a:defRPr sz="1765" kern="1200">
          <a:solidFill>
            <a:schemeClr val="tx1"/>
          </a:solidFill>
          <a:latin typeface="+mn-lt"/>
          <a:ea typeface="+mn-ea"/>
          <a:cs typeface="+mn-cs"/>
        </a:defRPr>
      </a:lvl4pPr>
      <a:lvl5pPr marL="1828383" algn="l" defTabSz="914192" rtl="0" eaLnBrk="1" latinLnBrk="0" hangingPunct="1">
        <a:defRPr sz="1765" kern="1200">
          <a:solidFill>
            <a:schemeClr val="tx1"/>
          </a:solidFill>
          <a:latin typeface="+mn-lt"/>
          <a:ea typeface="+mn-ea"/>
          <a:cs typeface="+mn-cs"/>
        </a:defRPr>
      </a:lvl5pPr>
      <a:lvl6pPr marL="2285479" algn="l" defTabSz="914192" rtl="0" eaLnBrk="1" latinLnBrk="0" hangingPunct="1">
        <a:defRPr sz="1765" kern="1200">
          <a:solidFill>
            <a:schemeClr val="tx1"/>
          </a:solidFill>
          <a:latin typeface="+mn-lt"/>
          <a:ea typeface="+mn-ea"/>
          <a:cs typeface="+mn-cs"/>
        </a:defRPr>
      </a:lvl6pPr>
      <a:lvl7pPr marL="2742575" algn="l" defTabSz="914192" rtl="0" eaLnBrk="1" latinLnBrk="0" hangingPunct="1">
        <a:defRPr sz="1765" kern="1200">
          <a:solidFill>
            <a:schemeClr val="tx1"/>
          </a:solidFill>
          <a:latin typeface="+mn-lt"/>
          <a:ea typeface="+mn-ea"/>
          <a:cs typeface="+mn-cs"/>
        </a:defRPr>
      </a:lvl7pPr>
      <a:lvl8pPr marL="3199670" algn="l" defTabSz="914192" rtl="0" eaLnBrk="1" latinLnBrk="0" hangingPunct="1">
        <a:defRPr sz="1765" kern="1200">
          <a:solidFill>
            <a:schemeClr val="tx1"/>
          </a:solidFill>
          <a:latin typeface="+mn-lt"/>
          <a:ea typeface="+mn-ea"/>
          <a:cs typeface="+mn-cs"/>
        </a:defRPr>
      </a:lvl8pPr>
      <a:lvl9pPr marL="3656767" algn="l" defTabSz="914192"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6" pos="288">
          <p15:clr>
            <a:srgbClr val="C35EA4"/>
          </p15:clr>
        </p15:guide>
        <p15:guide id="17" pos="7544">
          <p15:clr>
            <a:srgbClr val="C35EA4"/>
          </p15:clr>
        </p15:guide>
        <p15:guide id="18" orient="horz" pos="763">
          <p15:clr>
            <a:srgbClr val="C35EA4"/>
          </p15:clr>
        </p15:guide>
        <p15:guide id="25" orient="horz" pos="163">
          <p15:clr>
            <a:srgbClr val="C35EA4"/>
          </p15:clr>
        </p15:guide>
        <p15:guide id="26" orient="horz" pos="4056">
          <p15:clr>
            <a:srgbClr val="C35EA4"/>
          </p15:clr>
        </p15:guide>
        <p15:guide id="27" orient="horz" pos="859">
          <p15:clr>
            <a:srgbClr val="C35EA4"/>
          </p15:clr>
        </p15:guide>
      </p15:sldGuideLst>
    </p:ext>
  </p:extLst>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69241" y="1189178"/>
            <a:ext cx="11653521" cy="2052030"/>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Slide Number Placeholder 2"/>
          <p:cNvSpPr>
            <a:spLocks noGrp="1"/>
          </p:cNvSpPr>
          <p:nvPr>
            <p:ph type="sldNum" sz="quarter" idx="4"/>
          </p:nvPr>
        </p:nvSpPr>
        <p:spPr>
          <a:xfrm>
            <a:off x="11297541" y="6395935"/>
            <a:ext cx="454128" cy="108637"/>
          </a:xfrm>
          <a:prstGeom prst="rect">
            <a:avLst/>
          </a:prstGeom>
        </p:spPr>
        <p:txBody>
          <a:bodyPr vert="horz" wrap="square" lIns="0" tIns="0" rIns="0" bIns="0" rtlCol="0" anchor="ctr">
            <a:spAutoFit/>
          </a:bodyPr>
          <a:lstStyle>
            <a:lvl1pPr>
              <a:defRPr lang="en-US" sz="784" b="0" cap="none" spc="0" baseline="0" smtClean="0">
                <a:ln w="3175">
                  <a:noFill/>
                </a:ln>
                <a:gradFill>
                  <a:gsLst>
                    <a:gs pos="0">
                      <a:schemeClr val="tx1">
                        <a:lumMod val="60000"/>
                        <a:lumOff val="40000"/>
                      </a:schemeClr>
                    </a:gs>
                    <a:gs pos="100000">
                      <a:schemeClr val="tx1">
                        <a:lumMod val="60000"/>
                        <a:lumOff val="40000"/>
                      </a:schemeClr>
                    </a:gs>
                  </a:gsLst>
                  <a:lin ang="5400000" scaled="0"/>
                </a:gradFill>
                <a:effectLst/>
                <a:latin typeface="Segoe UI Semibold" panose="020B0702040204020203" pitchFamily="34" charset="0"/>
                <a:cs typeface="Segoe UI Semibold" panose="020B0702040204020203" pitchFamily="34" charset="0"/>
              </a:defRPr>
            </a:lvl1pPr>
          </a:lstStyle>
          <a:p>
            <a:pPr algn="r" defTabSz="914367" fontAlgn="base">
              <a:lnSpc>
                <a:spcPct val="90000"/>
              </a:lnSpc>
              <a:spcBef>
                <a:spcPct val="0"/>
              </a:spcBef>
            </a:pPr>
            <a:fld id="{ED077441-DF17-4513-BACB-525ED94CFAE4}" type="slidenum">
              <a:rPr lang="en-US" smtClean="0">
                <a:gradFill>
                  <a:gsLst>
                    <a:gs pos="0">
                      <a:srgbClr val="505050">
                        <a:lumMod val="60000"/>
                        <a:lumOff val="40000"/>
                      </a:srgbClr>
                    </a:gs>
                    <a:gs pos="100000">
                      <a:srgbClr val="505050">
                        <a:lumMod val="60000"/>
                        <a:lumOff val="40000"/>
                      </a:srgbClr>
                    </a:gs>
                  </a:gsLst>
                  <a:lin ang="5400000" scaled="0"/>
                </a:gradFill>
              </a:rPr>
              <a:pPr algn="r" defTabSz="914367" fontAlgn="base">
                <a:lnSpc>
                  <a:spcPct val="90000"/>
                </a:lnSpc>
                <a:spcBef>
                  <a:spcPct val="0"/>
                </a:spcBef>
              </a:pPr>
              <a:t>‹#›</a:t>
            </a:fld>
            <a:endParaRPr lang="en-US">
              <a:gradFill>
                <a:gsLst>
                  <a:gs pos="0">
                    <a:srgbClr val="505050">
                      <a:lumMod val="60000"/>
                      <a:lumOff val="40000"/>
                    </a:srgbClr>
                  </a:gs>
                  <a:gs pos="100000">
                    <a:srgbClr val="505050">
                      <a:lumMod val="60000"/>
                      <a:lumOff val="40000"/>
                    </a:srgbClr>
                  </a:gs>
                </a:gsLst>
                <a:lin ang="5400000" scaled="0"/>
              </a:gradFill>
            </a:endParaRPr>
          </a:p>
        </p:txBody>
      </p:sp>
    </p:spTree>
    <p:extLst>
      <p:ext uri="{BB962C8B-B14F-4D97-AF65-F5344CB8AC3E}">
        <p14:creationId xmlns:p14="http://schemas.microsoft.com/office/powerpoint/2010/main" val="1320587866"/>
      </p:ext>
    </p:extLst>
  </p:cSld>
  <p:clrMap bg1="lt1" tx1="dk1" bg2="lt2" tx2="dk2" accent1="accent1" accent2="accent2" accent3="accent3" accent4="accent4" accent5="accent5" accent6="accent6" hlink="hlink" folHlink="folHlink"/>
  <p:sldLayoutIdLst>
    <p:sldLayoutId id="2147483968" r:id="rId1"/>
    <p:sldLayoutId id="2147483969" r:id="rId2"/>
    <p:sldLayoutId id="2147483970" r:id="rId3"/>
    <p:sldLayoutId id="2147483971" r:id="rId4"/>
    <p:sldLayoutId id="2147483972" r:id="rId5"/>
  </p:sldLayoutIdLst>
  <p:transition>
    <p:fade/>
  </p:transition>
  <p:hf hdr="0" ftr="0" dt="0"/>
  <p:txStyles>
    <p:titleStyle>
      <a:lvl1pPr algn="l" defTabSz="914367" rtl="0" eaLnBrk="1" latinLnBrk="0" hangingPunct="1">
        <a:lnSpc>
          <a:spcPct val="90000"/>
        </a:lnSpc>
        <a:spcBef>
          <a:spcPct val="0"/>
        </a:spcBef>
        <a:buNone/>
        <a:defRPr lang="en-US" sz="431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529"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5" pos="2102">
          <p15:clr>
            <a:srgbClr val="A4A3A4"/>
          </p15:clr>
        </p15:guide>
        <p15:guide id="8" pos="3918">
          <p15:clr>
            <a:srgbClr val="A4A3A4"/>
          </p15:clr>
        </p15:guide>
        <p15:guide id="12" pos="5731">
          <p15:clr>
            <a:srgbClr val="A4A3A4"/>
          </p15:clr>
        </p15:guide>
        <p15:guide id="16" pos="288">
          <p15:clr>
            <a:srgbClr val="A4A3A4"/>
          </p15:clr>
        </p15:guide>
        <p15:guide id="17" pos="7546">
          <p15:clr>
            <a:srgbClr val="A4A3A4"/>
          </p15:clr>
        </p15:guide>
        <p15:guide id="25" orient="horz" pos="287">
          <p15:clr>
            <a:srgbClr val="A4A3A4"/>
          </p15:clr>
        </p15:guide>
        <p15:guide id="26" orient="horz" pos="4118">
          <p15:clr>
            <a:srgbClr val="A4A3A4"/>
          </p15:clr>
        </p15:guide>
        <p15:guide id="27" orient="horz" pos="387">
          <p15:clr>
            <a:srgbClr val="A4A3A4"/>
          </p15:clr>
        </p15:guide>
        <p15:guide id="32" orient="horz" pos="675">
          <p15:clr>
            <a:srgbClr val="A4A3A4"/>
          </p15:clr>
        </p15:guide>
        <p15:guide id="33" orient="horz" pos="965">
          <p15:clr>
            <a:srgbClr val="A4A3A4"/>
          </p15:clr>
        </p15:guide>
        <p15:guide id="34" orient="horz" pos="1253">
          <p15:clr>
            <a:srgbClr val="A4A3A4"/>
          </p15:clr>
        </p15:guide>
        <p15:guide id="35" orient="horz" pos="1538">
          <p15:clr>
            <a:srgbClr val="A4A3A4"/>
          </p15:clr>
        </p15:guide>
        <p15:guide id="36" orient="horz" pos="1826">
          <p15:clr>
            <a:srgbClr val="A4A3A4"/>
          </p15:clr>
        </p15:guide>
        <p15:guide id="37" orient="horz" pos="2115">
          <p15:clr>
            <a:srgbClr val="A4A3A4"/>
          </p15:clr>
        </p15:guide>
        <p15:guide id="38" orient="horz" pos="2406">
          <p15:clr>
            <a:srgbClr val="A4A3A4"/>
          </p15:clr>
        </p15:guide>
        <p15:guide id="39" orient="horz" pos="2694">
          <p15:clr>
            <a:srgbClr val="A4A3A4"/>
          </p15:clr>
        </p15:guide>
        <p15:guide id="40" orient="horz" pos="2981">
          <p15:clr>
            <a:srgbClr val="A4A3A4"/>
          </p15:clr>
        </p15:guide>
        <p15:guide id="41" orient="horz" pos="3267">
          <p15:clr>
            <a:srgbClr val="A4A3A4"/>
          </p15:clr>
        </p15:guide>
        <p15:guide id="42" orient="horz" pos="3557">
          <p15:clr>
            <a:srgbClr val="A4A3A4"/>
          </p15:clr>
        </p15:guide>
        <p15:guide id="43" orient="horz" pos="3842">
          <p15:clr>
            <a:srgbClr val="A4A3A4"/>
          </p15:clr>
        </p15:guide>
        <p15:guide id="44" pos="4824">
          <p15:clr>
            <a:srgbClr val="FBAE40"/>
          </p15:clr>
        </p15:guide>
      </p15:sldGuideLst>
    </p:ext>
  </p:extLst>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9"/>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136248" name="think-cell Slide" r:id="rId10" imgW="378" imgH="377" progId="TCLayout.ActiveDocument.1">
                  <p:embed/>
                </p:oleObj>
              </mc:Choice>
              <mc:Fallback>
                <p:oleObj name="think-cell Slide" r:id="rId10" imgW="378" imgH="377" progId="TCLayout.ActiveDocument.1">
                  <p:embed/>
                  <p:pic>
                    <p:nvPicPr>
                      <p:cNvPr id="3" name="Object 2" hidden="1"/>
                      <p:cNvPicPr/>
                      <p:nvPr/>
                    </p:nvPicPr>
                    <p:blipFill>
                      <a:blip r:embed="rId11"/>
                      <a:stretch>
                        <a:fillRect/>
                      </a:stretch>
                    </p:blipFill>
                    <p:spPr>
                      <a:xfrm>
                        <a:off x="1557" y="1558"/>
                        <a:ext cx="1556" cy="1556"/>
                      </a:xfrm>
                      <a:prstGeom prst="rect">
                        <a:avLst/>
                      </a:prstGeom>
                    </p:spPr>
                  </p:pic>
                </p:oleObj>
              </mc:Fallback>
            </mc:AlternateContent>
          </a:graphicData>
        </a:graphic>
      </p:graphicFrame>
      <p:sp>
        <p:nvSpPr>
          <p:cNvPr id="2" name="Title Placeholder 1"/>
          <p:cNvSpPr>
            <a:spLocks noGrp="1"/>
          </p:cNvSpPr>
          <p:nvPr>
            <p:ph type="title"/>
          </p:nvPr>
        </p:nvSpPr>
        <p:spPr>
          <a:xfrm>
            <a:off x="288518" y="253713"/>
            <a:ext cx="11655840" cy="935463"/>
          </a:xfrm>
          <a:prstGeom prst="rect">
            <a:avLst/>
          </a:prstGeom>
        </p:spPr>
        <p:txBody>
          <a:bodyPr vert="horz" wrap="square" lIns="146304" tIns="91440" rIns="146304" bIns="91440" rtlCol="0" anchor="t">
            <a:noAutofit/>
          </a:bodyPr>
          <a:lstStyle/>
          <a:p>
            <a:pPr lvl="0"/>
            <a:r>
              <a:rPr lang="en-US" dirty="0"/>
              <a:t>Click to edit Master title style</a:t>
            </a:r>
          </a:p>
        </p:txBody>
      </p:sp>
      <p:sp>
        <p:nvSpPr>
          <p:cNvPr id="4" name="Text Placeholder 3"/>
          <p:cNvSpPr>
            <a:spLocks noGrp="1"/>
          </p:cNvSpPr>
          <p:nvPr>
            <p:ph type="body" idx="1"/>
          </p:nvPr>
        </p:nvSpPr>
        <p:spPr>
          <a:xfrm>
            <a:off x="288519" y="1348821"/>
            <a:ext cx="11653521" cy="1457545"/>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Footer Placeholder 6"/>
          <p:cNvSpPr>
            <a:spLocks noGrp="1"/>
          </p:cNvSpPr>
          <p:nvPr>
            <p:ph type="ftr" sz="quarter" idx="3"/>
          </p:nvPr>
        </p:nvSpPr>
        <p:spPr>
          <a:xfrm>
            <a:off x="5154960" y="6526583"/>
            <a:ext cx="1882080" cy="138500"/>
          </a:xfrm>
          <a:prstGeom prst="rect">
            <a:avLst/>
          </a:prstGeom>
        </p:spPr>
        <p:txBody>
          <a:bodyPr vert="horz" wrap="square" lIns="0" tIns="0" rIns="0" bIns="0" rtlCol="0" anchor="ctr">
            <a:spAutoFit/>
          </a:bodyPr>
          <a:lstStyle>
            <a:lvl1pPr>
              <a:defRPr lang="en-US" sz="882" smtClean="0">
                <a:solidFill>
                  <a:schemeClr val="bg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82" b="0" i="0" u="none" strike="noStrike" kern="1200" cap="none" spc="0" normalizeH="0" baseline="0" noProof="0">
                <a:ln>
                  <a:noFill/>
                </a:ln>
                <a:solidFill>
                  <a:srgbClr val="505050"/>
                </a:solidFill>
                <a:effectLst/>
                <a:uLnTx/>
                <a:uFillTx/>
                <a:latin typeface="Segoe UI"/>
                <a:ea typeface="+mn-ea"/>
                <a:cs typeface="+mn-cs"/>
              </a:rPr>
              <a:t>Microsoft Confidential – Internal Only </a:t>
            </a:r>
            <a:endParaRPr kumimoji="0" lang="en-US" sz="882" b="0" i="0" u="none" strike="noStrike" kern="1200" cap="none" spc="0" normalizeH="0" baseline="0" noProof="0" dirty="0">
              <a:ln>
                <a:noFill/>
              </a:ln>
              <a:solidFill>
                <a:srgbClr val="505050"/>
              </a:solidFill>
              <a:effectLst/>
              <a:uLnTx/>
              <a:uFillTx/>
              <a:latin typeface="Segoe UI"/>
              <a:ea typeface="+mn-ea"/>
              <a:cs typeface="+mn-cs"/>
            </a:endParaRPr>
          </a:p>
        </p:txBody>
      </p:sp>
      <p:sp>
        <p:nvSpPr>
          <p:cNvPr id="9" name="Slide Number Placeholder 4"/>
          <p:cNvSpPr>
            <a:spLocks noGrp="1"/>
          </p:cNvSpPr>
          <p:nvPr>
            <p:ph type="sldNum" sz="quarter" idx="4"/>
          </p:nvPr>
        </p:nvSpPr>
        <p:spPr>
          <a:xfrm>
            <a:off x="11906110" y="6526583"/>
            <a:ext cx="139862" cy="135796"/>
          </a:xfrm>
          <a:prstGeom prst="rect">
            <a:avLst/>
          </a:prstGeom>
        </p:spPr>
        <p:txBody>
          <a:bodyPr vert="horz" wrap="none" lIns="0" tIns="0" rIns="0" bIns="0" rtlCol="0" anchor="ctr">
            <a:noAutofit/>
          </a:bodyPr>
          <a:lstStyle>
            <a:lvl1pPr>
              <a:defRPr lang="en-US" sz="882" smtClean="0">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F6BF59E-C7AB-4D2C-B602-9844A5FEE556}" type="slidenum">
              <a:rPr kumimoji="0" lang="en-US" sz="882" b="0" i="0" u="none" strike="noStrike" kern="1200" cap="none" spc="0" normalizeH="0" baseline="0" noProof="0" smtClean="0">
                <a:ln>
                  <a:noFill/>
                </a:ln>
                <a:solidFill>
                  <a:srgbClr val="505050"/>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882" b="0" i="0" u="none" strike="noStrike" kern="1200" cap="none" spc="0" normalizeH="0" baseline="0" noProof="0" dirty="0">
              <a:ln>
                <a:noFill/>
              </a:ln>
              <a:solidFill>
                <a:srgbClr val="505050"/>
              </a:solidFill>
              <a:effectLst/>
              <a:uLnTx/>
              <a:uFillTx/>
              <a:latin typeface="Segoe UI"/>
              <a:ea typeface="+mn-ea"/>
              <a:cs typeface="+mn-cs"/>
            </a:endParaRPr>
          </a:p>
        </p:txBody>
      </p:sp>
    </p:spTree>
    <p:extLst>
      <p:ext uri="{BB962C8B-B14F-4D97-AF65-F5344CB8AC3E}">
        <p14:creationId xmlns:p14="http://schemas.microsoft.com/office/powerpoint/2010/main" val="3620916391"/>
      </p:ext>
    </p:extLst>
  </p:cSld>
  <p:clrMap bg1="dk1" tx1="lt1" bg2="dk2" tx2="lt2" accent1="accent1" accent2="accent2" accent3="accent3" accent4="accent4" accent5="accent5" accent6="accent6" hlink="hlink" folHlink="folHlink"/>
  <p:sldLayoutIdLst>
    <p:sldLayoutId id="2147483975" r:id="rId1"/>
    <p:sldLayoutId id="2147483976" r:id="rId2"/>
    <p:sldLayoutId id="2147483977" r:id="rId3"/>
    <p:sldLayoutId id="2147483978" r:id="rId4"/>
    <p:sldLayoutId id="2147483979" r:id="rId5"/>
    <p:sldLayoutId id="2147483980" r:id="rId6"/>
  </p:sldLayoutIdLst>
  <p:transition>
    <p:fade/>
  </p:transition>
  <p:hf hdr="0" dt="0"/>
  <p:txStyles>
    <p:titleStyle>
      <a:lvl1pPr algn="l" defTabSz="914192" rtl="0" eaLnBrk="1" latinLnBrk="0" hangingPunct="1">
        <a:lnSpc>
          <a:spcPct val="90000"/>
        </a:lnSpc>
        <a:spcBef>
          <a:spcPct val="0"/>
        </a:spcBef>
        <a:buNone/>
        <a:defRPr lang="en-US" sz="3921" b="0" kern="1200" cap="none" spc="-100" baseline="0" dirty="0">
          <a:ln w="3175">
            <a:noFill/>
          </a:ln>
          <a:solidFill>
            <a:schemeClr val="tx1"/>
          </a:solidFill>
          <a:effectLst/>
          <a:latin typeface="+mj-lt"/>
          <a:ea typeface="+mn-ea"/>
          <a:cs typeface="Segoe UI" pitchFamily="34" charset="0"/>
        </a:defRPr>
      </a:lvl1pPr>
    </p:titleStyle>
    <p:bodyStyle>
      <a:lvl1pPr marL="336080" marR="0" indent="-336080" algn="l" defTabSz="914192" rtl="0" eaLnBrk="1" fontAlgn="auto" latinLnBrk="0" hangingPunct="1">
        <a:lnSpc>
          <a:spcPct val="90000"/>
        </a:lnSpc>
        <a:spcBef>
          <a:spcPct val="20000"/>
        </a:spcBef>
        <a:spcAft>
          <a:spcPts val="0"/>
        </a:spcAft>
        <a:buClrTx/>
        <a:buSzPct val="90000"/>
        <a:buFont typeface="Arial" pitchFamily="34" charset="0"/>
        <a:buChar char="•"/>
        <a:tabLst/>
        <a:defRPr sz="2745" kern="1200" spc="0" baseline="0">
          <a:solidFill>
            <a:schemeClr val="tx1"/>
          </a:solidFill>
          <a:latin typeface="+mj-lt"/>
          <a:ea typeface="+mn-ea"/>
          <a:cs typeface="+mn-cs"/>
        </a:defRPr>
      </a:lvl1pPr>
      <a:lvl2pPr marL="572581" marR="0" indent="-236500" algn="l" defTabSz="914192" rtl="0" eaLnBrk="1" fontAlgn="auto" latinLnBrk="0" hangingPunct="1">
        <a:lnSpc>
          <a:spcPct val="90000"/>
        </a:lnSpc>
        <a:spcBef>
          <a:spcPct val="20000"/>
        </a:spcBef>
        <a:spcAft>
          <a:spcPts val="0"/>
        </a:spcAft>
        <a:buClrTx/>
        <a:buSzPct val="90000"/>
        <a:buFont typeface="Arial" pitchFamily="34" charset="0"/>
        <a:buChar char="•"/>
        <a:tabLst/>
        <a:defRPr sz="1568" kern="1200" spc="0" baseline="0">
          <a:solidFill>
            <a:schemeClr val="tx1"/>
          </a:solidFill>
          <a:latin typeface="+mn-lt"/>
          <a:ea typeface="+mn-ea"/>
          <a:cs typeface="+mn-cs"/>
        </a:defRPr>
      </a:lvl2pPr>
      <a:lvl3pPr marL="784187" marR="0" indent="-224054" algn="l" defTabSz="914192" rtl="0" eaLnBrk="1" fontAlgn="auto" latinLnBrk="0" hangingPunct="1">
        <a:lnSpc>
          <a:spcPct val="90000"/>
        </a:lnSpc>
        <a:spcBef>
          <a:spcPct val="20000"/>
        </a:spcBef>
        <a:spcAft>
          <a:spcPts val="0"/>
        </a:spcAft>
        <a:buClrTx/>
        <a:buSzPct val="90000"/>
        <a:buFont typeface="Arial" pitchFamily="34" charset="0"/>
        <a:buChar char="•"/>
        <a:tabLst/>
        <a:defRPr sz="1372" kern="1200" spc="0" baseline="0">
          <a:solidFill>
            <a:schemeClr val="tx1"/>
          </a:solidFill>
          <a:latin typeface="+mn-lt"/>
          <a:ea typeface="+mn-ea"/>
          <a:cs typeface="+mn-cs"/>
        </a:defRPr>
      </a:lvl3pPr>
      <a:lvl4pPr marL="1008241" marR="0" indent="-224054" algn="l" defTabSz="914192" rtl="0" eaLnBrk="1" fontAlgn="auto" latinLnBrk="0" hangingPunct="1">
        <a:lnSpc>
          <a:spcPct val="90000"/>
        </a:lnSpc>
        <a:spcBef>
          <a:spcPct val="20000"/>
        </a:spcBef>
        <a:spcAft>
          <a:spcPts val="0"/>
        </a:spcAft>
        <a:buClrTx/>
        <a:buSzPct val="90000"/>
        <a:buFont typeface="Arial" pitchFamily="34" charset="0"/>
        <a:buChar char="•"/>
        <a:tabLst/>
        <a:defRPr sz="1176" kern="1200" spc="0" baseline="0">
          <a:solidFill>
            <a:schemeClr val="tx1"/>
          </a:solidFill>
          <a:latin typeface="+mn-lt"/>
          <a:ea typeface="+mn-ea"/>
          <a:cs typeface="+mn-cs"/>
        </a:defRPr>
      </a:lvl4pPr>
      <a:lvl5pPr marL="1232294" marR="0" indent="-224054" algn="l" defTabSz="914192" rtl="0" eaLnBrk="1" fontAlgn="auto" latinLnBrk="0" hangingPunct="1">
        <a:lnSpc>
          <a:spcPct val="90000"/>
        </a:lnSpc>
        <a:spcBef>
          <a:spcPct val="20000"/>
        </a:spcBef>
        <a:spcAft>
          <a:spcPts val="0"/>
        </a:spcAft>
        <a:buClrTx/>
        <a:buSzPct val="90000"/>
        <a:buFont typeface="Arial" pitchFamily="34" charset="0"/>
        <a:buChar char="•"/>
        <a:tabLst/>
        <a:defRPr sz="1176" kern="1200" spc="0" baseline="0">
          <a:solidFill>
            <a:schemeClr val="tx1"/>
          </a:solidFill>
          <a:latin typeface="+mn-lt"/>
          <a:ea typeface="+mn-ea"/>
          <a:cs typeface="+mn-cs"/>
        </a:defRPr>
      </a:lvl5pPr>
      <a:lvl6pPr marL="2514026"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123"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219"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5315"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192" rtl="0" eaLnBrk="1" latinLnBrk="0" hangingPunct="1">
        <a:defRPr sz="1765" kern="1200">
          <a:solidFill>
            <a:schemeClr val="tx1"/>
          </a:solidFill>
          <a:latin typeface="+mn-lt"/>
          <a:ea typeface="+mn-ea"/>
          <a:cs typeface="+mn-cs"/>
        </a:defRPr>
      </a:lvl1pPr>
      <a:lvl2pPr marL="457095" algn="l" defTabSz="914192" rtl="0" eaLnBrk="1" latinLnBrk="0" hangingPunct="1">
        <a:defRPr sz="1765" kern="1200">
          <a:solidFill>
            <a:schemeClr val="tx1"/>
          </a:solidFill>
          <a:latin typeface="+mn-lt"/>
          <a:ea typeface="+mn-ea"/>
          <a:cs typeface="+mn-cs"/>
        </a:defRPr>
      </a:lvl2pPr>
      <a:lvl3pPr marL="914192" algn="l" defTabSz="914192" rtl="0" eaLnBrk="1" latinLnBrk="0" hangingPunct="1">
        <a:defRPr sz="1765" kern="1200">
          <a:solidFill>
            <a:schemeClr val="tx1"/>
          </a:solidFill>
          <a:latin typeface="+mn-lt"/>
          <a:ea typeface="+mn-ea"/>
          <a:cs typeface="+mn-cs"/>
        </a:defRPr>
      </a:lvl3pPr>
      <a:lvl4pPr marL="1371287" algn="l" defTabSz="914192" rtl="0" eaLnBrk="1" latinLnBrk="0" hangingPunct="1">
        <a:defRPr sz="1765" kern="1200">
          <a:solidFill>
            <a:schemeClr val="tx1"/>
          </a:solidFill>
          <a:latin typeface="+mn-lt"/>
          <a:ea typeface="+mn-ea"/>
          <a:cs typeface="+mn-cs"/>
        </a:defRPr>
      </a:lvl4pPr>
      <a:lvl5pPr marL="1828383" algn="l" defTabSz="914192" rtl="0" eaLnBrk="1" latinLnBrk="0" hangingPunct="1">
        <a:defRPr sz="1765" kern="1200">
          <a:solidFill>
            <a:schemeClr val="tx1"/>
          </a:solidFill>
          <a:latin typeface="+mn-lt"/>
          <a:ea typeface="+mn-ea"/>
          <a:cs typeface="+mn-cs"/>
        </a:defRPr>
      </a:lvl5pPr>
      <a:lvl6pPr marL="2285479" algn="l" defTabSz="914192" rtl="0" eaLnBrk="1" latinLnBrk="0" hangingPunct="1">
        <a:defRPr sz="1765" kern="1200">
          <a:solidFill>
            <a:schemeClr val="tx1"/>
          </a:solidFill>
          <a:latin typeface="+mn-lt"/>
          <a:ea typeface="+mn-ea"/>
          <a:cs typeface="+mn-cs"/>
        </a:defRPr>
      </a:lvl6pPr>
      <a:lvl7pPr marL="2742575" algn="l" defTabSz="914192" rtl="0" eaLnBrk="1" latinLnBrk="0" hangingPunct="1">
        <a:defRPr sz="1765" kern="1200">
          <a:solidFill>
            <a:schemeClr val="tx1"/>
          </a:solidFill>
          <a:latin typeface="+mn-lt"/>
          <a:ea typeface="+mn-ea"/>
          <a:cs typeface="+mn-cs"/>
        </a:defRPr>
      </a:lvl7pPr>
      <a:lvl8pPr marL="3199670" algn="l" defTabSz="914192" rtl="0" eaLnBrk="1" latinLnBrk="0" hangingPunct="1">
        <a:defRPr sz="1765" kern="1200">
          <a:solidFill>
            <a:schemeClr val="tx1"/>
          </a:solidFill>
          <a:latin typeface="+mn-lt"/>
          <a:ea typeface="+mn-ea"/>
          <a:cs typeface="+mn-cs"/>
        </a:defRPr>
      </a:lvl8pPr>
      <a:lvl9pPr marL="3656767" algn="l" defTabSz="914192"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6" pos="288">
          <p15:clr>
            <a:srgbClr val="C35EA4"/>
          </p15:clr>
        </p15:guide>
        <p15:guide id="17" pos="7544">
          <p15:clr>
            <a:srgbClr val="C35EA4"/>
          </p15:clr>
        </p15:guide>
        <p15:guide id="18" orient="horz" pos="763">
          <p15:clr>
            <a:srgbClr val="C35EA4"/>
          </p15:clr>
        </p15:guide>
        <p15:guide id="25" orient="horz" pos="163">
          <p15:clr>
            <a:srgbClr val="C35EA4"/>
          </p15:clr>
        </p15:guide>
        <p15:guide id="26" orient="horz" pos="4056">
          <p15:clr>
            <a:srgbClr val="C35EA4"/>
          </p15:clr>
        </p15:guide>
        <p15:guide id="27" orient="horz" pos="859">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16445" name="think-cell Slide" r:id="rId13" imgW="378" imgH="377" progId="TCLayout.ActiveDocument.1">
                  <p:embed/>
                </p:oleObj>
              </mc:Choice>
              <mc:Fallback>
                <p:oleObj name="think-cell Slide" r:id="rId13" imgW="378" imgH="377" progId="TCLayout.ActiveDocument.1">
                  <p:embed/>
                  <p:pic>
                    <p:nvPicPr>
                      <p:cNvPr id="3" name="Object 2" hidden="1"/>
                      <p:cNvPicPr/>
                      <p:nvPr/>
                    </p:nvPicPr>
                    <p:blipFill>
                      <a:blip r:embed="rId14"/>
                      <a:stretch>
                        <a:fillRect/>
                      </a:stretch>
                    </p:blipFill>
                    <p:spPr>
                      <a:xfrm>
                        <a:off x="1557" y="1558"/>
                        <a:ext cx="1556" cy="1556"/>
                      </a:xfrm>
                      <a:prstGeom prst="rect">
                        <a:avLst/>
                      </a:prstGeom>
                    </p:spPr>
                  </p:pic>
                </p:oleObj>
              </mc:Fallback>
            </mc:AlternateContent>
          </a:graphicData>
        </a:graphic>
      </p:graphicFrame>
      <p:sp>
        <p:nvSpPr>
          <p:cNvPr id="2" name="Title Placeholder 1"/>
          <p:cNvSpPr>
            <a:spLocks noGrp="1"/>
          </p:cNvSpPr>
          <p:nvPr>
            <p:ph type="title"/>
          </p:nvPr>
        </p:nvSpPr>
        <p:spPr>
          <a:xfrm>
            <a:off x="288518" y="253713"/>
            <a:ext cx="11655840" cy="935463"/>
          </a:xfrm>
          <a:prstGeom prst="rect">
            <a:avLst/>
          </a:prstGeom>
        </p:spPr>
        <p:txBody>
          <a:bodyPr vert="horz" wrap="square" lIns="146304" tIns="91440" rIns="146304" bIns="91440" rtlCol="0" anchor="t">
            <a:noAutofit/>
          </a:bodyPr>
          <a:lstStyle/>
          <a:p>
            <a:pPr lvl="0"/>
            <a:r>
              <a:rPr lang="en-US"/>
              <a:t>Click to edit Master title style</a:t>
            </a:r>
          </a:p>
        </p:txBody>
      </p:sp>
      <p:sp>
        <p:nvSpPr>
          <p:cNvPr id="4" name="Text Placeholder 3"/>
          <p:cNvSpPr>
            <a:spLocks noGrp="1"/>
          </p:cNvSpPr>
          <p:nvPr>
            <p:ph type="body" idx="1"/>
          </p:nvPr>
        </p:nvSpPr>
        <p:spPr>
          <a:xfrm>
            <a:off x="288519" y="1348821"/>
            <a:ext cx="11653521" cy="1457545"/>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6"/>
          <p:cNvSpPr>
            <a:spLocks noGrp="1"/>
          </p:cNvSpPr>
          <p:nvPr>
            <p:ph type="ftr" sz="quarter" idx="3"/>
          </p:nvPr>
        </p:nvSpPr>
        <p:spPr>
          <a:xfrm>
            <a:off x="5154960" y="6526583"/>
            <a:ext cx="1882080" cy="138500"/>
          </a:xfrm>
          <a:prstGeom prst="rect">
            <a:avLst/>
          </a:prstGeom>
        </p:spPr>
        <p:txBody>
          <a:bodyPr vert="horz" wrap="square" lIns="0" tIns="0" rIns="0" bIns="0" rtlCol="0" anchor="ctr">
            <a:spAutoFit/>
          </a:bodyPr>
          <a:lstStyle>
            <a:lvl1pPr>
              <a:defRPr lang="en-US" sz="882" smtClean="0">
                <a:solidFill>
                  <a:schemeClr val="bg1"/>
                </a:solidFill>
              </a:defRPr>
            </a:lvl1pPr>
          </a:lstStyle>
          <a:p>
            <a:pPr algn="ctr"/>
            <a:r>
              <a:rPr lang="en-US"/>
              <a:t>Microsoft Confidential – Internal Only </a:t>
            </a:r>
          </a:p>
        </p:txBody>
      </p:sp>
      <p:sp>
        <p:nvSpPr>
          <p:cNvPr id="9" name="Slide Number Placeholder 4"/>
          <p:cNvSpPr>
            <a:spLocks noGrp="1"/>
          </p:cNvSpPr>
          <p:nvPr>
            <p:ph type="sldNum" sz="quarter" idx="4"/>
          </p:nvPr>
        </p:nvSpPr>
        <p:spPr>
          <a:xfrm>
            <a:off x="11906110" y="6526583"/>
            <a:ext cx="139862" cy="135796"/>
          </a:xfrm>
          <a:prstGeom prst="rect">
            <a:avLst/>
          </a:prstGeom>
        </p:spPr>
        <p:txBody>
          <a:bodyPr vert="horz" wrap="none" lIns="0" tIns="0" rIns="0" bIns="0" rtlCol="0" anchor="ctr">
            <a:noAutofit/>
          </a:bodyPr>
          <a:lstStyle>
            <a:lvl1pPr>
              <a:defRPr lang="en-US" sz="882" smtClean="0">
                <a:solidFill>
                  <a:schemeClr val="bg1"/>
                </a:solidFill>
              </a:defRPr>
            </a:lvl1pPr>
          </a:lstStyle>
          <a:p>
            <a:pPr algn="r"/>
            <a:fld id="{4F6BF59E-C7AB-4D2C-B602-9844A5FEE556}" type="slidenum">
              <a:rPr lang="en-US" smtClean="0"/>
              <a:pPr algn="r"/>
              <a:t>‹#›</a:t>
            </a:fld>
            <a:endParaRPr lang="en-US"/>
          </a:p>
        </p:txBody>
      </p:sp>
    </p:spTree>
    <p:extLst>
      <p:ext uri="{BB962C8B-B14F-4D97-AF65-F5344CB8AC3E}">
        <p14:creationId xmlns:p14="http://schemas.microsoft.com/office/powerpoint/2010/main" val="2922049513"/>
      </p:ext>
    </p:extLst>
  </p:cSld>
  <p:clrMap bg1="dk1" tx1="lt1" bg2="dk2" tx2="lt2" accent1="accent1" accent2="accent2" accent3="accent3" accent4="accent4" accent5="accent5" accent6="accent6" hlink="hlink" folHlink="folHlink"/>
  <p:sldLayoutIdLst>
    <p:sldLayoutId id="2147483669" r:id="rId1"/>
    <p:sldLayoutId id="2147483858" r:id="rId2"/>
    <p:sldLayoutId id="2147483820" r:id="rId3"/>
    <p:sldLayoutId id="2147483826" r:id="rId4"/>
    <p:sldLayoutId id="2147483827" r:id="rId5"/>
    <p:sldLayoutId id="2147483828" r:id="rId6"/>
    <p:sldLayoutId id="2147483829" r:id="rId7"/>
    <p:sldLayoutId id="2147483830" r:id="rId8"/>
    <p:sldLayoutId id="2147483831" r:id="rId9"/>
  </p:sldLayoutIdLst>
  <p:transition>
    <p:fade/>
  </p:transition>
  <p:hf hdr="0" dt="0"/>
  <p:txStyles>
    <p:titleStyle>
      <a:lvl1pPr algn="l" defTabSz="914192" rtl="0" eaLnBrk="1" latinLnBrk="0" hangingPunct="1">
        <a:lnSpc>
          <a:spcPct val="90000"/>
        </a:lnSpc>
        <a:spcBef>
          <a:spcPct val="0"/>
        </a:spcBef>
        <a:buNone/>
        <a:defRPr lang="en-US" sz="3921" b="0" kern="1200" cap="none" spc="-100" baseline="0" dirty="0">
          <a:ln w="3175">
            <a:noFill/>
          </a:ln>
          <a:solidFill>
            <a:schemeClr val="tx1"/>
          </a:solidFill>
          <a:effectLst/>
          <a:latin typeface="+mj-lt"/>
          <a:ea typeface="+mn-ea"/>
          <a:cs typeface="Segoe UI" pitchFamily="34" charset="0"/>
        </a:defRPr>
      </a:lvl1pPr>
    </p:titleStyle>
    <p:bodyStyle>
      <a:lvl1pPr marL="336080" marR="0" indent="-336080" algn="l" defTabSz="914192" rtl="0" eaLnBrk="1" fontAlgn="auto" latinLnBrk="0" hangingPunct="1">
        <a:lnSpc>
          <a:spcPct val="90000"/>
        </a:lnSpc>
        <a:spcBef>
          <a:spcPct val="20000"/>
        </a:spcBef>
        <a:spcAft>
          <a:spcPts val="0"/>
        </a:spcAft>
        <a:buClrTx/>
        <a:buSzPct val="90000"/>
        <a:buFont typeface="Arial" pitchFamily="34" charset="0"/>
        <a:buChar char="•"/>
        <a:tabLst/>
        <a:defRPr sz="2745" kern="1200" spc="0" baseline="0">
          <a:solidFill>
            <a:schemeClr val="tx1"/>
          </a:solidFill>
          <a:latin typeface="+mj-lt"/>
          <a:ea typeface="+mn-ea"/>
          <a:cs typeface="+mn-cs"/>
        </a:defRPr>
      </a:lvl1pPr>
      <a:lvl2pPr marL="572581" marR="0" indent="-236500" algn="l" defTabSz="914192" rtl="0" eaLnBrk="1" fontAlgn="auto" latinLnBrk="0" hangingPunct="1">
        <a:lnSpc>
          <a:spcPct val="90000"/>
        </a:lnSpc>
        <a:spcBef>
          <a:spcPct val="20000"/>
        </a:spcBef>
        <a:spcAft>
          <a:spcPts val="0"/>
        </a:spcAft>
        <a:buClrTx/>
        <a:buSzPct val="90000"/>
        <a:buFont typeface="Arial" pitchFamily="34" charset="0"/>
        <a:buChar char="•"/>
        <a:tabLst/>
        <a:defRPr sz="1568" kern="1200" spc="0" baseline="0">
          <a:solidFill>
            <a:schemeClr val="tx1"/>
          </a:solidFill>
          <a:latin typeface="+mn-lt"/>
          <a:ea typeface="+mn-ea"/>
          <a:cs typeface="+mn-cs"/>
        </a:defRPr>
      </a:lvl2pPr>
      <a:lvl3pPr marL="784187" marR="0" indent="-224054" algn="l" defTabSz="914192" rtl="0" eaLnBrk="1" fontAlgn="auto" latinLnBrk="0" hangingPunct="1">
        <a:lnSpc>
          <a:spcPct val="90000"/>
        </a:lnSpc>
        <a:spcBef>
          <a:spcPct val="20000"/>
        </a:spcBef>
        <a:spcAft>
          <a:spcPts val="0"/>
        </a:spcAft>
        <a:buClrTx/>
        <a:buSzPct val="90000"/>
        <a:buFont typeface="Arial" pitchFamily="34" charset="0"/>
        <a:buChar char="•"/>
        <a:tabLst/>
        <a:defRPr sz="1372" kern="1200" spc="0" baseline="0">
          <a:solidFill>
            <a:schemeClr val="tx1"/>
          </a:solidFill>
          <a:latin typeface="+mn-lt"/>
          <a:ea typeface="+mn-ea"/>
          <a:cs typeface="+mn-cs"/>
        </a:defRPr>
      </a:lvl3pPr>
      <a:lvl4pPr marL="1008241" marR="0" indent="-224054" algn="l" defTabSz="914192" rtl="0" eaLnBrk="1" fontAlgn="auto" latinLnBrk="0" hangingPunct="1">
        <a:lnSpc>
          <a:spcPct val="90000"/>
        </a:lnSpc>
        <a:spcBef>
          <a:spcPct val="20000"/>
        </a:spcBef>
        <a:spcAft>
          <a:spcPts val="0"/>
        </a:spcAft>
        <a:buClrTx/>
        <a:buSzPct val="90000"/>
        <a:buFont typeface="Arial" pitchFamily="34" charset="0"/>
        <a:buChar char="•"/>
        <a:tabLst/>
        <a:defRPr sz="1176" kern="1200" spc="0" baseline="0">
          <a:solidFill>
            <a:schemeClr val="tx1"/>
          </a:solidFill>
          <a:latin typeface="+mn-lt"/>
          <a:ea typeface="+mn-ea"/>
          <a:cs typeface="+mn-cs"/>
        </a:defRPr>
      </a:lvl4pPr>
      <a:lvl5pPr marL="1232294" marR="0" indent="-224054" algn="l" defTabSz="914192" rtl="0" eaLnBrk="1" fontAlgn="auto" latinLnBrk="0" hangingPunct="1">
        <a:lnSpc>
          <a:spcPct val="90000"/>
        </a:lnSpc>
        <a:spcBef>
          <a:spcPct val="20000"/>
        </a:spcBef>
        <a:spcAft>
          <a:spcPts val="0"/>
        </a:spcAft>
        <a:buClrTx/>
        <a:buSzPct val="90000"/>
        <a:buFont typeface="Arial" pitchFamily="34" charset="0"/>
        <a:buChar char="•"/>
        <a:tabLst/>
        <a:defRPr sz="1176" kern="1200" spc="0" baseline="0">
          <a:solidFill>
            <a:schemeClr val="tx1"/>
          </a:solidFill>
          <a:latin typeface="+mn-lt"/>
          <a:ea typeface="+mn-ea"/>
          <a:cs typeface="+mn-cs"/>
        </a:defRPr>
      </a:lvl5pPr>
      <a:lvl6pPr marL="2514026"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123"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219"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5315"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192" rtl="0" eaLnBrk="1" latinLnBrk="0" hangingPunct="1">
        <a:defRPr sz="1765" kern="1200">
          <a:solidFill>
            <a:schemeClr val="tx1"/>
          </a:solidFill>
          <a:latin typeface="+mn-lt"/>
          <a:ea typeface="+mn-ea"/>
          <a:cs typeface="+mn-cs"/>
        </a:defRPr>
      </a:lvl1pPr>
      <a:lvl2pPr marL="457095" algn="l" defTabSz="914192" rtl="0" eaLnBrk="1" latinLnBrk="0" hangingPunct="1">
        <a:defRPr sz="1765" kern="1200">
          <a:solidFill>
            <a:schemeClr val="tx1"/>
          </a:solidFill>
          <a:latin typeface="+mn-lt"/>
          <a:ea typeface="+mn-ea"/>
          <a:cs typeface="+mn-cs"/>
        </a:defRPr>
      </a:lvl2pPr>
      <a:lvl3pPr marL="914192" algn="l" defTabSz="914192" rtl="0" eaLnBrk="1" latinLnBrk="0" hangingPunct="1">
        <a:defRPr sz="1765" kern="1200">
          <a:solidFill>
            <a:schemeClr val="tx1"/>
          </a:solidFill>
          <a:latin typeface="+mn-lt"/>
          <a:ea typeface="+mn-ea"/>
          <a:cs typeface="+mn-cs"/>
        </a:defRPr>
      </a:lvl3pPr>
      <a:lvl4pPr marL="1371287" algn="l" defTabSz="914192" rtl="0" eaLnBrk="1" latinLnBrk="0" hangingPunct="1">
        <a:defRPr sz="1765" kern="1200">
          <a:solidFill>
            <a:schemeClr val="tx1"/>
          </a:solidFill>
          <a:latin typeface="+mn-lt"/>
          <a:ea typeface="+mn-ea"/>
          <a:cs typeface="+mn-cs"/>
        </a:defRPr>
      </a:lvl4pPr>
      <a:lvl5pPr marL="1828383" algn="l" defTabSz="914192" rtl="0" eaLnBrk="1" latinLnBrk="0" hangingPunct="1">
        <a:defRPr sz="1765" kern="1200">
          <a:solidFill>
            <a:schemeClr val="tx1"/>
          </a:solidFill>
          <a:latin typeface="+mn-lt"/>
          <a:ea typeface="+mn-ea"/>
          <a:cs typeface="+mn-cs"/>
        </a:defRPr>
      </a:lvl5pPr>
      <a:lvl6pPr marL="2285479" algn="l" defTabSz="914192" rtl="0" eaLnBrk="1" latinLnBrk="0" hangingPunct="1">
        <a:defRPr sz="1765" kern="1200">
          <a:solidFill>
            <a:schemeClr val="tx1"/>
          </a:solidFill>
          <a:latin typeface="+mn-lt"/>
          <a:ea typeface="+mn-ea"/>
          <a:cs typeface="+mn-cs"/>
        </a:defRPr>
      </a:lvl6pPr>
      <a:lvl7pPr marL="2742575" algn="l" defTabSz="914192" rtl="0" eaLnBrk="1" latinLnBrk="0" hangingPunct="1">
        <a:defRPr sz="1765" kern="1200">
          <a:solidFill>
            <a:schemeClr val="tx1"/>
          </a:solidFill>
          <a:latin typeface="+mn-lt"/>
          <a:ea typeface="+mn-ea"/>
          <a:cs typeface="+mn-cs"/>
        </a:defRPr>
      </a:lvl7pPr>
      <a:lvl8pPr marL="3199670" algn="l" defTabSz="914192" rtl="0" eaLnBrk="1" latinLnBrk="0" hangingPunct="1">
        <a:defRPr sz="1765" kern="1200">
          <a:solidFill>
            <a:schemeClr val="tx1"/>
          </a:solidFill>
          <a:latin typeface="+mn-lt"/>
          <a:ea typeface="+mn-ea"/>
          <a:cs typeface="+mn-cs"/>
        </a:defRPr>
      </a:lvl8pPr>
      <a:lvl9pPr marL="3656767" algn="l" defTabSz="914192"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6" pos="288">
          <p15:clr>
            <a:srgbClr val="C35EA4"/>
          </p15:clr>
        </p15:guide>
        <p15:guide id="17" pos="7544">
          <p15:clr>
            <a:srgbClr val="C35EA4"/>
          </p15:clr>
        </p15:guide>
        <p15:guide id="18" orient="horz" pos="763">
          <p15:clr>
            <a:srgbClr val="C35EA4"/>
          </p15:clr>
        </p15:guide>
        <p15:guide id="25" orient="horz" pos="163">
          <p15:clr>
            <a:srgbClr val="C35EA4"/>
          </p15:clr>
        </p15:guide>
        <p15:guide id="26" orient="horz" pos="4056">
          <p15:clr>
            <a:srgbClr val="C35EA4"/>
          </p15:clr>
        </p15:guide>
        <p15:guide id="27" orient="horz" pos="859">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6"/>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26685" name="think-cell Slide" r:id="rId17" imgW="378" imgH="377" progId="TCLayout.ActiveDocument.1">
                  <p:embed/>
                </p:oleObj>
              </mc:Choice>
              <mc:Fallback>
                <p:oleObj name="think-cell Slide" r:id="rId17" imgW="378" imgH="377" progId="TCLayout.ActiveDocument.1">
                  <p:embed/>
                  <p:pic>
                    <p:nvPicPr>
                      <p:cNvPr id="3" name="Object 2" hidden="1"/>
                      <p:cNvPicPr/>
                      <p:nvPr/>
                    </p:nvPicPr>
                    <p:blipFill>
                      <a:blip r:embed="rId18"/>
                      <a:stretch>
                        <a:fillRect/>
                      </a:stretch>
                    </p:blipFill>
                    <p:spPr>
                      <a:xfrm>
                        <a:off x="1557" y="1558"/>
                        <a:ext cx="1556" cy="1556"/>
                      </a:xfrm>
                      <a:prstGeom prst="rect">
                        <a:avLst/>
                      </a:prstGeom>
                    </p:spPr>
                  </p:pic>
                </p:oleObj>
              </mc:Fallback>
            </mc:AlternateContent>
          </a:graphicData>
        </a:graphic>
      </p:graphicFrame>
      <p:sp>
        <p:nvSpPr>
          <p:cNvPr id="2" name="Title Placeholder 1"/>
          <p:cNvSpPr>
            <a:spLocks noGrp="1"/>
          </p:cNvSpPr>
          <p:nvPr>
            <p:ph type="title"/>
          </p:nvPr>
        </p:nvSpPr>
        <p:spPr>
          <a:xfrm>
            <a:off x="288518" y="253713"/>
            <a:ext cx="11655840" cy="935463"/>
          </a:xfrm>
          <a:prstGeom prst="rect">
            <a:avLst/>
          </a:prstGeom>
        </p:spPr>
        <p:txBody>
          <a:bodyPr vert="horz" wrap="square" lIns="146304" tIns="91440" rIns="146304" bIns="91440" rtlCol="0" anchor="t">
            <a:noAutofit/>
          </a:bodyPr>
          <a:lstStyle/>
          <a:p>
            <a:pPr lvl="0"/>
            <a:r>
              <a:rPr lang="en-US"/>
              <a:t>Click to edit Master title style</a:t>
            </a:r>
          </a:p>
        </p:txBody>
      </p:sp>
      <p:sp>
        <p:nvSpPr>
          <p:cNvPr id="4" name="Text Placeholder 3"/>
          <p:cNvSpPr>
            <a:spLocks noGrp="1"/>
          </p:cNvSpPr>
          <p:nvPr>
            <p:ph type="body" idx="1"/>
          </p:nvPr>
        </p:nvSpPr>
        <p:spPr>
          <a:xfrm>
            <a:off x="288519" y="1348821"/>
            <a:ext cx="11653521" cy="1457545"/>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4"/>
          <p:cNvSpPr>
            <a:spLocks noGrp="1"/>
          </p:cNvSpPr>
          <p:nvPr>
            <p:ph type="sldNum" sz="quarter" idx="4"/>
          </p:nvPr>
        </p:nvSpPr>
        <p:spPr>
          <a:xfrm>
            <a:off x="11906110" y="6526583"/>
            <a:ext cx="139862" cy="135796"/>
          </a:xfrm>
          <a:prstGeom prst="rect">
            <a:avLst/>
          </a:prstGeom>
        </p:spPr>
        <p:txBody>
          <a:bodyPr vert="horz" wrap="none" lIns="0" tIns="0" rIns="0" bIns="0" rtlCol="0" anchor="ctr">
            <a:noAutofit/>
          </a:bodyPr>
          <a:lstStyle>
            <a:lvl1pPr>
              <a:defRPr lang="en-US" sz="882" smtClean="0">
                <a:solidFill>
                  <a:schemeClr val="bg1"/>
                </a:solidFill>
              </a:defRPr>
            </a:lvl1pPr>
          </a:lstStyle>
          <a:p>
            <a:pPr algn="r"/>
            <a:fld id="{4F6BF59E-C7AB-4D2C-B602-9844A5FEE556}" type="slidenum">
              <a:rPr lang="en-US" smtClean="0"/>
              <a:pPr algn="r"/>
              <a:t>‹#›</a:t>
            </a:fld>
            <a:endParaRPr lang="en-US"/>
          </a:p>
        </p:txBody>
      </p:sp>
    </p:spTree>
    <p:extLst>
      <p:ext uri="{BB962C8B-B14F-4D97-AF65-F5344CB8AC3E}">
        <p14:creationId xmlns:p14="http://schemas.microsoft.com/office/powerpoint/2010/main" val="2929356602"/>
      </p:ext>
    </p:extLst>
  </p:cSld>
  <p:clrMap bg1="dk1" tx1="lt1" bg2="dk2" tx2="lt2" accent1="accent1" accent2="accent2" accent3="accent3" accent4="accent4" accent5="accent5" accent6="accent6" hlink="hlink" folHlink="folHlink"/>
  <p:sldLayoutIdLst>
    <p:sldLayoutId id="2147483792" r:id="rId1"/>
    <p:sldLayoutId id="2147483793"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 id="2147483804" r:id="rId12"/>
    <p:sldLayoutId id="2147483805" r:id="rId13"/>
  </p:sldLayoutIdLst>
  <p:transition>
    <p:fade/>
  </p:transition>
  <p:hf hdr="0" dt="0"/>
  <p:txStyles>
    <p:titleStyle>
      <a:lvl1pPr algn="l" defTabSz="914192" rtl="0" eaLnBrk="1" latinLnBrk="0" hangingPunct="1">
        <a:lnSpc>
          <a:spcPct val="90000"/>
        </a:lnSpc>
        <a:spcBef>
          <a:spcPct val="0"/>
        </a:spcBef>
        <a:buNone/>
        <a:defRPr lang="en-US" sz="3921" b="0" kern="1200" cap="none" spc="-100" baseline="0" dirty="0">
          <a:ln w="3175">
            <a:noFill/>
          </a:ln>
          <a:solidFill>
            <a:schemeClr val="bg1"/>
          </a:solidFill>
          <a:effectLst/>
          <a:latin typeface="+mj-lt"/>
          <a:ea typeface="+mn-ea"/>
          <a:cs typeface="Segoe UI" pitchFamily="34" charset="0"/>
        </a:defRPr>
      </a:lvl1pPr>
    </p:titleStyle>
    <p:bodyStyle>
      <a:lvl1pPr marL="336080" marR="0" indent="-336080" algn="l" defTabSz="914192" rtl="0" eaLnBrk="1" fontAlgn="auto" latinLnBrk="0" hangingPunct="1">
        <a:lnSpc>
          <a:spcPct val="90000"/>
        </a:lnSpc>
        <a:spcBef>
          <a:spcPct val="20000"/>
        </a:spcBef>
        <a:spcAft>
          <a:spcPts val="0"/>
        </a:spcAft>
        <a:buClrTx/>
        <a:buSzPct val="90000"/>
        <a:buFont typeface="Arial" pitchFamily="34" charset="0"/>
        <a:buChar char="•"/>
        <a:tabLst/>
        <a:defRPr sz="2745" kern="1200" spc="0" baseline="0">
          <a:solidFill>
            <a:schemeClr val="bg1"/>
          </a:solidFill>
          <a:latin typeface="+mj-lt"/>
          <a:ea typeface="+mn-ea"/>
          <a:cs typeface="+mn-cs"/>
        </a:defRPr>
      </a:lvl1pPr>
      <a:lvl2pPr marL="572581" marR="0" indent="-236500" algn="l" defTabSz="914192" rtl="0" eaLnBrk="1" fontAlgn="auto" latinLnBrk="0" hangingPunct="1">
        <a:lnSpc>
          <a:spcPct val="90000"/>
        </a:lnSpc>
        <a:spcBef>
          <a:spcPct val="20000"/>
        </a:spcBef>
        <a:spcAft>
          <a:spcPts val="0"/>
        </a:spcAft>
        <a:buClrTx/>
        <a:buSzPct val="90000"/>
        <a:buFont typeface="Arial" pitchFamily="34" charset="0"/>
        <a:buChar char="•"/>
        <a:tabLst/>
        <a:defRPr sz="1568" kern="1200" spc="0" baseline="0">
          <a:solidFill>
            <a:schemeClr val="bg1"/>
          </a:solidFill>
          <a:latin typeface="+mn-lt"/>
          <a:ea typeface="+mn-ea"/>
          <a:cs typeface="+mn-cs"/>
        </a:defRPr>
      </a:lvl2pPr>
      <a:lvl3pPr marL="784187" marR="0" indent="-224054" algn="l" defTabSz="914192" rtl="0" eaLnBrk="1" fontAlgn="auto" latinLnBrk="0" hangingPunct="1">
        <a:lnSpc>
          <a:spcPct val="90000"/>
        </a:lnSpc>
        <a:spcBef>
          <a:spcPct val="20000"/>
        </a:spcBef>
        <a:spcAft>
          <a:spcPts val="0"/>
        </a:spcAft>
        <a:buClrTx/>
        <a:buSzPct val="90000"/>
        <a:buFont typeface="Arial" pitchFamily="34" charset="0"/>
        <a:buChar char="•"/>
        <a:tabLst/>
        <a:defRPr sz="1372" kern="1200" spc="0" baseline="0">
          <a:solidFill>
            <a:schemeClr val="bg1"/>
          </a:solidFill>
          <a:latin typeface="+mn-lt"/>
          <a:ea typeface="+mn-ea"/>
          <a:cs typeface="+mn-cs"/>
        </a:defRPr>
      </a:lvl3pPr>
      <a:lvl4pPr marL="1008241" marR="0" indent="-224054" algn="l" defTabSz="914192" rtl="0" eaLnBrk="1" fontAlgn="auto" latinLnBrk="0" hangingPunct="1">
        <a:lnSpc>
          <a:spcPct val="90000"/>
        </a:lnSpc>
        <a:spcBef>
          <a:spcPct val="20000"/>
        </a:spcBef>
        <a:spcAft>
          <a:spcPts val="0"/>
        </a:spcAft>
        <a:buClrTx/>
        <a:buSzPct val="90000"/>
        <a:buFont typeface="Arial" pitchFamily="34" charset="0"/>
        <a:buChar char="•"/>
        <a:tabLst/>
        <a:defRPr sz="1176" kern="1200" spc="0" baseline="0">
          <a:solidFill>
            <a:schemeClr val="bg1"/>
          </a:solidFill>
          <a:latin typeface="+mn-lt"/>
          <a:ea typeface="+mn-ea"/>
          <a:cs typeface="+mn-cs"/>
        </a:defRPr>
      </a:lvl4pPr>
      <a:lvl5pPr marL="1232294" marR="0" indent="-224054" algn="l" defTabSz="914192" rtl="0" eaLnBrk="1" fontAlgn="auto" latinLnBrk="0" hangingPunct="1">
        <a:lnSpc>
          <a:spcPct val="90000"/>
        </a:lnSpc>
        <a:spcBef>
          <a:spcPct val="20000"/>
        </a:spcBef>
        <a:spcAft>
          <a:spcPts val="0"/>
        </a:spcAft>
        <a:buClrTx/>
        <a:buSzPct val="90000"/>
        <a:buFont typeface="Arial" pitchFamily="34" charset="0"/>
        <a:buChar char="•"/>
        <a:tabLst/>
        <a:defRPr sz="1176" kern="1200" spc="0" baseline="0">
          <a:solidFill>
            <a:schemeClr val="bg1"/>
          </a:solidFill>
          <a:latin typeface="+mn-lt"/>
          <a:ea typeface="+mn-ea"/>
          <a:cs typeface="+mn-cs"/>
        </a:defRPr>
      </a:lvl5pPr>
      <a:lvl6pPr marL="2514026"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123"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219"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5315"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192" rtl="0" eaLnBrk="1" latinLnBrk="0" hangingPunct="1">
        <a:defRPr sz="1765" kern="1200">
          <a:solidFill>
            <a:schemeClr val="tx1"/>
          </a:solidFill>
          <a:latin typeface="+mn-lt"/>
          <a:ea typeface="+mn-ea"/>
          <a:cs typeface="+mn-cs"/>
        </a:defRPr>
      </a:lvl1pPr>
      <a:lvl2pPr marL="457095" algn="l" defTabSz="914192" rtl="0" eaLnBrk="1" latinLnBrk="0" hangingPunct="1">
        <a:defRPr sz="1765" kern="1200">
          <a:solidFill>
            <a:schemeClr val="tx1"/>
          </a:solidFill>
          <a:latin typeface="+mn-lt"/>
          <a:ea typeface="+mn-ea"/>
          <a:cs typeface="+mn-cs"/>
        </a:defRPr>
      </a:lvl2pPr>
      <a:lvl3pPr marL="914192" algn="l" defTabSz="914192" rtl="0" eaLnBrk="1" latinLnBrk="0" hangingPunct="1">
        <a:defRPr sz="1765" kern="1200">
          <a:solidFill>
            <a:schemeClr val="tx1"/>
          </a:solidFill>
          <a:latin typeface="+mn-lt"/>
          <a:ea typeface="+mn-ea"/>
          <a:cs typeface="+mn-cs"/>
        </a:defRPr>
      </a:lvl3pPr>
      <a:lvl4pPr marL="1371287" algn="l" defTabSz="914192" rtl="0" eaLnBrk="1" latinLnBrk="0" hangingPunct="1">
        <a:defRPr sz="1765" kern="1200">
          <a:solidFill>
            <a:schemeClr val="tx1"/>
          </a:solidFill>
          <a:latin typeface="+mn-lt"/>
          <a:ea typeface="+mn-ea"/>
          <a:cs typeface="+mn-cs"/>
        </a:defRPr>
      </a:lvl4pPr>
      <a:lvl5pPr marL="1828383" algn="l" defTabSz="914192" rtl="0" eaLnBrk="1" latinLnBrk="0" hangingPunct="1">
        <a:defRPr sz="1765" kern="1200">
          <a:solidFill>
            <a:schemeClr val="tx1"/>
          </a:solidFill>
          <a:latin typeface="+mn-lt"/>
          <a:ea typeface="+mn-ea"/>
          <a:cs typeface="+mn-cs"/>
        </a:defRPr>
      </a:lvl5pPr>
      <a:lvl6pPr marL="2285479" algn="l" defTabSz="914192" rtl="0" eaLnBrk="1" latinLnBrk="0" hangingPunct="1">
        <a:defRPr sz="1765" kern="1200">
          <a:solidFill>
            <a:schemeClr val="tx1"/>
          </a:solidFill>
          <a:latin typeface="+mn-lt"/>
          <a:ea typeface="+mn-ea"/>
          <a:cs typeface="+mn-cs"/>
        </a:defRPr>
      </a:lvl6pPr>
      <a:lvl7pPr marL="2742575" algn="l" defTabSz="914192" rtl="0" eaLnBrk="1" latinLnBrk="0" hangingPunct="1">
        <a:defRPr sz="1765" kern="1200">
          <a:solidFill>
            <a:schemeClr val="tx1"/>
          </a:solidFill>
          <a:latin typeface="+mn-lt"/>
          <a:ea typeface="+mn-ea"/>
          <a:cs typeface="+mn-cs"/>
        </a:defRPr>
      </a:lvl7pPr>
      <a:lvl8pPr marL="3199670" algn="l" defTabSz="914192" rtl="0" eaLnBrk="1" latinLnBrk="0" hangingPunct="1">
        <a:defRPr sz="1765" kern="1200">
          <a:solidFill>
            <a:schemeClr val="tx1"/>
          </a:solidFill>
          <a:latin typeface="+mn-lt"/>
          <a:ea typeface="+mn-ea"/>
          <a:cs typeface="+mn-cs"/>
        </a:defRPr>
      </a:lvl8pPr>
      <a:lvl9pPr marL="3656767" algn="l" defTabSz="914192"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6" pos="288">
          <p15:clr>
            <a:srgbClr val="C35EA4"/>
          </p15:clr>
        </p15:guide>
        <p15:guide id="17" pos="7544">
          <p15:clr>
            <a:srgbClr val="C35EA4"/>
          </p15:clr>
        </p15:guide>
        <p15:guide id="18" orient="horz" pos="763">
          <p15:clr>
            <a:srgbClr val="C35EA4"/>
          </p15:clr>
        </p15:guide>
        <p15:guide id="25" orient="horz" pos="163">
          <p15:clr>
            <a:srgbClr val="C35EA4"/>
          </p15:clr>
        </p15:guide>
        <p15:guide id="26" orient="horz" pos="4056">
          <p15:clr>
            <a:srgbClr val="C35EA4"/>
          </p15:clr>
        </p15:guide>
        <p15:guide id="27" orient="horz" pos="859">
          <p15:clr>
            <a:srgbClr val="C35E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4"/>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41021" name="think-cell Slide" r:id="rId16" imgW="378" imgH="377" progId="TCLayout.ActiveDocument.1">
                  <p:embed/>
                </p:oleObj>
              </mc:Choice>
              <mc:Fallback>
                <p:oleObj name="think-cell Slide" r:id="rId16" imgW="378" imgH="377" progId="TCLayout.ActiveDocument.1">
                  <p:embed/>
                  <p:pic>
                    <p:nvPicPr>
                      <p:cNvPr id="3" name="Object 2" hidden="1"/>
                      <p:cNvPicPr/>
                      <p:nvPr/>
                    </p:nvPicPr>
                    <p:blipFill>
                      <a:blip r:embed="rId17"/>
                      <a:stretch>
                        <a:fillRect/>
                      </a:stretch>
                    </p:blipFill>
                    <p:spPr>
                      <a:xfrm>
                        <a:off x="1557" y="1558"/>
                        <a:ext cx="1556" cy="1556"/>
                      </a:xfrm>
                      <a:prstGeom prst="rect">
                        <a:avLst/>
                      </a:prstGeom>
                    </p:spPr>
                  </p:pic>
                </p:oleObj>
              </mc:Fallback>
            </mc:AlternateContent>
          </a:graphicData>
        </a:graphic>
      </p:graphicFrame>
      <p:sp>
        <p:nvSpPr>
          <p:cNvPr id="5" name="Rectangle 4" hidden="1">
            <a:extLst>
              <a:ext uri="{FF2B5EF4-FFF2-40B4-BE49-F238E27FC236}">
                <a16:creationId xmlns:a16="http://schemas.microsoft.com/office/drawing/2014/main" id="{3C5A6E45-C781-4F9D-9E55-677B3969971A}"/>
              </a:ext>
            </a:extLst>
          </p:cNvPr>
          <p:cNvSpPr/>
          <p:nvPr userDrawn="1">
            <p:custDataLst>
              <p:tags r:id="rId15"/>
            </p:custDataLst>
          </p:nvPr>
        </p:nvSpPr>
        <p:spPr bwMode="auto">
          <a:xfrm>
            <a:off x="0" y="0"/>
            <a:ext cx="158750" cy="15875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lvl="0" indent="0" algn="ctr" defTabSz="932472" eaLnBrk="1" fontAlgn="base">
              <a:lnSpc>
                <a:spcPct val="90000"/>
              </a:lnSpc>
              <a:spcBef>
                <a:spcPct val="0"/>
              </a:spcBef>
              <a:spcAft>
                <a:spcPct val="0"/>
              </a:spcAft>
            </a:pPr>
            <a:endParaRPr lang="en-US" sz="4000" b="0" i="0" baseline="0">
              <a:gradFill>
                <a:gsLst>
                  <a:gs pos="0">
                    <a:srgbClr val="FFFFFF"/>
                  </a:gs>
                  <a:gs pos="100000">
                    <a:srgbClr val="FFFFFF"/>
                  </a:gs>
                </a:gsLst>
                <a:lin ang="5400000" scaled="0"/>
              </a:gradFill>
              <a:latin typeface="Segoe UI Light" panose="020B0502040204020203" pitchFamily="34" charset="0"/>
              <a:ea typeface="+mn-ea"/>
              <a:cs typeface="Segoe UI" pitchFamily="34" charset="0"/>
              <a:sym typeface="Segoe UI Light" panose="020B0502040204020203" pitchFamily="34" charset="0"/>
            </a:endParaRPr>
          </a:p>
        </p:txBody>
      </p:sp>
      <p:sp>
        <p:nvSpPr>
          <p:cNvPr id="2" name="Title Placeholder 1"/>
          <p:cNvSpPr>
            <a:spLocks noGrp="1"/>
          </p:cNvSpPr>
          <p:nvPr>
            <p:ph type="title"/>
          </p:nvPr>
        </p:nvSpPr>
        <p:spPr>
          <a:xfrm>
            <a:off x="269240" y="253713"/>
            <a:ext cx="11427460" cy="935463"/>
          </a:xfrm>
          <a:prstGeom prst="rect">
            <a:avLst/>
          </a:prstGeom>
        </p:spPr>
        <p:txBody>
          <a:bodyPr vert="horz" wrap="square" lIns="146304" tIns="91440" rIns="146304" bIns="91440" rtlCol="0" anchor="t">
            <a:noAutofit/>
          </a:bodyPr>
          <a:lstStyle/>
          <a:p>
            <a:pPr lvl="0"/>
            <a:r>
              <a:rPr lang="en-US"/>
              <a:t>Click to edit Master title style</a:t>
            </a:r>
          </a:p>
        </p:txBody>
      </p:sp>
      <p:sp>
        <p:nvSpPr>
          <p:cNvPr id="4" name="Text Placeholder 3"/>
          <p:cNvSpPr>
            <a:spLocks noGrp="1"/>
          </p:cNvSpPr>
          <p:nvPr>
            <p:ph type="body" idx="1"/>
          </p:nvPr>
        </p:nvSpPr>
        <p:spPr>
          <a:xfrm>
            <a:off x="269243" y="1348821"/>
            <a:ext cx="11427458" cy="1486561"/>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4"/>
          <p:cNvSpPr>
            <a:spLocks noGrp="1"/>
          </p:cNvSpPr>
          <p:nvPr>
            <p:ph type="sldNum" sz="quarter" idx="4"/>
          </p:nvPr>
        </p:nvSpPr>
        <p:spPr>
          <a:xfrm>
            <a:off x="11862295" y="6572095"/>
            <a:ext cx="139862" cy="135796"/>
          </a:xfrm>
          <a:prstGeom prst="rect">
            <a:avLst/>
          </a:prstGeom>
        </p:spPr>
        <p:txBody>
          <a:bodyPr vert="horz" wrap="none" lIns="0" tIns="0" rIns="0" bIns="0" rtlCol="0" anchor="ctr">
            <a:noAutofit/>
          </a:bodyPr>
          <a:lstStyle>
            <a:lvl1pPr>
              <a:defRPr lang="en-US" sz="900" smtClean="0">
                <a:solidFill>
                  <a:schemeClr val="bg1"/>
                </a:solidFill>
              </a:defRPr>
            </a:lvl1pPr>
          </a:lstStyle>
          <a:p>
            <a:pPr algn="r"/>
            <a:fld id="{4F6BF59E-C7AB-4D2C-B602-9844A5FEE556}" type="slidenum">
              <a:rPr lang="en-GB" smtClean="0"/>
              <a:pPr algn="r"/>
              <a:t>‹#›</a:t>
            </a:fld>
            <a:endParaRPr lang="en-GB"/>
          </a:p>
        </p:txBody>
      </p:sp>
    </p:spTree>
    <p:extLst>
      <p:ext uri="{BB962C8B-B14F-4D97-AF65-F5344CB8AC3E}">
        <p14:creationId xmlns:p14="http://schemas.microsoft.com/office/powerpoint/2010/main" val="3866583691"/>
      </p:ext>
    </p:extLst>
  </p:cSld>
  <p:clrMap bg1="dk1" tx1="lt1" bg2="dk2" tx2="lt2" accent1="accent1" accent2="accent2" accent3="accent3" accent4="accent4" accent5="accent5" accent6="accent6" hlink="hlink" folHlink="folHlink"/>
  <p:sldLayoutIdLst>
    <p:sldLayoutId id="2147483807" r:id="rId1"/>
    <p:sldLayoutId id="2147483808" r:id="rId2"/>
    <p:sldLayoutId id="2147483809" r:id="rId3"/>
    <p:sldLayoutId id="2147483810" r:id="rId4"/>
    <p:sldLayoutId id="2147483811" r:id="rId5"/>
    <p:sldLayoutId id="2147483812" r:id="rId6"/>
    <p:sldLayoutId id="2147483813" r:id="rId7"/>
    <p:sldLayoutId id="2147483814" r:id="rId8"/>
    <p:sldLayoutId id="2147483815" r:id="rId9"/>
    <p:sldLayoutId id="2147483816" r:id="rId10"/>
    <p:sldLayoutId id="2147483817" r:id="rId11"/>
  </p:sldLayoutIdLst>
  <p:transition>
    <p:fade/>
  </p:transition>
  <p:hf hdr="0" dt="0"/>
  <p:txStyles>
    <p:titleStyle>
      <a:lvl1pPr algn="l" defTabSz="914192" rtl="0" eaLnBrk="1" latinLnBrk="0" hangingPunct="1">
        <a:lnSpc>
          <a:spcPct val="90000"/>
        </a:lnSpc>
        <a:spcBef>
          <a:spcPct val="0"/>
        </a:spcBef>
        <a:buNone/>
        <a:defRPr lang="en-US" sz="4000" b="0" kern="1200" cap="none" spc="-100" baseline="0" dirty="0">
          <a:ln w="3175">
            <a:noFill/>
          </a:ln>
          <a:solidFill>
            <a:schemeClr val="bg1"/>
          </a:solidFill>
          <a:effectLst/>
          <a:latin typeface="+mj-lt"/>
          <a:ea typeface="+mn-ea"/>
          <a:cs typeface="Segoe UI" pitchFamily="34" charset="0"/>
        </a:defRPr>
      </a:lvl1pPr>
    </p:titleStyle>
    <p:bodyStyle>
      <a:lvl1pPr marL="336080" marR="0" indent="-336080" algn="l" defTabSz="914192" rtl="0" eaLnBrk="1" fontAlgn="auto" latinLnBrk="0" hangingPunct="1">
        <a:lnSpc>
          <a:spcPct val="90000"/>
        </a:lnSpc>
        <a:spcBef>
          <a:spcPct val="20000"/>
        </a:spcBef>
        <a:spcAft>
          <a:spcPts val="0"/>
        </a:spcAft>
        <a:buClrTx/>
        <a:buSzPct val="90000"/>
        <a:buFont typeface="Arial" pitchFamily="34" charset="0"/>
        <a:buChar char="•"/>
        <a:tabLst/>
        <a:defRPr sz="2800" kern="1200" spc="0" baseline="0">
          <a:solidFill>
            <a:schemeClr val="bg1"/>
          </a:solidFill>
          <a:latin typeface="+mj-lt"/>
          <a:ea typeface="+mn-ea"/>
          <a:cs typeface="+mn-cs"/>
        </a:defRPr>
      </a:lvl1pPr>
      <a:lvl2pPr marL="572581" marR="0" indent="-236500" algn="l" defTabSz="914192" rtl="0" eaLnBrk="1" fontAlgn="auto" latinLnBrk="0" hangingPunct="1">
        <a:lnSpc>
          <a:spcPct val="90000"/>
        </a:lnSpc>
        <a:spcBef>
          <a:spcPct val="20000"/>
        </a:spcBef>
        <a:spcAft>
          <a:spcPts val="0"/>
        </a:spcAft>
        <a:buClrTx/>
        <a:buSzPct val="90000"/>
        <a:buFont typeface="Arial" pitchFamily="34" charset="0"/>
        <a:buChar char="•"/>
        <a:tabLst/>
        <a:defRPr sz="1600" kern="1200" spc="0" baseline="0">
          <a:solidFill>
            <a:schemeClr val="bg1"/>
          </a:solidFill>
          <a:latin typeface="+mn-lt"/>
          <a:ea typeface="+mn-ea"/>
          <a:cs typeface="+mn-cs"/>
        </a:defRPr>
      </a:lvl2pPr>
      <a:lvl3pPr marL="784187" marR="0" indent="-224054" algn="l" defTabSz="914192" rtl="0" eaLnBrk="1" fontAlgn="auto" latinLnBrk="0" hangingPunct="1">
        <a:lnSpc>
          <a:spcPct val="90000"/>
        </a:lnSpc>
        <a:spcBef>
          <a:spcPct val="20000"/>
        </a:spcBef>
        <a:spcAft>
          <a:spcPts val="0"/>
        </a:spcAft>
        <a:buClrTx/>
        <a:buSzPct val="90000"/>
        <a:buFont typeface="Arial" pitchFamily="34" charset="0"/>
        <a:buChar char="•"/>
        <a:tabLst/>
        <a:defRPr sz="1400" kern="1200" spc="0" baseline="0">
          <a:solidFill>
            <a:schemeClr val="bg1"/>
          </a:solidFill>
          <a:latin typeface="+mn-lt"/>
          <a:ea typeface="+mn-ea"/>
          <a:cs typeface="+mn-cs"/>
        </a:defRPr>
      </a:lvl3pPr>
      <a:lvl4pPr marL="1008241" marR="0" indent="-224054" algn="l" defTabSz="914192" rtl="0" eaLnBrk="1" fontAlgn="auto" latinLnBrk="0" hangingPunct="1">
        <a:lnSpc>
          <a:spcPct val="90000"/>
        </a:lnSpc>
        <a:spcBef>
          <a:spcPct val="20000"/>
        </a:spcBef>
        <a:spcAft>
          <a:spcPts val="0"/>
        </a:spcAft>
        <a:buClrTx/>
        <a:buSzPct val="90000"/>
        <a:buFont typeface="Arial" pitchFamily="34" charset="0"/>
        <a:buChar char="•"/>
        <a:tabLst/>
        <a:defRPr sz="1200" kern="1200" spc="0" baseline="0">
          <a:solidFill>
            <a:schemeClr val="bg1"/>
          </a:solidFill>
          <a:latin typeface="+mn-lt"/>
          <a:ea typeface="+mn-ea"/>
          <a:cs typeface="+mn-cs"/>
        </a:defRPr>
      </a:lvl4pPr>
      <a:lvl5pPr marL="1232294" marR="0" indent="-224054" algn="l" defTabSz="914192" rtl="0" eaLnBrk="1" fontAlgn="auto" latinLnBrk="0" hangingPunct="1">
        <a:lnSpc>
          <a:spcPct val="90000"/>
        </a:lnSpc>
        <a:spcBef>
          <a:spcPct val="20000"/>
        </a:spcBef>
        <a:spcAft>
          <a:spcPts val="0"/>
        </a:spcAft>
        <a:buClrTx/>
        <a:buSzPct val="90000"/>
        <a:buFont typeface="Arial" pitchFamily="34" charset="0"/>
        <a:buChar char="•"/>
        <a:tabLst/>
        <a:defRPr sz="1200" kern="1200" spc="0" baseline="0">
          <a:solidFill>
            <a:schemeClr val="bg1"/>
          </a:solidFill>
          <a:latin typeface="+mn-lt"/>
          <a:ea typeface="+mn-ea"/>
          <a:cs typeface="+mn-cs"/>
        </a:defRPr>
      </a:lvl5pPr>
      <a:lvl6pPr marL="2514026"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123"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219"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5315"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192" rtl="0" eaLnBrk="1" latinLnBrk="0" hangingPunct="1">
        <a:defRPr sz="1765" kern="1200">
          <a:solidFill>
            <a:schemeClr val="tx1"/>
          </a:solidFill>
          <a:latin typeface="+mn-lt"/>
          <a:ea typeface="+mn-ea"/>
          <a:cs typeface="+mn-cs"/>
        </a:defRPr>
      </a:lvl1pPr>
      <a:lvl2pPr marL="457095" algn="l" defTabSz="914192" rtl="0" eaLnBrk="1" latinLnBrk="0" hangingPunct="1">
        <a:defRPr sz="1765" kern="1200">
          <a:solidFill>
            <a:schemeClr val="tx1"/>
          </a:solidFill>
          <a:latin typeface="+mn-lt"/>
          <a:ea typeface="+mn-ea"/>
          <a:cs typeface="+mn-cs"/>
        </a:defRPr>
      </a:lvl2pPr>
      <a:lvl3pPr marL="914192" algn="l" defTabSz="914192" rtl="0" eaLnBrk="1" latinLnBrk="0" hangingPunct="1">
        <a:defRPr sz="1765" kern="1200">
          <a:solidFill>
            <a:schemeClr val="tx1"/>
          </a:solidFill>
          <a:latin typeface="+mn-lt"/>
          <a:ea typeface="+mn-ea"/>
          <a:cs typeface="+mn-cs"/>
        </a:defRPr>
      </a:lvl3pPr>
      <a:lvl4pPr marL="1371287" algn="l" defTabSz="914192" rtl="0" eaLnBrk="1" latinLnBrk="0" hangingPunct="1">
        <a:defRPr sz="1765" kern="1200">
          <a:solidFill>
            <a:schemeClr val="tx1"/>
          </a:solidFill>
          <a:latin typeface="+mn-lt"/>
          <a:ea typeface="+mn-ea"/>
          <a:cs typeface="+mn-cs"/>
        </a:defRPr>
      </a:lvl4pPr>
      <a:lvl5pPr marL="1828383" algn="l" defTabSz="914192" rtl="0" eaLnBrk="1" latinLnBrk="0" hangingPunct="1">
        <a:defRPr sz="1765" kern="1200">
          <a:solidFill>
            <a:schemeClr val="tx1"/>
          </a:solidFill>
          <a:latin typeface="+mn-lt"/>
          <a:ea typeface="+mn-ea"/>
          <a:cs typeface="+mn-cs"/>
        </a:defRPr>
      </a:lvl5pPr>
      <a:lvl6pPr marL="2285479" algn="l" defTabSz="914192" rtl="0" eaLnBrk="1" latinLnBrk="0" hangingPunct="1">
        <a:defRPr sz="1765" kern="1200">
          <a:solidFill>
            <a:schemeClr val="tx1"/>
          </a:solidFill>
          <a:latin typeface="+mn-lt"/>
          <a:ea typeface="+mn-ea"/>
          <a:cs typeface="+mn-cs"/>
        </a:defRPr>
      </a:lvl6pPr>
      <a:lvl7pPr marL="2742575" algn="l" defTabSz="914192" rtl="0" eaLnBrk="1" latinLnBrk="0" hangingPunct="1">
        <a:defRPr sz="1765" kern="1200">
          <a:solidFill>
            <a:schemeClr val="tx1"/>
          </a:solidFill>
          <a:latin typeface="+mn-lt"/>
          <a:ea typeface="+mn-ea"/>
          <a:cs typeface="+mn-cs"/>
        </a:defRPr>
      </a:lvl7pPr>
      <a:lvl8pPr marL="3199670" algn="l" defTabSz="914192" rtl="0" eaLnBrk="1" latinLnBrk="0" hangingPunct="1">
        <a:defRPr sz="1765" kern="1200">
          <a:solidFill>
            <a:schemeClr val="tx1"/>
          </a:solidFill>
          <a:latin typeface="+mn-lt"/>
          <a:ea typeface="+mn-ea"/>
          <a:cs typeface="+mn-cs"/>
        </a:defRPr>
      </a:lvl8pPr>
      <a:lvl9pPr marL="3656767" algn="l" defTabSz="914192"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6" pos="288">
          <p15:clr>
            <a:srgbClr val="C35EA4"/>
          </p15:clr>
        </p15:guide>
        <p15:guide id="17" pos="7368">
          <p15:clr>
            <a:srgbClr val="C35EA4"/>
          </p15:clr>
        </p15:guide>
        <p15:guide id="18" orient="horz" pos="763">
          <p15:clr>
            <a:srgbClr val="C35EA4"/>
          </p15:clr>
        </p15:guide>
        <p15:guide id="25" orient="horz" pos="163">
          <p15:clr>
            <a:srgbClr val="C35EA4"/>
          </p15:clr>
        </p15:guide>
        <p15:guide id="26" orient="horz" pos="4056">
          <p15:clr>
            <a:srgbClr val="C35EA4"/>
          </p15:clr>
        </p15:guide>
        <p15:guide id="27" orient="horz" pos="859">
          <p15:clr>
            <a:srgbClr val="C35EA4"/>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7"/>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53309" name="think-cell Slide" r:id="rId18" imgW="378" imgH="377" progId="TCLayout.ActiveDocument.1">
                  <p:embed/>
                </p:oleObj>
              </mc:Choice>
              <mc:Fallback>
                <p:oleObj name="think-cell Slide" r:id="rId18" imgW="378" imgH="377" progId="TCLayout.ActiveDocument.1">
                  <p:embed/>
                  <p:pic>
                    <p:nvPicPr>
                      <p:cNvPr id="3" name="Object 2" hidden="1"/>
                      <p:cNvPicPr/>
                      <p:nvPr/>
                    </p:nvPicPr>
                    <p:blipFill>
                      <a:blip r:embed="rId19"/>
                      <a:stretch>
                        <a:fillRect/>
                      </a:stretch>
                    </p:blipFill>
                    <p:spPr>
                      <a:xfrm>
                        <a:off x="1557" y="1558"/>
                        <a:ext cx="1556" cy="1556"/>
                      </a:xfrm>
                      <a:prstGeom prst="rect">
                        <a:avLst/>
                      </a:prstGeom>
                    </p:spPr>
                  </p:pic>
                </p:oleObj>
              </mc:Fallback>
            </mc:AlternateContent>
          </a:graphicData>
        </a:graphic>
      </p:graphicFrame>
      <p:sp>
        <p:nvSpPr>
          <p:cNvPr id="2" name="Title Placeholder 1"/>
          <p:cNvSpPr>
            <a:spLocks noGrp="1"/>
          </p:cNvSpPr>
          <p:nvPr>
            <p:ph type="title"/>
          </p:nvPr>
        </p:nvSpPr>
        <p:spPr>
          <a:xfrm>
            <a:off x="288518" y="253713"/>
            <a:ext cx="11655840" cy="935463"/>
          </a:xfrm>
          <a:prstGeom prst="rect">
            <a:avLst/>
          </a:prstGeom>
        </p:spPr>
        <p:txBody>
          <a:bodyPr vert="horz" wrap="square" lIns="146304" tIns="91440" rIns="146304" bIns="91440" rtlCol="0" anchor="t">
            <a:noAutofit/>
          </a:bodyPr>
          <a:lstStyle/>
          <a:p>
            <a:pPr lvl="0"/>
            <a:r>
              <a:rPr lang="en-US"/>
              <a:t>Click to edit Master title style</a:t>
            </a:r>
          </a:p>
        </p:txBody>
      </p:sp>
      <p:sp>
        <p:nvSpPr>
          <p:cNvPr id="4" name="Text Placeholder 3"/>
          <p:cNvSpPr>
            <a:spLocks noGrp="1"/>
          </p:cNvSpPr>
          <p:nvPr>
            <p:ph type="body" idx="1"/>
          </p:nvPr>
        </p:nvSpPr>
        <p:spPr>
          <a:xfrm>
            <a:off x="288519" y="1348821"/>
            <a:ext cx="11653521" cy="1457545"/>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4"/>
          <p:cNvSpPr>
            <a:spLocks noGrp="1"/>
          </p:cNvSpPr>
          <p:nvPr>
            <p:ph type="sldNum" sz="quarter" idx="4"/>
          </p:nvPr>
        </p:nvSpPr>
        <p:spPr>
          <a:xfrm>
            <a:off x="11906110" y="6526583"/>
            <a:ext cx="139862" cy="135796"/>
          </a:xfrm>
          <a:prstGeom prst="rect">
            <a:avLst/>
          </a:prstGeom>
        </p:spPr>
        <p:txBody>
          <a:bodyPr vert="horz" wrap="none" lIns="0" tIns="0" rIns="0" bIns="0" rtlCol="0" anchor="ctr">
            <a:noAutofit/>
          </a:bodyPr>
          <a:lstStyle>
            <a:lvl1pPr>
              <a:defRPr lang="en-US" sz="882" smtClean="0">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F6BF59E-C7AB-4D2C-B602-9844A5FEE556}" type="slidenum">
              <a:rPr kumimoji="0" lang="en-US" sz="882" b="0" i="0" u="none" strike="noStrike" kern="1200" cap="none" spc="0" normalizeH="0" baseline="0" noProof="0" smtClean="0">
                <a:ln>
                  <a:noFill/>
                </a:ln>
                <a:solidFill>
                  <a:srgbClr val="505050"/>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882" b="0" i="0" u="none" strike="noStrike" kern="1200" cap="none" spc="0" normalizeH="0" baseline="0" noProof="0">
              <a:ln>
                <a:noFill/>
              </a:ln>
              <a:solidFill>
                <a:srgbClr val="505050"/>
              </a:solidFill>
              <a:effectLst/>
              <a:uLnTx/>
              <a:uFillTx/>
              <a:latin typeface="Segoe UI"/>
              <a:ea typeface="+mn-ea"/>
              <a:cs typeface="+mn-cs"/>
            </a:endParaRPr>
          </a:p>
        </p:txBody>
      </p:sp>
    </p:spTree>
    <p:extLst>
      <p:ext uri="{BB962C8B-B14F-4D97-AF65-F5344CB8AC3E}">
        <p14:creationId xmlns:p14="http://schemas.microsoft.com/office/powerpoint/2010/main" val="1593212192"/>
      </p:ext>
    </p:extLst>
  </p:cSld>
  <p:clrMap bg1="dk1" tx1="lt1" bg2="dk2" tx2="lt2" accent1="accent1" accent2="accent2" accent3="accent3" accent4="accent4" accent5="accent5" accent6="accent6" hlink="hlink" folHlink="folHlink"/>
  <p:sldLayoutIdLst>
    <p:sldLayoutId id="2147483876" r:id="rId1"/>
    <p:sldLayoutId id="2147483877" r:id="rId2"/>
    <p:sldLayoutId id="2147483878" r:id="rId3"/>
    <p:sldLayoutId id="2147483879" r:id="rId4"/>
    <p:sldLayoutId id="2147483880" r:id="rId5"/>
    <p:sldLayoutId id="2147483881" r:id="rId6"/>
    <p:sldLayoutId id="2147483882" r:id="rId7"/>
    <p:sldLayoutId id="2147483883" r:id="rId8"/>
    <p:sldLayoutId id="2147483884" r:id="rId9"/>
    <p:sldLayoutId id="2147483885" r:id="rId10"/>
    <p:sldLayoutId id="2147483886" r:id="rId11"/>
    <p:sldLayoutId id="2147483887" r:id="rId12"/>
    <p:sldLayoutId id="2147483888" r:id="rId13"/>
    <p:sldLayoutId id="2147483889" r:id="rId14"/>
  </p:sldLayoutIdLst>
  <p:transition>
    <p:fade/>
  </p:transition>
  <p:hf hdr="0" dt="0"/>
  <p:txStyles>
    <p:titleStyle>
      <a:lvl1pPr algn="l" defTabSz="914192" rtl="0" eaLnBrk="1" latinLnBrk="0" hangingPunct="1">
        <a:lnSpc>
          <a:spcPct val="90000"/>
        </a:lnSpc>
        <a:spcBef>
          <a:spcPct val="0"/>
        </a:spcBef>
        <a:buNone/>
        <a:defRPr lang="en-US" sz="3921" b="0" kern="1200" cap="none" spc="-100" baseline="0" dirty="0">
          <a:ln w="3175">
            <a:noFill/>
          </a:ln>
          <a:solidFill>
            <a:schemeClr val="bg1"/>
          </a:solidFill>
          <a:effectLst/>
          <a:latin typeface="+mj-lt"/>
          <a:ea typeface="+mn-ea"/>
          <a:cs typeface="Segoe UI" pitchFamily="34" charset="0"/>
        </a:defRPr>
      </a:lvl1pPr>
    </p:titleStyle>
    <p:bodyStyle>
      <a:lvl1pPr marL="336080" marR="0" indent="-336080" algn="l" defTabSz="914192" rtl="0" eaLnBrk="1" fontAlgn="auto" latinLnBrk="0" hangingPunct="1">
        <a:lnSpc>
          <a:spcPct val="90000"/>
        </a:lnSpc>
        <a:spcBef>
          <a:spcPct val="20000"/>
        </a:spcBef>
        <a:spcAft>
          <a:spcPts val="0"/>
        </a:spcAft>
        <a:buClrTx/>
        <a:buSzPct val="90000"/>
        <a:buFont typeface="Arial" pitchFamily="34" charset="0"/>
        <a:buChar char="•"/>
        <a:tabLst/>
        <a:defRPr sz="2745" kern="1200" spc="0" baseline="0">
          <a:solidFill>
            <a:schemeClr val="bg1"/>
          </a:solidFill>
          <a:latin typeface="+mj-lt"/>
          <a:ea typeface="+mn-ea"/>
          <a:cs typeface="+mn-cs"/>
        </a:defRPr>
      </a:lvl1pPr>
      <a:lvl2pPr marL="572581" marR="0" indent="-236500" algn="l" defTabSz="914192" rtl="0" eaLnBrk="1" fontAlgn="auto" latinLnBrk="0" hangingPunct="1">
        <a:lnSpc>
          <a:spcPct val="90000"/>
        </a:lnSpc>
        <a:spcBef>
          <a:spcPct val="20000"/>
        </a:spcBef>
        <a:spcAft>
          <a:spcPts val="0"/>
        </a:spcAft>
        <a:buClrTx/>
        <a:buSzPct val="90000"/>
        <a:buFont typeface="Arial" pitchFamily="34" charset="0"/>
        <a:buChar char="•"/>
        <a:tabLst/>
        <a:defRPr sz="1568" kern="1200" spc="0" baseline="0">
          <a:solidFill>
            <a:schemeClr val="bg1"/>
          </a:solidFill>
          <a:latin typeface="+mn-lt"/>
          <a:ea typeface="+mn-ea"/>
          <a:cs typeface="+mn-cs"/>
        </a:defRPr>
      </a:lvl2pPr>
      <a:lvl3pPr marL="784187" marR="0" indent="-224054" algn="l" defTabSz="914192" rtl="0" eaLnBrk="1" fontAlgn="auto" latinLnBrk="0" hangingPunct="1">
        <a:lnSpc>
          <a:spcPct val="90000"/>
        </a:lnSpc>
        <a:spcBef>
          <a:spcPct val="20000"/>
        </a:spcBef>
        <a:spcAft>
          <a:spcPts val="0"/>
        </a:spcAft>
        <a:buClrTx/>
        <a:buSzPct val="90000"/>
        <a:buFont typeface="Arial" pitchFamily="34" charset="0"/>
        <a:buChar char="•"/>
        <a:tabLst/>
        <a:defRPr sz="1372" kern="1200" spc="0" baseline="0">
          <a:solidFill>
            <a:schemeClr val="bg1"/>
          </a:solidFill>
          <a:latin typeface="+mn-lt"/>
          <a:ea typeface="+mn-ea"/>
          <a:cs typeface="+mn-cs"/>
        </a:defRPr>
      </a:lvl3pPr>
      <a:lvl4pPr marL="1008241" marR="0" indent="-224054" algn="l" defTabSz="914192" rtl="0" eaLnBrk="1" fontAlgn="auto" latinLnBrk="0" hangingPunct="1">
        <a:lnSpc>
          <a:spcPct val="90000"/>
        </a:lnSpc>
        <a:spcBef>
          <a:spcPct val="20000"/>
        </a:spcBef>
        <a:spcAft>
          <a:spcPts val="0"/>
        </a:spcAft>
        <a:buClrTx/>
        <a:buSzPct val="90000"/>
        <a:buFont typeface="Arial" pitchFamily="34" charset="0"/>
        <a:buChar char="•"/>
        <a:tabLst/>
        <a:defRPr sz="1176" kern="1200" spc="0" baseline="0">
          <a:solidFill>
            <a:schemeClr val="bg1"/>
          </a:solidFill>
          <a:latin typeface="+mn-lt"/>
          <a:ea typeface="+mn-ea"/>
          <a:cs typeface="+mn-cs"/>
        </a:defRPr>
      </a:lvl4pPr>
      <a:lvl5pPr marL="1232294" marR="0" indent="-224054" algn="l" defTabSz="914192" rtl="0" eaLnBrk="1" fontAlgn="auto" latinLnBrk="0" hangingPunct="1">
        <a:lnSpc>
          <a:spcPct val="90000"/>
        </a:lnSpc>
        <a:spcBef>
          <a:spcPct val="20000"/>
        </a:spcBef>
        <a:spcAft>
          <a:spcPts val="0"/>
        </a:spcAft>
        <a:buClrTx/>
        <a:buSzPct val="90000"/>
        <a:buFont typeface="Arial" pitchFamily="34" charset="0"/>
        <a:buChar char="•"/>
        <a:tabLst/>
        <a:defRPr sz="1176" kern="1200" spc="0" baseline="0">
          <a:solidFill>
            <a:schemeClr val="bg1"/>
          </a:solidFill>
          <a:latin typeface="+mn-lt"/>
          <a:ea typeface="+mn-ea"/>
          <a:cs typeface="+mn-cs"/>
        </a:defRPr>
      </a:lvl5pPr>
      <a:lvl6pPr marL="2514026"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123"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219"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5315"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192" rtl="0" eaLnBrk="1" latinLnBrk="0" hangingPunct="1">
        <a:defRPr sz="1765" kern="1200">
          <a:solidFill>
            <a:schemeClr val="tx1"/>
          </a:solidFill>
          <a:latin typeface="+mn-lt"/>
          <a:ea typeface="+mn-ea"/>
          <a:cs typeface="+mn-cs"/>
        </a:defRPr>
      </a:lvl1pPr>
      <a:lvl2pPr marL="457095" algn="l" defTabSz="914192" rtl="0" eaLnBrk="1" latinLnBrk="0" hangingPunct="1">
        <a:defRPr sz="1765" kern="1200">
          <a:solidFill>
            <a:schemeClr val="tx1"/>
          </a:solidFill>
          <a:latin typeface="+mn-lt"/>
          <a:ea typeface="+mn-ea"/>
          <a:cs typeface="+mn-cs"/>
        </a:defRPr>
      </a:lvl2pPr>
      <a:lvl3pPr marL="914192" algn="l" defTabSz="914192" rtl="0" eaLnBrk="1" latinLnBrk="0" hangingPunct="1">
        <a:defRPr sz="1765" kern="1200">
          <a:solidFill>
            <a:schemeClr val="tx1"/>
          </a:solidFill>
          <a:latin typeface="+mn-lt"/>
          <a:ea typeface="+mn-ea"/>
          <a:cs typeface="+mn-cs"/>
        </a:defRPr>
      </a:lvl3pPr>
      <a:lvl4pPr marL="1371287" algn="l" defTabSz="914192" rtl="0" eaLnBrk="1" latinLnBrk="0" hangingPunct="1">
        <a:defRPr sz="1765" kern="1200">
          <a:solidFill>
            <a:schemeClr val="tx1"/>
          </a:solidFill>
          <a:latin typeface="+mn-lt"/>
          <a:ea typeface="+mn-ea"/>
          <a:cs typeface="+mn-cs"/>
        </a:defRPr>
      </a:lvl4pPr>
      <a:lvl5pPr marL="1828383" algn="l" defTabSz="914192" rtl="0" eaLnBrk="1" latinLnBrk="0" hangingPunct="1">
        <a:defRPr sz="1765" kern="1200">
          <a:solidFill>
            <a:schemeClr val="tx1"/>
          </a:solidFill>
          <a:latin typeface="+mn-lt"/>
          <a:ea typeface="+mn-ea"/>
          <a:cs typeface="+mn-cs"/>
        </a:defRPr>
      </a:lvl5pPr>
      <a:lvl6pPr marL="2285479" algn="l" defTabSz="914192" rtl="0" eaLnBrk="1" latinLnBrk="0" hangingPunct="1">
        <a:defRPr sz="1765" kern="1200">
          <a:solidFill>
            <a:schemeClr val="tx1"/>
          </a:solidFill>
          <a:latin typeface="+mn-lt"/>
          <a:ea typeface="+mn-ea"/>
          <a:cs typeface="+mn-cs"/>
        </a:defRPr>
      </a:lvl6pPr>
      <a:lvl7pPr marL="2742575" algn="l" defTabSz="914192" rtl="0" eaLnBrk="1" latinLnBrk="0" hangingPunct="1">
        <a:defRPr sz="1765" kern="1200">
          <a:solidFill>
            <a:schemeClr val="tx1"/>
          </a:solidFill>
          <a:latin typeface="+mn-lt"/>
          <a:ea typeface="+mn-ea"/>
          <a:cs typeface="+mn-cs"/>
        </a:defRPr>
      </a:lvl7pPr>
      <a:lvl8pPr marL="3199670" algn="l" defTabSz="914192" rtl="0" eaLnBrk="1" latinLnBrk="0" hangingPunct="1">
        <a:defRPr sz="1765" kern="1200">
          <a:solidFill>
            <a:schemeClr val="tx1"/>
          </a:solidFill>
          <a:latin typeface="+mn-lt"/>
          <a:ea typeface="+mn-ea"/>
          <a:cs typeface="+mn-cs"/>
        </a:defRPr>
      </a:lvl8pPr>
      <a:lvl9pPr marL="3656767" algn="l" defTabSz="914192"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6" pos="288">
          <p15:clr>
            <a:srgbClr val="C35EA4"/>
          </p15:clr>
        </p15:guide>
        <p15:guide id="17" pos="7544">
          <p15:clr>
            <a:srgbClr val="C35EA4"/>
          </p15:clr>
        </p15:guide>
        <p15:guide id="18" orient="horz" pos="763">
          <p15:clr>
            <a:srgbClr val="C35EA4"/>
          </p15:clr>
        </p15:guide>
        <p15:guide id="25" orient="horz" pos="163">
          <p15:clr>
            <a:srgbClr val="C35EA4"/>
          </p15:clr>
        </p15:guide>
        <p15:guide id="26" orient="horz" pos="4056">
          <p15:clr>
            <a:srgbClr val="C35EA4"/>
          </p15:clr>
        </p15:guide>
        <p15:guide id="27" orient="horz" pos="859">
          <p15:clr>
            <a:srgbClr val="C35EA4"/>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0"/>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69693" name="think-cell Slide" r:id="rId11" imgW="378" imgH="377" progId="TCLayout.ActiveDocument.1">
                  <p:embed/>
                </p:oleObj>
              </mc:Choice>
              <mc:Fallback>
                <p:oleObj name="think-cell Slide" r:id="rId11" imgW="378" imgH="377" progId="TCLayout.ActiveDocument.1">
                  <p:embed/>
                  <p:pic>
                    <p:nvPicPr>
                      <p:cNvPr id="3" name="Object 2" hidden="1"/>
                      <p:cNvPicPr/>
                      <p:nvPr/>
                    </p:nvPicPr>
                    <p:blipFill>
                      <a:blip r:embed="rId12"/>
                      <a:stretch>
                        <a:fillRect/>
                      </a:stretch>
                    </p:blipFill>
                    <p:spPr>
                      <a:xfrm>
                        <a:off x="1557" y="1558"/>
                        <a:ext cx="1556" cy="1556"/>
                      </a:xfrm>
                      <a:prstGeom prst="rect">
                        <a:avLst/>
                      </a:prstGeom>
                    </p:spPr>
                  </p:pic>
                </p:oleObj>
              </mc:Fallback>
            </mc:AlternateContent>
          </a:graphicData>
        </a:graphic>
      </p:graphicFrame>
      <p:sp>
        <p:nvSpPr>
          <p:cNvPr id="2" name="Title Placeholder 1"/>
          <p:cNvSpPr>
            <a:spLocks noGrp="1"/>
          </p:cNvSpPr>
          <p:nvPr>
            <p:ph type="title"/>
          </p:nvPr>
        </p:nvSpPr>
        <p:spPr>
          <a:xfrm>
            <a:off x="288518" y="253713"/>
            <a:ext cx="11655840" cy="935463"/>
          </a:xfrm>
          <a:prstGeom prst="rect">
            <a:avLst/>
          </a:prstGeom>
        </p:spPr>
        <p:txBody>
          <a:bodyPr vert="horz" wrap="square" lIns="146304" tIns="91440" rIns="146304" bIns="91440" rtlCol="0" anchor="t">
            <a:noAutofit/>
          </a:bodyPr>
          <a:lstStyle/>
          <a:p>
            <a:pPr lvl="0"/>
            <a:r>
              <a:rPr lang="en-US"/>
              <a:t>Click to edit Master title style</a:t>
            </a:r>
          </a:p>
        </p:txBody>
      </p:sp>
      <p:sp>
        <p:nvSpPr>
          <p:cNvPr id="4" name="Text Placeholder 3"/>
          <p:cNvSpPr>
            <a:spLocks noGrp="1"/>
          </p:cNvSpPr>
          <p:nvPr>
            <p:ph type="body" idx="1"/>
          </p:nvPr>
        </p:nvSpPr>
        <p:spPr>
          <a:xfrm>
            <a:off x="288519" y="1348821"/>
            <a:ext cx="11653521" cy="1457545"/>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4"/>
          <p:cNvSpPr>
            <a:spLocks noGrp="1"/>
          </p:cNvSpPr>
          <p:nvPr>
            <p:ph type="sldNum" sz="quarter" idx="4"/>
          </p:nvPr>
        </p:nvSpPr>
        <p:spPr>
          <a:xfrm>
            <a:off x="11906110" y="6526583"/>
            <a:ext cx="139862" cy="135796"/>
          </a:xfrm>
          <a:prstGeom prst="rect">
            <a:avLst/>
          </a:prstGeom>
        </p:spPr>
        <p:txBody>
          <a:bodyPr vert="horz" wrap="none" lIns="0" tIns="0" rIns="0" bIns="0" rtlCol="0" anchor="ctr">
            <a:noAutofit/>
          </a:bodyPr>
          <a:lstStyle>
            <a:lvl1pPr>
              <a:defRPr lang="en-US" sz="882" smtClean="0">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F6BF59E-C7AB-4D2C-B602-9844A5FEE556}" type="slidenum">
              <a:rPr kumimoji="0" lang="en-US" sz="882" b="0" i="0" u="none" strike="noStrike" kern="1200" cap="none" spc="0" normalizeH="0" baseline="0" noProof="0" smtClean="0">
                <a:ln>
                  <a:noFill/>
                </a:ln>
                <a:solidFill>
                  <a:srgbClr val="505050"/>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882" b="0" i="0" u="none" strike="noStrike" kern="1200" cap="none" spc="0" normalizeH="0" baseline="0" noProof="0">
              <a:ln>
                <a:noFill/>
              </a:ln>
              <a:solidFill>
                <a:srgbClr val="505050"/>
              </a:solidFill>
              <a:effectLst/>
              <a:uLnTx/>
              <a:uFillTx/>
              <a:latin typeface="Segoe UI"/>
              <a:ea typeface="+mn-ea"/>
              <a:cs typeface="+mn-cs"/>
            </a:endParaRPr>
          </a:p>
        </p:txBody>
      </p:sp>
    </p:spTree>
    <p:extLst>
      <p:ext uri="{BB962C8B-B14F-4D97-AF65-F5344CB8AC3E}">
        <p14:creationId xmlns:p14="http://schemas.microsoft.com/office/powerpoint/2010/main" val="2488092071"/>
      </p:ext>
    </p:extLst>
  </p:cSld>
  <p:clrMap bg1="dk1" tx1="lt1" bg2="dk2" tx2="lt2" accent1="accent1" accent2="accent2" accent3="accent3" accent4="accent4" accent5="accent5" accent6="accent6" hlink="hlink" folHlink="folHlink"/>
  <p:sldLayoutIdLst>
    <p:sldLayoutId id="2147483891" r:id="rId1"/>
    <p:sldLayoutId id="2147483892" r:id="rId2"/>
    <p:sldLayoutId id="2147483893" r:id="rId3"/>
    <p:sldLayoutId id="2147483894" r:id="rId4"/>
    <p:sldLayoutId id="2147483895" r:id="rId5"/>
    <p:sldLayoutId id="2147483896" r:id="rId6"/>
    <p:sldLayoutId id="2147483897" r:id="rId7"/>
  </p:sldLayoutIdLst>
  <p:transition>
    <p:fade/>
  </p:transition>
  <p:hf hdr="0" dt="0"/>
  <p:txStyles>
    <p:titleStyle>
      <a:lvl1pPr algn="l" defTabSz="914192" rtl="0" eaLnBrk="1" latinLnBrk="0" hangingPunct="1">
        <a:lnSpc>
          <a:spcPct val="90000"/>
        </a:lnSpc>
        <a:spcBef>
          <a:spcPct val="0"/>
        </a:spcBef>
        <a:buNone/>
        <a:defRPr lang="en-US" sz="3921" b="0" kern="1200" cap="none" spc="-100" baseline="0" dirty="0">
          <a:ln w="3175">
            <a:noFill/>
          </a:ln>
          <a:solidFill>
            <a:schemeClr val="bg1"/>
          </a:solidFill>
          <a:effectLst/>
          <a:latin typeface="+mj-lt"/>
          <a:ea typeface="+mn-ea"/>
          <a:cs typeface="Segoe UI" pitchFamily="34" charset="0"/>
        </a:defRPr>
      </a:lvl1pPr>
    </p:titleStyle>
    <p:bodyStyle>
      <a:lvl1pPr marL="336080" marR="0" indent="-336080" algn="l" defTabSz="914192" rtl="0" eaLnBrk="1" fontAlgn="auto" latinLnBrk="0" hangingPunct="1">
        <a:lnSpc>
          <a:spcPct val="90000"/>
        </a:lnSpc>
        <a:spcBef>
          <a:spcPct val="20000"/>
        </a:spcBef>
        <a:spcAft>
          <a:spcPts val="0"/>
        </a:spcAft>
        <a:buClrTx/>
        <a:buSzPct val="90000"/>
        <a:buFont typeface="Arial" pitchFamily="34" charset="0"/>
        <a:buChar char="•"/>
        <a:tabLst/>
        <a:defRPr sz="2745" kern="1200" spc="0" baseline="0">
          <a:solidFill>
            <a:schemeClr val="bg1"/>
          </a:solidFill>
          <a:latin typeface="+mj-lt"/>
          <a:ea typeface="+mn-ea"/>
          <a:cs typeface="+mn-cs"/>
        </a:defRPr>
      </a:lvl1pPr>
      <a:lvl2pPr marL="572581" marR="0" indent="-236500" algn="l" defTabSz="914192" rtl="0" eaLnBrk="1" fontAlgn="auto" latinLnBrk="0" hangingPunct="1">
        <a:lnSpc>
          <a:spcPct val="90000"/>
        </a:lnSpc>
        <a:spcBef>
          <a:spcPct val="20000"/>
        </a:spcBef>
        <a:spcAft>
          <a:spcPts val="0"/>
        </a:spcAft>
        <a:buClrTx/>
        <a:buSzPct val="90000"/>
        <a:buFont typeface="Arial" pitchFamily="34" charset="0"/>
        <a:buChar char="•"/>
        <a:tabLst/>
        <a:defRPr sz="1568" kern="1200" spc="0" baseline="0">
          <a:solidFill>
            <a:schemeClr val="bg1"/>
          </a:solidFill>
          <a:latin typeface="+mn-lt"/>
          <a:ea typeface="+mn-ea"/>
          <a:cs typeface="+mn-cs"/>
        </a:defRPr>
      </a:lvl2pPr>
      <a:lvl3pPr marL="784187" marR="0" indent="-224054" algn="l" defTabSz="914192" rtl="0" eaLnBrk="1" fontAlgn="auto" latinLnBrk="0" hangingPunct="1">
        <a:lnSpc>
          <a:spcPct val="90000"/>
        </a:lnSpc>
        <a:spcBef>
          <a:spcPct val="20000"/>
        </a:spcBef>
        <a:spcAft>
          <a:spcPts val="0"/>
        </a:spcAft>
        <a:buClrTx/>
        <a:buSzPct val="90000"/>
        <a:buFont typeface="Arial" pitchFamily="34" charset="0"/>
        <a:buChar char="•"/>
        <a:tabLst/>
        <a:defRPr sz="1372" kern="1200" spc="0" baseline="0">
          <a:solidFill>
            <a:schemeClr val="bg1"/>
          </a:solidFill>
          <a:latin typeface="+mn-lt"/>
          <a:ea typeface="+mn-ea"/>
          <a:cs typeface="+mn-cs"/>
        </a:defRPr>
      </a:lvl3pPr>
      <a:lvl4pPr marL="1008241" marR="0" indent="-224054" algn="l" defTabSz="914192" rtl="0" eaLnBrk="1" fontAlgn="auto" latinLnBrk="0" hangingPunct="1">
        <a:lnSpc>
          <a:spcPct val="90000"/>
        </a:lnSpc>
        <a:spcBef>
          <a:spcPct val="20000"/>
        </a:spcBef>
        <a:spcAft>
          <a:spcPts val="0"/>
        </a:spcAft>
        <a:buClrTx/>
        <a:buSzPct val="90000"/>
        <a:buFont typeface="Arial" pitchFamily="34" charset="0"/>
        <a:buChar char="•"/>
        <a:tabLst/>
        <a:defRPr sz="1176" kern="1200" spc="0" baseline="0">
          <a:solidFill>
            <a:schemeClr val="bg1"/>
          </a:solidFill>
          <a:latin typeface="+mn-lt"/>
          <a:ea typeface="+mn-ea"/>
          <a:cs typeface="+mn-cs"/>
        </a:defRPr>
      </a:lvl4pPr>
      <a:lvl5pPr marL="1232294" marR="0" indent="-224054" algn="l" defTabSz="914192" rtl="0" eaLnBrk="1" fontAlgn="auto" latinLnBrk="0" hangingPunct="1">
        <a:lnSpc>
          <a:spcPct val="90000"/>
        </a:lnSpc>
        <a:spcBef>
          <a:spcPct val="20000"/>
        </a:spcBef>
        <a:spcAft>
          <a:spcPts val="0"/>
        </a:spcAft>
        <a:buClrTx/>
        <a:buSzPct val="90000"/>
        <a:buFont typeface="Arial" pitchFamily="34" charset="0"/>
        <a:buChar char="•"/>
        <a:tabLst/>
        <a:defRPr sz="1176" kern="1200" spc="0" baseline="0">
          <a:solidFill>
            <a:schemeClr val="bg1"/>
          </a:solidFill>
          <a:latin typeface="+mn-lt"/>
          <a:ea typeface="+mn-ea"/>
          <a:cs typeface="+mn-cs"/>
        </a:defRPr>
      </a:lvl5pPr>
      <a:lvl6pPr marL="2514026"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123"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219"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5315"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192" rtl="0" eaLnBrk="1" latinLnBrk="0" hangingPunct="1">
        <a:defRPr sz="1765" kern="1200">
          <a:solidFill>
            <a:schemeClr val="tx1"/>
          </a:solidFill>
          <a:latin typeface="+mn-lt"/>
          <a:ea typeface="+mn-ea"/>
          <a:cs typeface="+mn-cs"/>
        </a:defRPr>
      </a:lvl1pPr>
      <a:lvl2pPr marL="457095" algn="l" defTabSz="914192" rtl="0" eaLnBrk="1" latinLnBrk="0" hangingPunct="1">
        <a:defRPr sz="1765" kern="1200">
          <a:solidFill>
            <a:schemeClr val="tx1"/>
          </a:solidFill>
          <a:latin typeface="+mn-lt"/>
          <a:ea typeface="+mn-ea"/>
          <a:cs typeface="+mn-cs"/>
        </a:defRPr>
      </a:lvl2pPr>
      <a:lvl3pPr marL="914192" algn="l" defTabSz="914192" rtl="0" eaLnBrk="1" latinLnBrk="0" hangingPunct="1">
        <a:defRPr sz="1765" kern="1200">
          <a:solidFill>
            <a:schemeClr val="tx1"/>
          </a:solidFill>
          <a:latin typeface="+mn-lt"/>
          <a:ea typeface="+mn-ea"/>
          <a:cs typeface="+mn-cs"/>
        </a:defRPr>
      </a:lvl3pPr>
      <a:lvl4pPr marL="1371287" algn="l" defTabSz="914192" rtl="0" eaLnBrk="1" latinLnBrk="0" hangingPunct="1">
        <a:defRPr sz="1765" kern="1200">
          <a:solidFill>
            <a:schemeClr val="tx1"/>
          </a:solidFill>
          <a:latin typeface="+mn-lt"/>
          <a:ea typeface="+mn-ea"/>
          <a:cs typeface="+mn-cs"/>
        </a:defRPr>
      </a:lvl4pPr>
      <a:lvl5pPr marL="1828383" algn="l" defTabSz="914192" rtl="0" eaLnBrk="1" latinLnBrk="0" hangingPunct="1">
        <a:defRPr sz="1765" kern="1200">
          <a:solidFill>
            <a:schemeClr val="tx1"/>
          </a:solidFill>
          <a:latin typeface="+mn-lt"/>
          <a:ea typeface="+mn-ea"/>
          <a:cs typeface="+mn-cs"/>
        </a:defRPr>
      </a:lvl5pPr>
      <a:lvl6pPr marL="2285479" algn="l" defTabSz="914192" rtl="0" eaLnBrk="1" latinLnBrk="0" hangingPunct="1">
        <a:defRPr sz="1765" kern="1200">
          <a:solidFill>
            <a:schemeClr val="tx1"/>
          </a:solidFill>
          <a:latin typeface="+mn-lt"/>
          <a:ea typeface="+mn-ea"/>
          <a:cs typeface="+mn-cs"/>
        </a:defRPr>
      </a:lvl6pPr>
      <a:lvl7pPr marL="2742575" algn="l" defTabSz="914192" rtl="0" eaLnBrk="1" latinLnBrk="0" hangingPunct="1">
        <a:defRPr sz="1765" kern="1200">
          <a:solidFill>
            <a:schemeClr val="tx1"/>
          </a:solidFill>
          <a:latin typeface="+mn-lt"/>
          <a:ea typeface="+mn-ea"/>
          <a:cs typeface="+mn-cs"/>
        </a:defRPr>
      </a:lvl7pPr>
      <a:lvl8pPr marL="3199670" algn="l" defTabSz="914192" rtl="0" eaLnBrk="1" latinLnBrk="0" hangingPunct="1">
        <a:defRPr sz="1765" kern="1200">
          <a:solidFill>
            <a:schemeClr val="tx1"/>
          </a:solidFill>
          <a:latin typeface="+mn-lt"/>
          <a:ea typeface="+mn-ea"/>
          <a:cs typeface="+mn-cs"/>
        </a:defRPr>
      </a:lvl8pPr>
      <a:lvl9pPr marL="3656767" algn="l" defTabSz="914192"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6" pos="288">
          <p15:clr>
            <a:srgbClr val="C35EA4"/>
          </p15:clr>
        </p15:guide>
        <p15:guide id="17" pos="7544">
          <p15:clr>
            <a:srgbClr val="C35EA4"/>
          </p15:clr>
        </p15:guide>
        <p15:guide id="18" orient="horz" pos="763">
          <p15:clr>
            <a:srgbClr val="C35EA4"/>
          </p15:clr>
        </p15:guide>
        <p15:guide id="25" orient="horz" pos="163">
          <p15:clr>
            <a:srgbClr val="C35EA4"/>
          </p15:clr>
        </p15:guide>
        <p15:guide id="26" orient="horz" pos="4056">
          <p15:clr>
            <a:srgbClr val="C35EA4"/>
          </p15:clr>
        </p15:guide>
        <p15:guide id="27" orient="horz" pos="859">
          <p15:clr>
            <a:srgbClr val="C35EA4"/>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9"/>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77885" name="think-cell Slide" r:id="rId10" imgW="378" imgH="377" progId="TCLayout.ActiveDocument.1">
                  <p:embed/>
                </p:oleObj>
              </mc:Choice>
              <mc:Fallback>
                <p:oleObj name="think-cell Slide" r:id="rId10" imgW="378" imgH="377" progId="TCLayout.ActiveDocument.1">
                  <p:embed/>
                  <p:pic>
                    <p:nvPicPr>
                      <p:cNvPr id="3" name="Object 2" hidden="1"/>
                      <p:cNvPicPr/>
                      <p:nvPr/>
                    </p:nvPicPr>
                    <p:blipFill>
                      <a:blip r:embed="rId11"/>
                      <a:stretch>
                        <a:fillRect/>
                      </a:stretch>
                    </p:blipFill>
                    <p:spPr>
                      <a:xfrm>
                        <a:off x="1557" y="1558"/>
                        <a:ext cx="1556" cy="1556"/>
                      </a:xfrm>
                      <a:prstGeom prst="rect">
                        <a:avLst/>
                      </a:prstGeom>
                    </p:spPr>
                  </p:pic>
                </p:oleObj>
              </mc:Fallback>
            </mc:AlternateContent>
          </a:graphicData>
        </a:graphic>
      </p:graphicFrame>
      <p:sp>
        <p:nvSpPr>
          <p:cNvPr id="2" name="Title Placeholder 1"/>
          <p:cNvSpPr>
            <a:spLocks noGrp="1"/>
          </p:cNvSpPr>
          <p:nvPr>
            <p:ph type="title"/>
          </p:nvPr>
        </p:nvSpPr>
        <p:spPr>
          <a:xfrm>
            <a:off x="288518" y="253713"/>
            <a:ext cx="11655840" cy="935463"/>
          </a:xfrm>
          <a:prstGeom prst="rect">
            <a:avLst/>
          </a:prstGeom>
        </p:spPr>
        <p:txBody>
          <a:bodyPr vert="horz" wrap="square" lIns="146304" tIns="91440" rIns="146304" bIns="91440" rtlCol="0" anchor="t">
            <a:noAutofit/>
          </a:bodyPr>
          <a:lstStyle/>
          <a:p>
            <a:pPr lvl="0"/>
            <a:r>
              <a:rPr lang="en-US"/>
              <a:t>Click to edit Master title style</a:t>
            </a:r>
          </a:p>
        </p:txBody>
      </p:sp>
      <p:sp>
        <p:nvSpPr>
          <p:cNvPr id="4" name="Text Placeholder 3"/>
          <p:cNvSpPr>
            <a:spLocks noGrp="1"/>
          </p:cNvSpPr>
          <p:nvPr>
            <p:ph type="body" idx="1"/>
          </p:nvPr>
        </p:nvSpPr>
        <p:spPr>
          <a:xfrm>
            <a:off x="288519" y="1348821"/>
            <a:ext cx="11653521" cy="1457545"/>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4"/>
          <p:cNvSpPr>
            <a:spLocks noGrp="1"/>
          </p:cNvSpPr>
          <p:nvPr>
            <p:ph type="sldNum" sz="quarter" idx="4"/>
          </p:nvPr>
        </p:nvSpPr>
        <p:spPr>
          <a:xfrm>
            <a:off x="11906110" y="6526583"/>
            <a:ext cx="139862" cy="135796"/>
          </a:xfrm>
          <a:prstGeom prst="rect">
            <a:avLst/>
          </a:prstGeom>
        </p:spPr>
        <p:txBody>
          <a:bodyPr vert="horz" wrap="none" lIns="0" tIns="0" rIns="0" bIns="0" rtlCol="0" anchor="ctr">
            <a:noAutofit/>
          </a:bodyPr>
          <a:lstStyle>
            <a:lvl1pPr>
              <a:defRPr lang="en-US" sz="882" smtClean="0">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F6BF59E-C7AB-4D2C-B602-9844A5FEE556}" type="slidenum">
              <a:rPr kumimoji="0" lang="en-US" sz="882" b="0" i="0" u="none" strike="noStrike" kern="1200" cap="none" spc="0" normalizeH="0" baseline="0" noProof="0" smtClean="0">
                <a:ln>
                  <a:noFill/>
                </a:ln>
                <a:solidFill>
                  <a:srgbClr val="505050"/>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882" b="0" i="0" u="none" strike="noStrike" kern="1200" cap="none" spc="0" normalizeH="0" baseline="0" noProof="0">
              <a:ln>
                <a:noFill/>
              </a:ln>
              <a:solidFill>
                <a:srgbClr val="505050"/>
              </a:solidFill>
              <a:effectLst/>
              <a:uLnTx/>
              <a:uFillTx/>
              <a:latin typeface="Segoe UI"/>
              <a:ea typeface="+mn-ea"/>
              <a:cs typeface="+mn-cs"/>
            </a:endParaRPr>
          </a:p>
        </p:txBody>
      </p:sp>
    </p:spTree>
    <p:extLst>
      <p:ext uri="{BB962C8B-B14F-4D97-AF65-F5344CB8AC3E}">
        <p14:creationId xmlns:p14="http://schemas.microsoft.com/office/powerpoint/2010/main" val="3347804177"/>
      </p:ext>
    </p:extLst>
  </p:cSld>
  <p:clrMap bg1="dk1" tx1="lt1" bg2="dk2" tx2="lt2" accent1="accent1" accent2="accent2" accent3="accent3" accent4="accent4" accent5="accent5" accent6="accent6" hlink="hlink" folHlink="folHlink"/>
  <p:sldLayoutIdLst>
    <p:sldLayoutId id="2147483900" r:id="rId1"/>
    <p:sldLayoutId id="2147483901" r:id="rId2"/>
    <p:sldLayoutId id="2147483902" r:id="rId3"/>
    <p:sldLayoutId id="2147483903" r:id="rId4"/>
    <p:sldLayoutId id="2147483904" r:id="rId5"/>
    <p:sldLayoutId id="2147483905" r:id="rId6"/>
  </p:sldLayoutIdLst>
  <p:transition>
    <p:fade/>
  </p:transition>
  <p:hf hdr="0" dt="0"/>
  <p:txStyles>
    <p:titleStyle>
      <a:lvl1pPr algn="l" defTabSz="914192" rtl="0" eaLnBrk="1" latinLnBrk="0" hangingPunct="1">
        <a:lnSpc>
          <a:spcPct val="90000"/>
        </a:lnSpc>
        <a:spcBef>
          <a:spcPct val="0"/>
        </a:spcBef>
        <a:buNone/>
        <a:defRPr lang="en-US" sz="3921" b="0" kern="1200" cap="none" spc="-100" baseline="0" dirty="0">
          <a:ln w="3175">
            <a:noFill/>
          </a:ln>
          <a:solidFill>
            <a:schemeClr val="tx1"/>
          </a:solidFill>
          <a:effectLst/>
          <a:latin typeface="+mj-lt"/>
          <a:ea typeface="+mn-ea"/>
          <a:cs typeface="Segoe UI" pitchFamily="34" charset="0"/>
        </a:defRPr>
      </a:lvl1pPr>
    </p:titleStyle>
    <p:bodyStyle>
      <a:lvl1pPr marL="336080" marR="0" indent="-336080" algn="l" defTabSz="914192" rtl="0" eaLnBrk="1" fontAlgn="auto" latinLnBrk="0" hangingPunct="1">
        <a:lnSpc>
          <a:spcPct val="90000"/>
        </a:lnSpc>
        <a:spcBef>
          <a:spcPct val="20000"/>
        </a:spcBef>
        <a:spcAft>
          <a:spcPts val="0"/>
        </a:spcAft>
        <a:buClrTx/>
        <a:buSzPct val="90000"/>
        <a:buFont typeface="Arial" pitchFamily="34" charset="0"/>
        <a:buChar char="•"/>
        <a:tabLst/>
        <a:defRPr sz="2745" kern="1200" spc="0" baseline="0">
          <a:solidFill>
            <a:schemeClr val="tx1"/>
          </a:solidFill>
          <a:latin typeface="+mj-lt"/>
          <a:ea typeface="+mn-ea"/>
          <a:cs typeface="+mn-cs"/>
        </a:defRPr>
      </a:lvl1pPr>
      <a:lvl2pPr marL="572581" marR="0" indent="-236500" algn="l" defTabSz="914192" rtl="0" eaLnBrk="1" fontAlgn="auto" latinLnBrk="0" hangingPunct="1">
        <a:lnSpc>
          <a:spcPct val="90000"/>
        </a:lnSpc>
        <a:spcBef>
          <a:spcPct val="20000"/>
        </a:spcBef>
        <a:spcAft>
          <a:spcPts val="0"/>
        </a:spcAft>
        <a:buClrTx/>
        <a:buSzPct val="90000"/>
        <a:buFont typeface="Arial" pitchFamily="34" charset="0"/>
        <a:buChar char="•"/>
        <a:tabLst/>
        <a:defRPr sz="1568" kern="1200" spc="0" baseline="0">
          <a:solidFill>
            <a:schemeClr val="tx1"/>
          </a:solidFill>
          <a:latin typeface="+mn-lt"/>
          <a:ea typeface="+mn-ea"/>
          <a:cs typeface="+mn-cs"/>
        </a:defRPr>
      </a:lvl2pPr>
      <a:lvl3pPr marL="784187" marR="0" indent="-224054" algn="l" defTabSz="914192" rtl="0" eaLnBrk="1" fontAlgn="auto" latinLnBrk="0" hangingPunct="1">
        <a:lnSpc>
          <a:spcPct val="90000"/>
        </a:lnSpc>
        <a:spcBef>
          <a:spcPct val="20000"/>
        </a:spcBef>
        <a:spcAft>
          <a:spcPts val="0"/>
        </a:spcAft>
        <a:buClrTx/>
        <a:buSzPct val="90000"/>
        <a:buFont typeface="Arial" pitchFamily="34" charset="0"/>
        <a:buChar char="•"/>
        <a:tabLst/>
        <a:defRPr sz="1372" kern="1200" spc="0" baseline="0">
          <a:solidFill>
            <a:schemeClr val="tx1"/>
          </a:solidFill>
          <a:latin typeface="+mn-lt"/>
          <a:ea typeface="+mn-ea"/>
          <a:cs typeface="+mn-cs"/>
        </a:defRPr>
      </a:lvl3pPr>
      <a:lvl4pPr marL="1008241" marR="0" indent="-224054" algn="l" defTabSz="914192" rtl="0" eaLnBrk="1" fontAlgn="auto" latinLnBrk="0" hangingPunct="1">
        <a:lnSpc>
          <a:spcPct val="90000"/>
        </a:lnSpc>
        <a:spcBef>
          <a:spcPct val="20000"/>
        </a:spcBef>
        <a:spcAft>
          <a:spcPts val="0"/>
        </a:spcAft>
        <a:buClrTx/>
        <a:buSzPct val="90000"/>
        <a:buFont typeface="Arial" pitchFamily="34" charset="0"/>
        <a:buChar char="•"/>
        <a:tabLst/>
        <a:defRPr sz="1176" kern="1200" spc="0" baseline="0">
          <a:solidFill>
            <a:schemeClr val="tx1"/>
          </a:solidFill>
          <a:latin typeface="+mn-lt"/>
          <a:ea typeface="+mn-ea"/>
          <a:cs typeface="+mn-cs"/>
        </a:defRPr>
      </a:lvl4pPr>
      <a:lvl5pPr marL="1232294" marR="0" indent="-224054" algn="l" defTabSz="914192" rtl="0" eaLnBrk="1" fontAlgn="auto" latinLnBrk="0" hangingPunct="1">
        <a:lnSpc>
          <a:spcPct val="90000"/>
        </a:lnSpc>
        <a:spcBef>
          <a:spcPct val="20000"/>
        </a:spcBef>
        <a:spcAft>
          <a:spcPts val="0"/>
        </a:spcAft>
        <a:buClrTx/>
        <a:buSzPct val="90000"/>
        <a:buFont typeface="Arial" pitchFamily="34" charset="0"/>
        <a:buChar char="•"/>
        <a:tabLst/>
        <a:defRPr sz="1176" kern="1200" spc="0" baseline="0">
          <a:solidFill>
            <a:schemeClr val="tx1"/>
          </a:solidFill>
          <a:latin typeface="+mn-lt"/>
          <a:ea typeface="+mn-ea"/>
          <a:cs typeface="+mn-cs"/>
        </a:defRPr>
      </a:lvl5pPr>
      <a:lvl6pPr marL="2514026"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123"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219"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5315"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192" rtl="0" eaLnBrk="1" latinLnBrk="0" hangingPunct="1">
        <a:defRPr sz="1765" kern="1200">
          <a:solidFill>
            <a:schemeClr val="tx1"/>
          </a:solidFill>
          <a:latin typeface="+mn-lt"/>
          <a:ea typeface="+mn-ea"/>
          <a:cs typeface="+mn-cs"/>
        </a:defRPr>
      </a:lvl1pPr>
      <a:lvl2pPr marL="457095" algn="l" defTabSz="914192" rtl="0" eaLnBrk="1" latinLnBrk="0" hangingPunct="1">
        <a:defRPr sz="1765" kern="1200">
          <a:solidFill>
            <a:schemeClr val="tx1"/>
          </a:solidFill>
          <a:latin typeface="+mn-lt"/>
          <a:ea typeface="+mn-ea"/>
          <a:cs typeface="+mn-cs"/>
        </a:defRPr>
      </a:lvl2pPr>
      <a:lvl3pPr marL="914192" algn="l" defTabSz="914192" rtl="0" eaLnBrk="1" latinLnBrk="0" hangingPunct="1">
        <a:defRPr sz="1765" kern="1200">
          <a:solidFill>
            <a:schemeClr val="tx1"/>
          </a:solidFill>
          <a:latin typeface="+mn-lt"/>
          <a:ea typeface="+mn-ea"/>
          <a:cs typeface="+mn-cs"/>
        </a:defRPr>
      </a:lvl3pPr>
      <a:lvl4pPr marL="1371287" algn="l" defTabSz="914192" rtl="0" eaLnBrk="1" latinLnBrk="0" hangingPunct="1">
        <a:defRPr sz="1765" kern="1200">
          <a:solidFill>
            <a:schemeClr val="tx1"/>
          </a:solidFill>
          <a:latin typeface="+mn-lt"/>
          <a:ea typeface="+mn-ea"/>
          <a:cs typeface="+mn-cs"/>
        </a:defRPr>
      </a:lvl4pPr>
      <a:lvl5pPr marL="1828383" algn="l" defTabSz="914192" rtl="0" eaLnBrk="1" latinLnBrk="0" hangingPunct="1">
        <a:defRPr sz="1765" kern="1200">
          <a:solidFill>
            <a:schemeClr val="tx1"/>
          </a:solidFill>
          <a:latin typeface="+mn-lt"/>
          <a:ea typeface="+mn-ea"/>
          <a:cs typeface="+mn-cs"/>
        </a:defRPr>
      </a:lvl5pPr>
      <a:lvl6pPr marL="2285479" algn="l" defTabSz="914192" rtl="0" eaLnBrk="1" latinLnBrk="0" hangingPunct="1">
        <a:defRPr sz="1765" kern="1200">
          <a:solidFill>
            <a:schemeClr val="tx1"/>
          </a:solidFill>
          <a:latin typeface="+mn-lt"/>
          <a:ea typeface="+mn-ea"/>
          <a:cs typeface="+mn-cs"/>
        </a:defRPr>
      </a:lvl6pPr>
      <a:lvl7pPr marL="2742575" algn="l" defTabSz="914192" rtl="0" eaLnBrk="1" latinLnBrk="0" hangingPunct="1">
        <a:defRPr sz="1765" kern="1200">
          <a:solidFill>
            <a:schemeClr val="tx1"/>
          </a:solidFill>
          <a:latin typeface="+mn-lt"/>
          <a:ea typeface="+mn-ea"/>
          <a:cs typeface="+mn-cs"/>
        </a:defRPr>
      </a:lvl7pPr>
      <a:lvl8pPr marL="3199670" algn="l" defTabSz="914192" rtl="0" eaLnBrk="1" latinLnBrk="0" hangingPunct="1">
        <a:defRPr sz="1765" kern="1200">
          <a:solidFill>
            <a:schemeClr val="tx1"/>
          </a:solidFill>
          <a:latin typeface="+mn-lt"/>
          <a:ea typeface="+mn-ea"/>
          <a:cs typeface="+mn-cs"/>
        </a:defRPr>
      </a:lvl8pPr>
      <a:lvl9pPr marL="3656767" algn="l" defTabSz="914192"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6" pos="288">
          <p15:clr>
            <a:srgbClr val="C35EA4"/>
          </p15:clr>
        </p15:guide>
        <p15:guide id="17" pos="7544">
          <p15:clr>
            <a:srgbClr val="C35EA4"/>
          </p15:clr>
        </p15:guide>
        <p15:guide id="18" orient="horz" pos="763">
          <p15:clr>
            <a:srgbClr val="C35EA4"/>
          </p15:clr>
        </p15:guide>
        <p15:guide id="25" orient="horz" pos="163">
          <p15:clr>
            <a:srgbClr val="C35EA4"/>
          </p15:clr>
        </p15:guide>
        <p15:guide id="26" orient="horz" pos="4056">
          <p15:clr>
            <a:srgbClr val="C35EA4"/>
          </p15:clr>
        </p15:guide>
        <p15:guide id="27" orient="horz" pos="859">
          <p15:clr>
            <a:srgbClr val="C35EA4"/>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342" rtl="0" eaLnBrk="1" fontAlgn="auto" latinLnBrk="0" hangingPunct="1">
              <a:lnSpc>
                <a:spcPct val="100000"/>
              </a:lnSpc>
              <a:spcBef>
                <a:spcPts val="0"/>
              </a:spcBef>
              <a:spcAft>
                <a:spcPts val="0"/>
              </a:spcAft>
              <a:buClrTx/>
              <a:buSzTx/>
              <a:buFontTx/>
              <a:buNone/>
              <a:tabLst/>
              <a:defRPr/>
            </a:pPr>
            <a:fld id="{7DB1EA33-3EA3-40CB-B57A-650502959A20}"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342" rtl="0" eaLnBrk="1" fontAlgn="auto" latinLnBrk="0" hangingPunct="1">
                <a:lnSpc>
                  <a:spcPct val="100000"/>
                </a:lnSpc>
                <a:spcBef>
                  <a:spcPts val="0"/>
                </a:spcBef>
                <a:spcAft>
                  <a:spcPts val="0"/>
                </a:spcAft>
                <a:buClrTx/>
                <a:buSzTx/>
                <a:buFontTx/>
                <a:buNone/>
                <a:tabLst/>
                <a:defRPr/>
              </a:pPr>
              <a:t>3/15/2019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3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342" rtl="0" eaLnBrk="1" fontAlgn="auto" latinLnBrk="0" hangingPunct="1">
              <a:lnSpc>
                <a:spcPct val="100000"/>
              </a:lnSpc>
              <a:spcBef>
                <a:spcPts val="0"/>
              </a:spcBef>
              <a:spcAft>
                <a:spcPts val="0"/>
              </a:spcAft>
              <a:buClrTx/>
              <a:buSzTx/>
              <a:buFontTx/>
              <a:buNone/>
              <a:tabLst/>
              <a:defRPr/>
            </a:pPr>
            <a:fld id="{098A35C8-A3F9-4FF2-8CC3-C4EAF65AD2C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342"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1616946"/>
      </p:ext>
    </p:extLst>
  </p:cSld>
  <p:clrMap bg1="lt1" tx1="dk1" bg2="lt2" tx2="dk2" accent1="accent1" accent2="accent2" accent3="accent3" accent4="accent4" accent5="accent5" accent6="accent6" hlink="hlink" folHlink="folHlink"/>
  <p:sldLayoutIdLst>
    <p:sldLayoutId id="2147483907" r:id="rId1"/>
    <p:sldLayoutId id="2147483908" r:id="rId2"/>
    <p:sldLayoutId id="2147483909" r:id="rId3"/>
    <p:sldLayoutId id="2147483910" r:id="rId4"/>
    <p:sldLayoutId id="2147483911" r:id="rId5"/>
    <p:sldLayoutId id="2147483912" r:id="rId6"/>
    <p:sldLayoutId id="2147483913" r:id="rId7"/>
    <p:sldLayoutId id="2147483914" r:id="rId8"/>
    <p:sldLayoutId id="2147483915" r:id="rId9"/>
    <p:sldLayoutId id="2147483916" r:id="rId10"/>
    <p:sldLayoutId id="2147483917" r:id="rId11"/>
    <p:sldLayoutId id="2147483918" r:id="rId12"/>
    <p:sldLayoutId id="2147483919" r:id="rId13"/>
    <p:sldLayoutId id="2147483920"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2"/>
            </p:custDataLst>
            <p:ext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100413" name="think-cell Slide" r:id="rId23" imgW="378" imgH="377" progId="TCLayout.ActiveDocument.1">
                  <p:embed/>
                </p:oleObj>
              </mc:Choice>
              <mc:Fallback>
                <p:oleObj name="think-cell Slide" r:id="rId23" imgW="378" imgH="377" progId="TCLayout.ActiveDocument.1">
                  <p:embed/>
                  <p:pic>
                    <p:nvPicPr>
                      <p:cNvPr id="3" name="Object 2" hidden="1"/>
                      <p:cNvPicPr/>
                      <p:nvPr/>
                    </p:nvPicPr>
                    <p:blipFill>
                      <a:blip r:embed="rId24"/>
                      <a:stretch>
                        <a:fillRect/>
                      </a:stretch>
                    </p:blipFill>
                    <p:spPr>
                      <a:xfrm>
                        <a:off x="1557" y="1558"/>
                        <a:ext cx="1556" cy="1556"/>
                      </a:xfrm>
                      <a:prstGeom prst="rect">
                        <a:avLst/>
                      </a:prstGeom>
                    </p:spPr>
                  </p:pic>
                </p:oleObj>
              </mc:Fallback>
            </mc:AlternateContent>
          </a:graphicData>
        </a:graphic>
      </p:graphicFrame>
      <p:sp>
        <p:nvSpPr>
          <p:cNvPr id="2" name="Title Placeholder 1"/>
          <p:cNvSpPr>
            <a:spLocks noGrp="1"/>
          </p:cNvSpPr>
          <p:nvPr>
            <p:ph type="title"/>
          </p:nvPr>
        </p:nvSpPr>
        <p:spPr>
          <a:xfrm>
            <a:off x="288696" y="253713"/>
            <a:ext cx="11655840" cy="935463"/>
          </a:xfrm>
          <a:prstGeom prst="rect">
            <a:avLst/>
          </a:prstGeom>
        </p:spPr>
        <p:txBody>
          <a:bodyPr vert="horz" wrap="square" lIns="146304" tIns="91440" rIns="146304" bIns="91440" rtlCol="0" anchor="t">
            <a:noAutofit/>
          </a:bodyPr>
          <a:lstStyle/>
          <a:p>
            <a:pPr lvl="0"/>
            <a:r>
              <a:rPr lang="en-US"/>
              <a:t>Click to edit Master title style</a:t>
            </a:r>
          </a:p>
        </p:txBody>
      </p:sp>
      <p:sp>
        <p:nvSpPr>
          <p:cNvPr id="4" name="Text Placeholder 3"/>
          <p:cNvSpPr>
            <a:spLocks noGrp="1"/>
          </p:cNvSpPr>
          <p:nvPr>
            <p:ph type="body" idx="1"/>
          </p:nvPr>
        </p:nvSpPr>
        <p:spPr>
          <a:xfrm>
            <a:off x="288699" y="1348822"/>
            <a:ext cx="11653521" cy="1473160"/>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4"/>
          <p:cNvSpPr>
            <a:spLocks noGrp="1"/>
          </p:cNvSpPr>
          <p:nvPr>
            <p:ph type="sldNum" sz="quarter" idx="4"/>
          </p:nvPr>
        </p:nvSpPr>
        <p:spPr>
          <a:xfrm>
            <a:off x="11906110" y="6558207"/>
            <a:ext cx="139862" cy="135796"/>
          </a:xfrm>
          <a:prstGeom prst="rect">
            <a:avLst/>
          </a:prstGeom>
        </p:spPr>
        <p:txBody>
          <a:bodyPr vert="horz" wrap="none" lIns="0" tIns="0" rIns="0" bIns="0" rtlCol="0" anchor="ctr">
            <a:noAutofit/>
          </a:bodyPr>
          <a:lstStyle>
            <a:lvl1pPr>
              <a:defRPr lang="en-US" sz="900" smtClean="0">
                <a:solidFill>
                  <a:schemeClr val="bg1"/>
                </a:solidFill>
              </a:defRPr>
            </a:lvl1pPr>
          </a:lstStyle>
          <a:p>
            <a:pPr algn="r"/>
            <a:fld id="{4F6BF59E-C7AB-4D2C-B602-9844A5FEE556}" type="slidenum">
              <a:rPr lang="en-IN" smtClean="0"/>
              <a:pPr algn="r"/>
              <a:t>‹#›</a:t>
            </a:fld>
            <a:endParaRPr lang="en-IN"/>
          </a:p>
        </p:txBody>
      </p:sp>
    </p:spTree>
    <p:extLst>
      <p:ext uri="{BB962C8B-B14F-4D97-AF65-F5344CB8AC3E}">
        <p14:creationId xmlns:p14="http://schemas.microsoft.com/office/powerpoint/2010/main" val="1684617649"/>
      </p:ext>
    </p:extLst>
  </p:cSld>
  <p:clrMap bg1="dk1" tx1="lt1" bg2="dk2" tx2="lt2" accent1="accent1" accent2="accent2" accent3="accent3" accent4="accent4" accent5="accent5" accent6="accent6" hlink="hlink" folHlink="folHlink"/>
  <p:sldLayoutIdLst>
    <p:sldLayoutId id="2147483922" r:id="rId1"/>
    <p:sldLayoutId id="2147483923" r:id="rId2"/>
    <p:sldLayoutId id="2147483924" r:id="rId3"/>
    <p:sldLayoutId id="2147483925" r:id="rId4"/>
    <p:sldLayoutId id="2147483926" r:id="rId5"/>
    <p:sldLayoutId id="2147483927" r:id="rId6"/>
    <p:sldLayoutId id="2147483928" r:id="rId7"/>
    <p:sldLayoutId id="2147483929" r:id="rId8"/>
    <p:sldLayoutId id="2147483930" r:id="rId9"/>
    <p:sldLayoutId id="2147483935" r:id="rId10"/>
    <p:sldLayoutId id="2147483936" r:id="rId11"/>
    <p:sldLayoutId id="2147483937" r:id="rId12"/>
    <p:sldLayoutId id="2147483938" r:id="rId13"/>
    <p:sldLayoutId id="2147483939" r:id="rId14"/>
    <p:sldLayoutId id="2147483942" r:id="rId15"/>
    <p:sldLayoutId id="2147483948" r:id="rId16"/>
    <p:sldLayoutId id="2147483949" r:id="rId17"/>
    <p:sldLayoutId id="2147483950" r:id="rId18"/>
    <p:sldLayoutId id="2147483951" r:id="rId19"/>
  </p:sldLayoutIdLst>
  <p:transition>
    <p:fade/>
  </p:transition>
  <p:hf hdr="0" dt="0"/>
  <p:txStyles>
    <p:titleStyle>
      <a:lvl1pPr algn="l" defTabSz="914016" rtl="0" eaLnBrk="1" latinLnBrk="0" hangingPunct="1">
        <a:lnSpc>
          <a:spcPct val="90000"/>
        </a:lnSpc>
        <a:spcBef>
          <a:spcPct val="0"/>
        </a:spcBef>
        <a:buNone/>
        <a:defRPr lang="en-US" sz="4000" b="0" kern="1200" cap="none" spc="-100" baseline="0" dirty="0">
          <a:ln w="3175">
            <a:noFill/>
          </a:ln>
          <a:solidFill>
            <a:schemeClr val="bg1"/>
          </a:solidFill>
          <a:effectLst/>
          <a:latin typeface="+mj-lt"/>
          <a:ea typeface="+mn-ea"/>
          <a:cs typeface="Segoe UI" pitchFamily="34" charset="0"/>
        </a:defRPr>
      </a:lvl1pPr>
    </p:titleStyle>
    <p:bodyStyle>
      <a:lvl1pPr marL="336015" marR="0" indent="-336015" algn="l" defTabSz="914016" rtl="0" eaLnBrk="1" fontAlgn="auto" latinLnBrk="0" hangingPunct="1">
        <a:lnSpc>
          <a:spcPct val="90000"/>
        </a:lnSpc>
        <a:spcBef>
          <a:spcPct val="20000"/>
        </a:spcBef>
        <a:spcAft>
          <a:spcPts val="0"/>
        </a:spcAft>
        <a:buClrTx/>
        <a:buSzPct val="90000"/>
        <a:buFont typeface="Arial" pitchFamily="34" charset="0"/>
        <a:buChar char="•"/>
        <a:tabLst/>
        <a:defRPr sz="2800" kern="1200" spc="0" baseline="0">
          <a:solidFill>
            <a:schemeClr val="bg1"/>
          </a:solidFill>
          <a:latin typeface="+mn-lt"/>
          <a:ea typeface="+mn-ea"/>
          <a:cs typeface="+mn-cs"/>
        </a:defRPr>
      </a:lvl1pPr>
      <a:lvl2pPr marL="572471" marR="0" indent="-236454" algn="l" defTabSz="914016" rtl="0" eaLnBrk="1" fontAlgn="auto" latinLnBrk="0" hangingPunct="1">
        <a:lnSpc>
          <a:spcPct val="90000"/>
        </a:lnSpc>
        <a:spcBef>
          <a:spcPct val="20000"/>
        </a:spcBef>
        <a:spcAft>
          <a:spcPts val="0"/>
        </a:spcAft>
        <a:buClrTx/>
        <a:buSzPct val="90000"/>
        <a:buFont typeface="Arial" pitchFamily="34" charset="0"/>
        <a:buChar char="•"/>
        <a:tabLst/>
        <a:defRPr sz="1600" kern="1200" spc="0" baseline="0">
          <a:solidFill>
            <a:schemeClr val="bg1"/>
          </a:solidFill>
          <a:latin typeface="+mn-lt"/>
          <a:ea typeface="+mn-ea"/>
          <a:cs typeface="+mn-cs"/>
        </a:defRPr>
      </a:lvl2pPr>
      <a:lvl3pPr marL="784036" marR="0" indent="-224011" algn="l" defTabSz="914016" rtl="0" eaLnBrk="1" fontAlgn="auto" latinLnBrk="0" hangingPunct="1">
        <a:lnSpc>
          <a:spcPct val="90000"/>
        </a:lnSpc>
        <a:spcBef>
          <a:spcPct val="20000"/>
        </a:spcBef>
        <a:spcAft>
          <a:spcPts val="0"/>
        </a:spcAft>
        <a:buClrTx/>
        <a:buSzPct val="90000"/>
        <a:buFont typeface="Arial" pitchFamily="34" charset="0"/>
        <a:buChar char="•"/>
        <a:tabLst/>
        <a:defRPr sz="1400" kern="1200" spc="0" baseline="0">
          <a:solidFill>
            <a:schemeClr val="bg1"/>
          </a:solidFill>
          <a:latin typeface="+mn-lt"/>
          <a:ea typeface="+mn-ea"/>
          <a:cs typeface="+mn-cs"/>
        </a:defRPr>
      </a:lvl3pPr>
      <a:lvl4pPr marL="1008047" marR="0" indent="-224011" algn="l" defTabSz="914016" rtl="0" eaLnBrk="1" fontAlgn="auto" latinLnBrk="0" hangingPunct="1">
        <a:lnSpc>
          <a:spcPct val="90000"/>
        </a:lnSpc>
        <a:spcBef>
          <a:spcPct val="20000"/>
        </a:spcBef>
        <a:spcAft>
          <a:spcPts val="0"/>
        </a:spcAft>
        <a:buClrTx/>
        <a:buSzPct val="90000"/>
        <a:buFont typeface="Arial" pitchFamily="34" charset="0"/>
        <a:buChar char="•"/>
        <a:tabLst/>
        <a:defRPr sz="1200" kern="1200" spc="0" baseline="0">
          <a:solidFill>
            <a:schemeClr val="bg1"/>
          </a:solidFill>
          <a:latin typeface="+mn-lt"/>
          <a:ea typeface="+mn-ea"/>
          <a:cs typeface="+mn-cs"/>
        </a:defRPr>
      </a:lvl4pPr>
      <a:lvl5pPr marL="1232058" marR="0" indent="-224011" algn="l" defTabSz="914016" rtl="0" eaLnBrk="1" fontAlgn="auto" latinLnBrk="0" hangingPunct="1">
        <a:lnSpc>
          <a:spcPct val="90000"/>
        </a:lnSpc>
        <a:spcBef>
          <a:spcPct val="20000"/>
        </a:spcBef>
        <a:spcAft>
          <a:spcPts val="0"/>
        </a:spcAft>
        <a:buClrTx/>
        <a:buSzPct val="90000"/>
        <a:buFont typeface="Arial" pitchFamily="34" charset="0"/>
        <a:buChar char="•"/>
        <a:tabLst/>
        <a:defRPr sz="1200" kern="1200" spc="0" baseline="0">
          <a:solidFill>
            <a:schemeClr val="bg1"/>
          </a:solidFill>
          <a:latin typeface="+mn-lt"/>
          <a:ea typeface="+mn-ea"/>
          <a:cs typeface="+mn-cs"/>
        </a:defRPr>
      </a:lvl5pPr>
      <a:lvl6pPr marL="2513543" indent="-228504" algn="l" defTabSz="914016"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0552" indent="-228504" algn="l" defTabSz="914016"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7561" indent="-228504" algn="l" defTabSz="914016"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4569" indent="-228504" algn="l" defTabSz="914016"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016" rtl="0" eaLnBrk="1" latinLnBrk="0" hangingPunct="1">
        <a:defRPr sz="1765" kern="1200">
          <a:solidFill>
            <a:schemeClr val="tx1"/>
          </a:solidFill>
          <a:latin typeface="+mn-lt"/>
          <a:ea typeface="+mn-ea"/>
          <a:cs typeface="+mn-cs"/>
        </a:defRPr>
      </a:lvl1pPr>
      <a:lvl2pPr marL="457007" algn="l" defTabSz="914016" rtl="0" eaLnBrk="1" latinLnBrk="0" hangingPunct="1">
        <a:defRPr sz="1765" kern="1200">
          <a:solidFill>
            <a:schemeClr val="tx1"/>
          </a:solidFill>
          <a:latin typeface="+mn-lt"/>
          <a:ea typeface="+mn-ea"/>
          <a:cs typeface="+mn-cs"/>
        </a:defRPr>
      </a:lvl2pPr>
      <a:lvl3pPr marL="914016" algn="l" defTabSz="914016" rtl="0" eaLnBrk="1" latinLnBrk="0" hangingPunct="1">
        <a:defRPr sz="1765" kern="1200">
          <a:solidFill>
            <a:schemeClr val="tx1"/>
          </a:solidFill>
          <a:latin typeface="+mn-lt"/>
          <a:ea typeface="+mn-ea"/>
          <a:cs typeface="+mn-cs"/>
        </a:defRPr>
      </a:lvl3pPr>
      <a:lvl4pPr marL="1371024" algn="l" defTabSz="914016" rtl="0" eaLnBrk="1" latinLnBrk="0" hangingPunct="1">
        <a:defRPr sz="1765" kern="1200">
          <a:solidFill>
            <a:schemeClr val="tx1"/>
          </a:solidFill>
          <a:latin typeface="+mn-lt"/>
          <a:ea typeface="+mn-ea"/>
          <a:cs typeface="+mn-cs"/>
        </a:defRPr>
      </a:lvl4pPr>
      <a:lvl5pPr marL="1828032" algn="l" defTabSz="914016" rtl="0" eaLnBrk="1" latinLnBrk="0" hangingPunct="1">
        <a:defRPr sz="1765" kern="1200">
          <a:solidFill>
            <a:schemeClr val="tx1"/>
          </a:solidFill>
          <a:latin typeface="+mn-lt"/>
          <a:ea typeface="+mn-ea"/>
          <a:cs typeface="+mn-cs"/>
        </a:defRPr>
      </a:lvl5pPr>
      <a:lvl6pPr marL="2285040" algn="l" defTabSz="914016" rtl="0" eaLnBrk="1" latinLnBrk="0" hangingPunct="1">
        <a:defRPr sz="1765" kern="1200">
          <a:solidFill>
            <a:schemeClr val="tx1"/>
          </a:solidFill>
          <a:latin typeface="+mn-lt"/>
          <a:ea typeface="+mn-ea"/>
          <a:cs typeface="+mn-cs"/>
        </a:defRPr>
      </a:lvl6pPr>
      <a:lvl7pPr marL="2742048" algn="l" defTabSz="914016" rtl="0" eaLnBrk="1" latinLnBrk="0" hangingPunct="1">
        <a:defRPr sz="1765" kern="1200">
          <a:solidFill>
            <a:schemeClr val="tx1"/>
          </a:solidFill>
          <a:latin typeface="+mn-lt"/>
          <a:ea typeface="+mn-ea"/>
          <a:cs typeface="+mn-cs"/>
        </a:defRPr>
      </a:lvl7pPr>
      <a:lvl8pPr marL="3199055" algn="l" defTabSz="914016" rtl="0" eaLnBrk="1" latinLnBrk="0" hangingPunct="1">
        <a:defRPr sz="1765" kern="1200">
          <a:solidFill>
            <a:schemeClr val="tx1"/>
          </a:solidFill>
          <a:latin typeface="+mn-lt"/>
          <a:ea typeface="+mn-ea"/>
          <a:cs typeface="+mn-cs"/>
        </a:defRPr>
      </a:lvl8pPr>
      <a:lvl9pPr marL="3656065" algn="l" defTabSz="914016"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6" pos="288">
          <p15:clr>
            <a:srgbClr val="C35EA4"/>
          </p15:clr>
        </p15:guide>
        <p15:guide id="17" pos="7392">
          <p15:clr>
            <a:srgbClr val="C35EA4"/>
          </p15:clr>
        </p15:guide>
        <p15:guide id="18" orient="horz" pos="763">
          <p15:clr>
            <a:srgbClr val="C35EA4"/>
          </p15:clr>
        </p15:guide>
        <p15:guide id="25" orient="horz" pos="163">
          <p15:clr>
            <a:srgbClr val="C35EA4"/>
          </p15:clr>
        </p15:guide>
        <p15:guide id="26" orient="horz" pos="4056">
          <p15:clr>
            <a:srgbClr val="C35EA4"/>
          </p15:clr>
        </p15:guide>
        <p15:guide id="27" orient="horz" pos="859">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5.xml"/></Relationships>
</file>

<file path=ppt/slides/_rels/slide3.xml.rels><?xml version="1.0" encoding="UTF-8" standalone="yes"?>
<Relationships xmlns="http://schemas.openxmlformats.org/package/2006/relationships"><Relationship Id="rId3" Type="http://schemas.openxmlformats.org/officeDocument/2006/relationships/hyperlink" Target="https://aka.ms/sh-rc" TargetMode="External"/><Relationship Id="rId2" Type="http://schemas.openxmlformats.org/officeDocument/2006/relationships/notesSlide" Target="../notesSlides/notesSlide2.xml"/><Relationship Id="rId1" Type="http://schemas.openxmlformats.org/officeDocument/2006/relationships/slideLayout" Target="../slideLayouts/slideLayout85.xml"/><Relationship Id="rId5" Type="http://schemas.openxmlformats.org/officeDocument/2006/relationships/hyperlink" Target="mailto:serviceshubteam@ppas.uservoice.com" TargetMode="External"/><Relationship Id="rId4" Type="http://schemas.openxmlformats.org/officeDocument/2006/relationships/hyperlink" Target="https://aka.ms/sh-wsa"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aka.ms/sh-rc" TargetMode="External"/><Relationship Id="rId2" Type="http://schemas.openxmlformats.org/officeDocument/2006/relationships/notesSlide" Target="../notesSlides/notesSlide3.xml"/><Relationship Id="rId1" Type="http://schemas.openxmlformats.org/officeDocument/2006/relationships/slideLayout" Target="../slideLayouts/slideLayout85.xml"/><Relationship Id="rId5" Type="http://schemas.openxmlformats.org/officeDocument/2006/relationships/hyperlink" Target="mailto:serviceshubteam@ppas.uservoice.com" TargetMode="External"/><Relationship Id="rId4" Type="http://schemas.openxmlformats.org/officeDocument/2006/relationships/hyperlink" Target="https://aka.ms/sh-wsa"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aka.ms/sh-rc" TargetMode="External"/><Relationship Id="rId2" Type="http://schemas.openxmlformats.org/officeDocument/2006/relationships/notesSlide" Target="../notesSlides/notesSlide4.xml"/><Relationship Id="rId1" Type="http://schemas.openxmlformats.org/officeDocument/2006/relationships/slideLayout" Target="../slideLayouts/slideLayout85.xml"/><Relationship Id="rId5" Type="http://schemas.openxmlformats.org/officeDocument/2006/relationships/hyperlink" Target="mailto:serviceshubteam@ppas.uservoice.com" TargetMode="External"/><Relationship Id="rId4" Type="http://schemas.openxmlformats.org/officeDocument/2006/relationships/hyperlink" Target="https://support.microsoft.com/premier"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aka.ms/sh-rc-gsa" TargetMode="External"/><Relationship Id="rId7" Type="http://schemas.openxmlformats.org/officeDocument/2006/relationships/hyperlink" Target="https://aka.ms/sh-rc" TargetMode="External"/><Relationship Id="rId2" Type="http://schemas.openxmlformats.org/officeDocument/2006/relationships/notesSlide" Target="../notesSlides/notesSlide5.xml"/><Relationship Id="rId1" Type="http://schemas.openxmlformats.org/officeDocument/2006/relationships/slideLayout" Target="../slideLayouts/slideLayout85.xml"/><Relationship Id="rId6" Type="http://schemas.openxmlformats.org/officeDocument/2006/relationships/hyperlink" Target="https://aka.ms/sh-rc-cws" TargetMode="External"/><Relationship Id="rId5" Type="http://schemas.openxmlformats.org/officeDocument/2006/relationships/hyperlink" Target="https://aka.ms/sh-rc-aso" TargetMode="External"/><Relationship Id="rId4" Type="http://schemas.openxmlformats.org/officeDocument/2006/relationships/hyperlink" Target="https://aka.ms/sh-rc-aas"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aka.ms/sh-rc" TargetMode="External"/><Relationship Id="rId2" Type="http://schemas.openxmlformats.org/officeDocument/2006/relationships/notesSlide" Target="../notesSlides/notesSlide6.xml"/><Relationship Id="rId1" Type="http://schemas.openxmlformats.org/officeDocument/2006/relationships/slideLayout" Target="../slideLayouts/slideLayout85.xml"/></Relationships>
</file>

<file path=ppt/slides/_rels/slide8.xml.rels><?xml version="1.0" encoding="UTF-8" standalone="yes"?>
<Relationships xmlns="http://schemas.openxmlformats.org/package/2006/relationships"><Relationship Id="rId3" Type="http://schemas.openxmlformats.org/officeDocument/2006/relationships/hyperlink" Target="https://aka.ms/sh-rc-gsa" TargetMode="External"/><Relationship Id="rId2" Type="http://schemas.openxmlformats.org/officeDocument/2006/relationships/notesSlide" Target="../notesSlides/notesSlide7.xml"/><Relationship Id="rId1" Type="http://schemas.openxmlformats.org/officeDocument/2006/relationships/slideLayout" Target="../slideLayouts/slideLayout16.xml"/><Relationship Id="rId5" Type="http://schemas.openxmlformats.org/officeDocument/2006/relationships/hyperlink" Target="https://docs.microsoft.com/en-us/services-hub/" TargetMode="External"/><Relationship Id="rId4" Type="http://schemas.openxmlformats.org/officeDocument/2006/relationships/hyperlink" Target="https://aka.ms/sh-rc-aa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70198127-2002-4CA1-B5CB-4356823329E1}"/>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6BF59E-C7AB-4D2C-B602-9844A5FEE556}" type="slidenum">
              <a:rPr kumimoji="0" lang="en-IN" sz="882" b="0" i="0" u="none" strike="noStrike" kern="1200" cap="none" spc="0" normalizeH="0" baseline="0" noProof="0" smtClean="0">
                <a:ln>
                  <a:noFill/>
                </a:ln>
                <a:solidFill>
                  <a:srgbClr val="505050"/>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IN" sz="882" b="0" i="0" u="none" strike="noStrike" kern="1200" cap="none" spc="0" normalizeH="0" baseline="0" noProof="0">
              <a:ln>
                <a:noFill/>
              </a:ln>
              <a:solidFill>
                <a:srgbClr val="505050"/>
              </a:solidFill>
              <a:effectLst/>
              <a:uLnTx/>
              <a:uFillTx/>
              <a:latin typeface="Segoe UI"/>
              <a:ea typeface="+mn-ea"/>
              <a:cs typeface="+mn-cs"/>
            </a:endParaRPr>
          </a:p>
        </p:txBody>
      </p:sp>
      <p:sp>
        <p:nvSpPr>
          <p:cNvPr id="6" name="TextBox 5">
            <a:extLst>
              <a:ext uri="{FF2B5EF4-FFF2-40B4-BE49-F238E27FC236}">
                <a16:creationId xmlns:a16="http://schemas.microsoft.com/office/drawing/2014/main" id="{60AABD63-6D5B-4ED4-B231-F2C70A4CDE06}"/>
              </a:ext>
            </a:extLst>
          </p:cNvPr>
          <p:cNvSpPr txBox="1"/>
          <p:nvPr/>
        </p:nvSpPr>
        <p:spPr>
          <a:xfrm>
            <a:off x="0" y="1127052"/>
            <a:ext cx="23143823" cy="987963"/>
          </a:xfrm>
          <a:prstGeom prst="rect">
            <a:avLst/>
          </a:prstGeom>
          <a:noFill/>
        </p:spPr>
        <p:txBody>
          <a:bodyPr wrap="square" lIns="182880" tIns="146304" rIns="182880" bIns="146304" rtlCol="0">
            <a:spAutoFit/>
          </a:bodyPr>
          <a:lstStyle/>
          <a:p>
            <a:pPr>
              <a:lnSpc>
                <a:spcPct val="90000"/>
              </a:lnSpc>
              <a:spcAft>
                <a:spcPts val="600"/>
              </a:spcAft>
            </a:pPr>
            <a:r>
              <a:rPr lang="en-US" sz="5000">
                <a:solidFill>
                  <a:prstClr val="white"/>
                </a:solidFill>
                <a:latin typeface="Segoe UI Light" panose="020B0502040204020203" pitchFamily="34" charset="0"/>
                <a:ea typeface="+mj-ea"/>
                <a:cs typeface="Segoe UI Light" panose="020B0502040204020203" pitchFamily="34" charset="0"/>
              </a:rPr>
              <a:t>Role Onboarding Guide</a:t>
            </a:r>
          </a:p>
        </p:txBody>
      </p:sp>
      <p:sp>
        <p:nvSpPr>
          <p:cNvPr id="7" name="Rectangle 6">
            <a:extLst>
              <a:ext uri="{FF2B5EF4-FFF2-40B4-BE49-F238E27FC236}">
                <a16:creationId xmlns:a16="http://schemas.microsoft.com/office/drawing/2014/main" id="{3255551A-911D-451A-8BEB-8B8201FFF51A}"/>
              </a:ext>
            </a:extLst>
          </p:cNvPr>
          <p:cNvSpPr/>
          <p:nvPr/>
        </p:nvSpPr>
        <p:spPr>
          <a:xfrm>
            <a:off x="314395" y="3490106"/>
            <a:ext cx="11248956" cy="2846933"/>
          </a:xfrm>
          <a:prstGeom prst="rect">
            <a:avLst/>
          </a:prstGeom>
        </p:spPr>
        <p:txBody>
          <a:bodyPr wrap="square">
            <a:spAutoFit/>
          </a:bodyPr>
          <a:lstStyle/>
          <a:p>
            <a:pPr>
              <a:lnSpc>
                <a:spcPct val="90000"/>
              </a:lnSpc>
              <a:spcAft>
                <a:spcPts val="600"/>
              </a:spcAft>
            </a:pPr>
            <a:r>
              <a:rPr lang="en-US" sz="1600" b="1">
                <a:solidFill>
                  <a:schemeClr val="bg1">
                    <a:lumMod val="50000"/>
                  </a:schemeClr>
                </a:solidFill>
              </a:rPr>
              <a:t>Purpose:  </a:t>
            </a:r>
          </a:p>
          <a:p>
            <a:pPr>
              <a:lnSpc>
                <a:spcPct val="90000"/>
              </a:lnSpc>
              <a:spcAft>
                <a:spcPts val="600"/>
              </a:spcAft>
            </a:pPr>
            <a:r>
              <a:rPr lang="en-US" sz="1600">
                <a:solidFill>
                  <a:schemeClr val="bg1">
                    <a:lumMod val="50000"/>
                  </a:schemeClr>
                </a:solidFill>
              </a:rPr>
              <a:t>These slides provide a guide to help you onboard specific roles to the Microsoft Services Hub. </a:t>
            </a:r>
          </a:p>
          <a:p>
            <a:pPr>
              <a:lnSpc>
                <a:spcPct val="90000"/>
              </a:lnSpc>
              <a:spcAft>
                <a:spcPts val="600"/>
              </a:spcAft>
            </a:pPr>
            <a:endParaRPr lang="en-US" sz="1600" b="1">
              <a:solidFill>
                <a:schemeClr val="bg1">
                  <a:lumMod val="50000"/>
                </a:schemeClr>
              </a:solidFill>
            </a:endParaRPr>
          </a:p>
          <a:p>
            <a:pPr>
              <a:lnSpc>
                <a:spcPct val="90000"/>
              </a:lnSpc>
              <a:spcAft>
                <a:spcPts val="600"/>
              </a:spcAft>
            </a:pPr>
            <a:r>
              <a:rPr lang="en-US" sz="1600" b="1">
                <a:solidFill>
                  <a:schemeClr val="bg1">
                    <a:lumMod val="50000"/>
                  </a:schemeClr>
                </a:solidFill>
              </a:rPr>
              <a:t>Content:  </a:t>
            </a:r>
          </a:p>
          <a:p>
            <a:pPr>
              <a:lnSpc>
                <a:spcPct val="90000"/>
              </a:lnSpc>
              <a:spcAft>
                <a:spcPts val="600"/>
              </a:spcAft>
            </a:pPr>
            <a:r>
              <a:rPr lang="en-US" sz="1600">
                <a:solidFill>
                  <a:schemeClr val="bg1">
                    <a:lumMod val="50000"/>
                  </a:schemeClr>
                </a:solidFill>
              </a:rPr>
              <a:t>This content provides a visual process flow for initial user onboarding to the Services Hub including: step-by-step onboarding guidance, unique privileges, and key things to know for each role.</a:t>
            </a:r>
          </a:p>
          <a:p>
            <a:pPr>
              <a:lnSpc>
                <a:spcPct val="90000"/>
              </a:lnSpc>
              <a:spcAft>
                <a:spcPts val="600"/>
              </a:spcAft>
            </a:pPr>
            <a:endParaRPr lang="en-US" sz="1600" b="1">
              <a:solidFill>
                <a:schemeClr val="bg1">
                  <a:lumMod val="50000"/>
                </a:schemeClr>
              </a:solidFill>
            </a:endParaRPr>
          </a:p>
          <a:p>
            <a:pPr>
              <a:lnSpc>
                <a:spcPct val="90000"/>
              </a:lnSpc>
              <a:spcAft>
                <a:spcPts val="600"/>
              </a:spcAft>
            </a:pPr>
            <a:r>
              <a:rPr lang="en-US" sz="1600" b="1">
                <a:solidFill>
                  <a:schemeClr val="bg1">
                    <a:lumMod val="50000"/>
                  </a:schemeClr>
                </a:solidFill>
              </a:rPr>
              <a:t>How to use this content: </a:t>
            </a:r>
            <a:endParaRPr lang="en-US" sz="1600">
              <a:solidFill>
                <a:schemeClr val="bg1">
                  <a:lumMod val="50000"/>
                </a:schemeClr>
              </a:solidFill>
            </a:endParaRPr>
          </a:p>
          <a:p>
            <a:pPr>
              <a:lnSpc>
                <a:spcPct val="90000"/>
              </a:lnSpc>
              <a:spcAft>
                <a:spcPts val="600"/>
              </a:spcAft>
            </a:pPr>
            <a:r>
              <a:rPr lang="en-US" sz="1600">
                <a:solidFill>
                  <a:schemeClr val="bg1">
                    <a:lumMod val="50000"/>
                  </a:schemeClr>
                </a:solidFill>
              </a:rPr>
              <a:t>To assist with onboarding user to the Services Hub, it is recommended that the Services Admin distribute this Role Onboarding Guide to key roles within the company.</a:t>
            </a:r>
          </a:p>
        </p:txBody>
      </p:sp>
    </p:spTree>
    <p:extLst>
      <p:ext uri="{BB962C8B-B14F-4D97-AF65-F5344CB8AC3E}">
        <p14:creationId xmlns:p14="http://schemas.microsoft.com/office/powerpoint/2010/main" val="11508351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Arc 72">
            <a:extLst>
              <a:ext uri="{FF2B5EF4-FFF2-40B4-BE49-F238E27FC236}">
                <a16:creationId xmlns:a16="http://schemas.microsoft.com/office/drawing/2014/main" id="{3397E703-F60D-4AE9-9EF5-4AF5EA0215CE}"/>
              </a:ext>
            </a:extLst>
          </p:cNvPr>
          <p:cNvSpPr/>
          <p:nvPr/>
        </p:nvSpPr>
        <p:spPr>
          <a:xfrm rot="10368813">
            <a:off x="3127361" y="1379805"/>
            <a:ext cx="1206935" cy="1178117"/>
          </a:xfrm>
          <a:prstGeom prst="arc">
            <a:avLst/>
          </a:prstGeom>
          <a:ln w="12700">
            <a:solidFill>
              <a:srgbClr val="89CBFF"/>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77" name="Arc 76">
            <a:extLst>
              <a:ext uri="{FF2B5EF4-FFF2-40B4-BE49-F238E27FC236}">
                <a16:creationId xmlns:a16="http://schemas.microsoft.com/office/drawing/2014/main" id="{B03F2660-0692-4B3B-AF45-3DE1974F0163}"/>
              </a:ext>
            </a:extLst>
          </p:cNvPr>
          <p:cNvSpPr/>
          <p:nvPr/>
        </p:nvSpPr>
        <p:spPr>
          <a:xfrm rot="21303392">
            <a:off x="1880653" y="1504038"/>
            <a:ext cx="1254851" cy="1217121"/>
          </a:xfrm>
          <a:prstGeom prst="arc">
            <a:avLst/>
          </a:prstGeom>
          <a:ln w="12700">
            <a:solidFill>
              <a:srgbClr val="89CBFF"/>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78" name="Arc 77">
            <a:extLst>
              <a:ext uri="{FF2B5EF4-FFF2-40B4-BE49-F238E27FC236}">
                <a16:creationId xmlns:a16="http://schemas.microsoft.com/office/drawing/2014/main" id="{17552BE0-D04E-40A1-8385-3047542ADB9E}"/>
              </a:ext>
            </a:extLst>
          </p:cNvPr>
          <p:cNvSpPr/>
          <p:nvPr/>
        </p:nvSpPr>
        <p:spPr>
          <a:xfrm rot="10975534" flipH="1">
            <a:off x="8680181" y="1415568"/>
            <a:ext cx="1061673" cy="1142122"/>
          </a:xfrm>
          <a:prstGeom prst="arc">
            <a:avLst/>
          </a:prstGeom>
          <a:ln w="12700">
            <a:solidFill>
              <a:srgbClr val="89CBFF"/>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79" name="Arc 78">
            <a:extLst>
              <a:ext uri="{FF2B5EF4-FFF2-40B4-BE49-F238E27FC236}">
                <a16:creationId xmlns:a16="http://schemas.microsoft.com/office/drawing/2014/main" id="{8F90FF34-8BD3-4489-92AC-114A7B7B7569}"/>
              </a:ext>
            </a:extLst>
          </p:cNvPr>
          <p:cNvSpPr/>
          <p:nvPr/>
        </p:nvSpPr>
        <p:spPr>
          <a:xfrm rot="279510" flipH="1">
            <a:off x="9739242" y="1501971"/>
            <a:ext cx="1021847" cy="1124372"/>
          </a:xfrm>
          <a:prstGeom prst="arc">
            <a:avLst/>
          </a:prstGeom>
          <a:ln w="12700">
            <a:solidFill>
              <a:srgbClr val="89CBFF"/>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cxnSp>
        <p:nvCxnSpPr>
          <p:cNvPr id="80" name="Curved Connector 68">
            <a:extLst>
              <a:ext uri="{FF2B5EF4-FFF2-40B4-BE49-F238E27FC236}">
                <a16:creationId xmlns:a16="http://schemas.microsoft.com/office/drawing/2014/main" id="{EAC55841-8213-4A44-99A1-B5B73D74BE1C}"/>
              </a:ext>
            </a:extLst>
          </p:cNvPr>
          <p:cNvCxnSpPr>
            <a:cxnSpLocks/>
          </p:cNvCxnSpPr>
          <p:nvPr/>
        </p:nvCxnSpPr>
        <p:spPr>
          <a:xfrm>
            <a:off x="9075290" y="948554"/>
            <a:ext cx="587279" cy="555456"/>
          </a:xfrm>
          <a:prstGeom prst="curvedConnector3">
            <a:avLst>
              <a:gd name="adj1" fmla="val 50000"/>
            </a:avLst>
          </a:prstGeom>
          <a:ln w="1270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81" name="Curved Connector 164">
            <a:extLst>
              <a:ext uri="{FF2B5EF4-FFF2-40B4-BE49-F238E27FC236}">
                <a16:creationId xmlns:a16="http://schemas.microsoft.com/office/drawing/2014/main" id="{46AF4334-2839-49AB-904F-95E206CE44E9}"/>
              </a:ext>
            </a:extLst>
          </p:cNvPr>
          <p:cNvCxnSpPr>
            <a:cxnSpLocks/>
          </p:cNvCxnSpPr>
          <p:nvPr/>
        </p:nvCxnSpPr>
        <p:spPr>
          <a:xfrm rot="10800000">
            <a:off x="3140904" y="1503494"/>
            <a:ext cx="604221" cy="548720"/>
          </a:xfrm>
          <a:prstGeom prst="curvedConnector3">
            <a:avLst>
              <a:gd name="adj1" fmla="val 50000"/>
            </a:avLst>
          </a:prstGeom>
          <a:ln w="1270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82" name="Curved Connector 162">
            <a:extLst>
              <a:ext uri="{FF2B5EF4-FFF2-40B4-BE49-F238E27FC236}">
                <a16:creationId xmlns:a16="http://schemas.microsoft.com/office/drawing/2014/main" id="{61DC9AEC-7749-4192-97BD-881BEECB88E4}"/>
              </a:ext>
            </a:extLst>
          </p:cNvPr>
          <p:cNvCxnSpPr>
            <a:cxnSpLocks/>
          </p:cNvCxnSpPr>
          <p:nvPr/>
        </p:nvCxnSpPr>
        <p:spPr>
          <a:xfrm rot="10800000" flipV="1">
            <a:off x="3152917" y="946599"/>
            <a:ext cx="570060" cy="555030"/>
          </a:xfrm>
          <a:prstGeom prst="curvedConnector3">
            <a:avLst>
              <a:gd name="adj1" fmla="val 50000"/>
            </a:avLst>
          </a:prstGeom>
          <a:ln w="1270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8804C2B9-7A1F-4759-9F26-546EC0CA3BBA}"/>
              </a:ext>
            </a:extLst>
          </p:cNvPr>
          <p:cNvCxnSpPr>
            <a:cxnSpLocks/>
            <a:stCxn id="148" idx="3"/>
            <a:endCxn id="153" idx="2"/>
          </p:cNvCxnSpPr>
          <p:nvPr/>
        </p:nvCxnSpPr>
        <p:spPr>
          <a:xfrm>
            <a:off x="3970246" y="2039531"/>
            <a:ext cx="5117357" cy="0"/>
          </a:xfrm>
          <a:prstGeom prst="line">
            <a:avLst/>
          </a:prstGeom>
          <a:ln w="1270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848055BD-D58F-4159-B9B1-9AC5D4FE9966}"/>
              </a:ext>
            </a:extLst>
          </p:cNvPr>
          <p:cNvCxnSpPr>
            <a:cxnSpLocks/>
          </p:cNvCxnSpPr>
          <p:nvPr/>
        </p:nvCxnSpPr>
        <p:spPr>
          <a:xfrm flipH="1" flipV="1">
            <a:off x="3639364" y="2539202"/>
            <a:ext cx="5566336" cy="17272"/>
          </a:xfrm>
          <a:prstGeom prst="line">
            <a:avLst/>
          </a:prstGeom>
          <a:ln w="1270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858AA8FC-4E3B-44D9-B453-F82202F21108}"/>
              </a:ext>
            </a:extLst>
          </p:cNvPr>
          <p:cNvCxnSpPr>
            <a:stCxn id="105" idx="3"/>
          </p:cNvCxnSpPr>
          <p:nvPr/>
        </p:nvCxnSpPr>
        <p:spPr>
          <a:xfrm>
            <a:off x="786635" y="1503179"/>
            <a:ext cx="11405365" cy="0"/>
          </a:xfrm>
          <a:prstGeom prst="line">
            <a:avLst/>
          </a:prstGeom>
          <a:ln w="12700">
            <a:solidFill>
              <a:srgbClr val="89CBFF"/>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6" name="Rectangle 5">
            <a:extLst>
              <a:ext uri="{FF2B5EF4-FFF2-40B4-BE49-F238E27FC236}">
                <a16:creationId xmlns:a16="http://schemas.microsoft.com/office/drawing/2014/main" id="{C4244593-4E06-4704-8175-196F0C4CA575}"/>
              </a:ext>
            </a:extLst>
          </p:cNvPr>
          <p:cNvSpPr>
            <a:spLocks noChangeArrowheads="1"/>
          </p:cNvSpPr>
          <p:nvPr/>
        </p:nvSpPr>
        <p:spPr bwMode="auto">
          <a:xfrm>
            <a:off x="842858" y="132957"/>
            <a:ext cx="160597" cy="2141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79490" tIns="39745" rIns="79490" bIns="39745" numCol="1" anchor="ctr" anchorCtr="0" compatLnSpc="1">
            <a:prstTxWarp prst="textNoShape">
              <a:avLst/>
            </a:prstTxWarp>
            <a:spAutoFit/>
          </a:bodyPr>
          <a:lstStyle/>
          <a:p>
            <a:pPr marL="0" marR="0" lvl="0" indent="0" algn="l" defTabSz="914110" rtl="0" eaLnBrk="1" fontAlgn="auto" latinLnBrk="0" hangingPunct="1">
              <a:lnSpc>
                <a:spcPct val="100000"/>
              </a:lnSpc>
              <a:spcBef>
                <a:spcPts val="0"/>
              </a:spcBef>
              <a:spcAft>
                <a:spcPts val="0"/>
              </a:spcAft>
              <a:buClrTx/>
              <a:buSzTx/>
              <a:buFontTx/>
              <a:buNone/>
              <a:tabLst/>
              <a:defRPr/>
            </a:pPr>
            <a:endParaRPr kumimoji="0" lang="en-US" sz="870" b="0" i="0" u="none" strike="noStrike" kern="1200" cap="none" spc="0" normalizeH="0" baseline="0" noProof="0">
              <a:ln>
                <a:noFill/>
              </a:ln>
              <a:solidFill>
                <a:srgbClr val="505050"/>
              </a:solidFill>
              <a:effectLst/>
              <a:uLnTx/>
              <a:uFillTx/>
              <a:latin typeface="Segoe UI Semilight" panose="020B0402040204020203" pitchFamily="34" charset="0"/>
              <a:ea typeface="+mn-ea"/>
              <a:cs typeface="Segoe UI Semilight" panose="020B0402040204020203" pitchFamily="34" charset="0"/>
            </a:endParaRPr>
          </a:p>
        </p:txBody>
      </p:sp>
      <p:sp>
        <p:nvSpPr>
          <p:cNvPr id="87" name="Rectangle 86">
            <a:extLst>
              <a:ext uri="{FF2B5EF4-FFF2-40B4-BE49-F238E27FC236}">
                <a16:creationId xmlns:a16="http://schemas.microsoft.com/office/drawing/2014/main" id="{0A8ACE61-6C8B-465D-9DF0-7455419943F1}"/>
              </a:ext>
            </a:extLst>
          </p:cNvPr>
          <p:cNvSpPr>
            <a:spLocks noChangeArrowheads="1"/>
          </p:cNvSpPr>
          <p:nvPr/>
        </p:nvSpPr>
        <p:spPr bwMode="auto">
          <a:xfrm>
            <a:off x="842858" y="331682"/>
            <a:ext cx="160597" cy="2141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79490" tIns="39745" rIns="79490" bIns="39745" numCol="1" anchor="ctr" anchorCtr="0" compatLnSpc="1">
            <a:prstTxWarp prst="textNoShape">
              <a:avLst/>
            </a:prstTxWarp>
            <a:spAutoFit/>
          </a:bodyPr>
          <a:lstStyle/>
          <a:p>
            <a:pPr marL="0" marR="0" lvl="0" indent="0" algn="l" defTabSz="914110" rtl="0" eaLnBrk="1" fontAlgn="auto" latinLnBrk="0" hangingPunct="1">
              <a:lnSpc>
                <a:spcPct val="100000"/>
              </a:lnSpc>
              <a:spcBef>
                <a:spcPts val="0"/>
              </a:spcBef>
              <a:spcAft>
                <a:spcPts val="0"/>
              </a:spcAft>
              <a:buClrTx/>
              <a:buSzTx/>
              <a:buFontTx/>
              <a:buNone/>
              <a:tabLst/>
              <a:defRPr/>
            </a:pPr>
            <a:endParaRPr kumimoji="0" lang="en-US" sz="870" b="0" i="0" u="none" strike="noStrike" kern="1200" cap="none" spc="0" normalizeH="0" baseline="0" noProof="0">
              <a:ln>
                <a:noFill/>
              </a:ln>
              <a:solidFill>
                <a:srgbClr val="505050"/>
              </a:solidFill>
              <a:effectLst/>
              <a:uLnTx/>
              <a:uFillTx/>
              <a:latin typeface="Segoe UI Semilight" panose="020B0402040204020203" pitchFamily="34" charset="0"/>
              <a:ea typeface="+mn-ea"/>
              <a:cs typeface="Segoe UI Semilight" panose="020B0402040204020203" pitchFamily="34" charset="0"/>
            </a:endParaRPr>
          </a:p>
        </p:txBody>
      </p:sp>
      <p:sp>
        <p:nvSpPr>
          <p:cNvPr id="88" name="Title 1">
            <a:extLst>
              <a:ext uri="{FF2B5EF4-FFF2-40B4-BE49-F238E27FC236}">
                <a16:creationId xmlns:a16="http://schemas.microsoft.com/office/drawing/2014/main" id="{3681F08B-A2F6-474F-8A31-DAC8706C8BEC}"/>
              </a:ext>
            </a:extLst>
          </p:cNvPr>
          <p:cNvSpPr txBox="1">
            <a:spLocks/>
          </p:cNvSpPr>
          <p:nvPr/>
        </p:nvSpPr>
        <p:spPr>
          <a:xfrm>
            <a:off x="333865" y="111487"/>
            <a:ext cx="4902986" cy="655874"/>
          </a:xfrm>
          <a:prstGeom prst="rect">
            <a:avLst/>
          </a:prstGeom>
        </p:spPr>
        <p:txBody>
          <a:bodyPr vert="horz" lIns="124691" tIns="62345" rIns="124691" bIns="62345" rtlCol="0" anchor="ctr">
            <a:noAutofit/>
          </a:bodyPr>
          <a:lstStyle>
            <a:lvl1pPr algn="l" defTabSz="670530" rtl="0" eaLnBrk="1" latinLnBrk="0" hangingPunct="1">
              <a:lnSpc>
                <a:spcPct val="90000"/>
              </a:lnSpc>
              <a:spcBef>
                <a:spcPct val="0"/>
              </a:spcBef>
              <a:buNone/>
              <a:defRPr sz="3227" kern="1200">
                <a:solidFill>
                  <a:schemeClr val="tx1"/>
                </a:solidFill>
                <a:latin typeface="+mj-lt"/>
                <a:ea typeface="+mj-ea"/>
                <a:cs typeface="+mj-cs"/>
              </a:defRPr>
            </a:lvl1pPr>
          </a:lstStyle>
          <a:p>
            <a:pPr marL="0" marR="0" lvl="0" indent="0" algn="l" defTabSz="670530" rtl="0" eaLnBrk="1" fontAlgn="auto" latinLnBrk="0" hangingPunct="1">
              <a:lnSpc>
                <a:spcPct val="90000"/>
              </a:lnSpc>
              <a:spcBef>
                <a:spcPct val="0"/>
              </a:spcBef>
              <a:spcAft>
                <a:spcPts val="0"/>
              </a:spcAft>
              <a:buClrTx/>
              <a:buSzTx/>
              <a:buFontTx/>
              <a:buNone/>
              <a:tabLst/>
              <a:defRPr/>
            </a:pPr>
            <a:r>
              <a:rPr kumimoji="0" lang="en-US" sz="3300" b="0" i="0" u="none" strike="noStrike" kern="1200" cap="none" spc="0" normalizeH="0" baseline="0" noProof="0" dirty="0">
                <a:ln>
                  <a:noFill/>
                </a:ln>
                <a:solidFill>
                  <a:prstClr val="white"/>
                </a:solidFill>
                <a:effectLst/>
                <a:uLnTx/>
                <a:uFillTx/>
                <a:latin typeface="Segoe UI Light" panose="020B0502040204020203" pitchFamily="34" charset="0"/>
                <a:ea typeface="+mj-ea"/>
                <a:cs typeface="Segoe UI Light" panose="020B0502040204020203" pitchFamily="34" charset="0"/>
              </a:rPr>
              <a:t>Onboarding Overview</a:t>
            </a:r>
            <a:endParaRPr kumimoji="0" lang="en-US" sz="3300" b="0" i="0" u="none" strike="noStrike" kern="1200" cap="none" spc="0" normalizeH="0" baseline="0" noProof="0" dirty="0">
              <a:ln>
                <a:noFill/>
              </a:ln>
              <a:solidFill>
                <a:prstClr val="white"/>
              </a:solidFill>
              <a:effectLst/>
              <a:uLnTx/>
              <a:uFillTx/>
              <a:latin typeface="Segoe UI Semibold" panose="020B0702040204020203" pitchFamily="34" charset="0"/>
              <a:ea typeface="+mj-ea"/>
              <a:cs typeface="Segoe UI Semibold" panose="020B0702040204020203" pitchFamily="34" charset="0"/>
            </a:endParaRPr>
          </a:p>
        </p:txBody>
      </p:sp>
      <p:cxnSp>
        <p:nvCxnSpPr>
          <p:cNvPr id="89" name="Straight Connector 88">
            <a:extLst>
              <a:ext uri="{FF2B5EF4-FFF2-40B4-BE49-F238E27FC236}">
                <a16:creationId xmlns:a16="http://schemas.microsoft.com/office/drawing/2014/main" id="{AE29FAE5-F323-4D90-99E0-170E5F5FC5A1}"/>
              </a:ext>
            </a:extLst>
          </p:cNvPr>
          <p:cNvCxnSpPr>
            <a:cxnSpLocks/>
          </p:cNvCxnSpPr>
          <p:nvPr/>
        </p:nvCxnSpPr>
        <p:spPr>
          <a:xfrm flipV="1">
            <a:off x="3723879" y="946599"/>
            <a:ext cx="5363724" cy="6666"/>
          </a:xfrm>
          <a:prstGeom prst="line">
            <a:avLst/>
          </a:prstGeom>
          <a:ln w="1270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90" name="Group 89">
            <a:extLst>
              <a:ext uri="{FF2B5EF4-FFF2-40B4-BE49-F238E27FC236}">
                <a16:creationId xmlns:a16="http://schemas.microsoft.com/office/drawing/2014/main" id="{EC95460F-DC3D-47FB-AC58-D2188F72E447}"/>
              </a:ext>
            </a:extLst>
          </p:cNvPr>
          <p:cNvGrpSpPr/>
          <p:nvPr/>
        </p:nvGrpSpPr>
        <p:grpSpPr>
          <a:xfrm>
            <a:off x="3639364" y="800147"/>
            <a:ext cx="330882" cy="333083"/>
            <a:chOff x="4225512" y="873748"/>
            <a:chExt cx="330882" cy="333083"/>
          </a:xfrm>
          <a:solidFill>
            <a:srgbClr val="5B9BD5"/>
          </a:solidFill>
        </p:grpSpPr>
        <p:sp>
          <p:nvSpPr>
            <p:cNvPr id="91" name="Rounded Rectangle 78">
              <a:extLst>
                <a:ext uri="{FF2B5EF4-FFF2-40B4-BE49-F238E27FC236}">
                  <a16:creationId xmlns:a16="http://schemas.microsoft.com/office/drawing/2014/main" id="{1F7C2A69-62AC-4B1F-A730-D02B1D958BEB}"/>
                </a:ext>
              </a:extLst>
            </p:cNvPr>
            <p:cNvSpPr/>
            <p:nvPr/>
          </p:nvSpPr>
          <p:spPr>
            <a:xfrm>
              <a:off x="4225512" y="873748"/>
              <a:ext cx="330882" cy="333083"/>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17"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92" name="people_12" title="Icon of three people">
              <a:extLst>
                <a:ext uri="{FF2B5EF4-FFF2-40B4-BE49-F238E27FC236}">
                  <a16:creationId xmlns:a16="http://schemas.microsoft.com/office/drawing/2014/main" id="{D8860225-2689-4651-BFD5-6349D2AFDAAD}"/>
                </a:ext>
              </a:extLst>
            </p:cNvPr>
            <p:cNvSpPr>
              <a:spLocks noChangeAspect="1" noEditPoints="1"/>
            </p:cNvSpPr>
            <p:nvPr/>
          </p:nvSpPr>
          <p:spPr bwMode="auto">
            <a:xfrm>
              <a:off x="4286960" y="951564"/>
              <a:ext cx="207987" cy="177451"/>
            </a:xfrm>
            <a:custGeom>
              <a:avLst/>
              <a:gdLst>
                <a:gd name="T0" fmla="*/ 110 w 349"/>
                <a:gd name="T1" fmla="*/ 142 h 296"/>
                <a:gd name="T2" fmla="*/ 174 w 349"/>
                <a:gd name="T3" fmla="*/ 78 h 296"/>
                <a:gd name="T4" fmla="*/ 238 w 349"/>
                <a:gd name="T5" fmla="*/ 142 h 296"/>
                <a:gd name="T6" fmla="*/ 174 w 349"/>
                <a:gd name="T7" fmla="*/ 206 h 296"/>
                <a:gd name="T8" fmla="*/ 110 w 349"/>
                <a:gd name="T9" fmla="*/ 142 h 296"/>
                <a:gd name="T10" fmla="*/ 264 w 349"/>
                <a:gd name="T11" fmla="*/ 296 h 296"/>
                <a:gd name="T12" fmla="*/ 174 w 349"/>
                <a:gd name="T13" fmla="*/ 207 h 296"/>
                <a:gd name="T14" fmla="*/ 85 w 349"/>
                <a:gd name="T15" fmla="*/ 296 h 296"/>
                <a:gd name="T16" fmla="*/ 56 w 349"/>
                <a:gd name="T17" fmla="*/ 80 h 296"/>
                <a:gd name="T18" fmla="*/ 96 w 349"/>
                <a:gd name="T19" fmla="*/ 40 h 296"/>
                <a:gd name="T20" fmla="*/ 56 w 349"/>
                <a:gd name="T21" fmla="*/ 0 h 296"/>
                <a:gd name="T22" fmla="*/ 16 w 349"/>
                <a:gd name="T23" fmla="*/ 40 h 296"/>
                <a:gd name="T24" fmla="*/ 56 w 349"/>
                <a:gd name="T25" fmla="*/ 80 h 296"/>
                <a:gd name="T26" fmla="*/ 111 w 349"/>
                <a:gd name="T27" fmla="*/ 136 h 296"/>
                <a:gd name="T28" fmla="*/ 56 w 349"/>
                <a:gd name="T29" fmla="*/ 81 h 296"/>
                <a:gd name="T30" fmla="*/ 0 w 349"/>
                <a:gd name="T31" fmla="*/ 136 h 296"/>
                <a:gd name="T32" fmla="*/ 293 w 349"/>
                <a:gd name="T33" fmla="*/ 80 h 296"/>
                <a:gd name="T34" fmla="*/ 333 w 349"/>
                <a:gd name="T35" fmla="*/ 40 h 296"/>
                <a:gd name="T36" fmla="*/ 293 w 349"/>
                <a:gd name="T37" fmla="*/ 0 h 296"/>
                <a:gd name="T38" fmla="*/ 253 w 349"/>
                <a:gd name="T39" fmla="*/ 40 h 296"/>
                <a:gd name="T40" fmla="*/ 293 w 349"/>
                <a:gd name="T41" fmla="*/ 80 h 296"/>
                <a:gd name="T42" fmla="*/ 349 w 349"/>
                <a:gd name="T43" fmla="*/ 136 h 296"/>
                <a:gd name="T44" fmla="*/ 293 w 349"/>
                <a:gd name="T45" fmla="*/ 81 h 296"/>
                <a:gd name="T46" fmla="*/ 237 w 349"/>
                <a:gd name="T47" fmla="*/ 13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9" h="296">
                  <a:moveTo>
                    <a:pt x="110" y="142"/>
                  </a:moveTo>
                  <a:cubicBezTo>
                    <a:pt x="110" y="107"/>
                    <a:pt x="139" y="78"/>
                    <a:pt x="174" y="78"/>
                  </a:cubicBezTo>
                  <a:cubicBezTo>
                    <a:pt x="210" y="78"/>
                    <a:pt x="238" y="107"/>
                    <a:pt x="238" y="142"/>
                  </a:cubicBezTo>
                  <a:cubicBezTo>
                    <a:pt x="238" y="177"/>
                    <a:pt x="210" y="206"/>
                    <a:pt x="174" y="206"/>
                  </a:cubicBezTo>
                  <a:cubicBezTo>
                    <a:pt x="139" y="206"/>
                    <a:pt x="110" y="177"/>
                    <a:pt x="110" y="142"/>
                  </a:cubicBezTo>
                  <a:close/>
                  <a:moveTo>
                    <a:pt x="264" y="296"/>
                  </a:moveTo>
                  <a:cubicBezTo>
                    <a:pt x="264" y="247"/>
                    <a:pt x="224" y="207"/>
                    <a:pt x="174" y="207"/>
                  </a:cubicBezTo>
                  <a:cubicBezTo>
                    <a:pt x="125" y="207"/>
                    <a:pt x="85" y="247"/>
                    <a:pt x="85" y="296"/>
                  </a:cubicBezTo>
                  <a:moveTo>
                    <a:pt x="56" y="80"/>
                  </a:moveTo>
                  <a:cubicBezTo>
                    <a:pt x="78" y="80"/>
                    <a:pt x="96" y="62"/>
                    <a:pt x="96" y="40"/>
                  </a:cubicBezTo>
                  <a:cubicBezTo>
                    <a:pt x="96" y="18"/>
                    <a:pt x="78" y="0"/>
                    <a:pt x="56" y="0"/>
                  </a:cubicBezTo>
                  <a:cubicBezTo>
                    <a:pt x="34" y="0"/>
                    <a:pt x="16" y="18"/>
                    <a:pt x="16" y="40"/>
                  </a:cubicBezTo>
                  <a:cubicBezTo>
                    <a:pt x="16" y="62"/>
                    <a:pt x="34" y="80"/>
                    <a:pt x="56" y="80"/>
                  </a:cubicBezTo>
                  <a:close/>
                  <a:moveTo>
                    <a:pt x="111" y="136"/>
                  </a:moveTo>
                  <a:cubicBezTo>
                    <a:pt x="111" y="106"/>
                    <a:pt x="86" y="81"/>
                    <a:pt x="56" y="81"/>
                  </a:cubicBezTo>
                  <a:cubicBezTo>
                    <a:pt x="25" y="81"/>
                    <a:pt x="0" y="106"/>
                    <a:pt x="0" y="136"/>
                  </a:cubicBezTo>
                  <a:moveTo>
                    <a:pt x="293" y="80"/>
                  </a:moveTo>
                  <a:cubicBezTo>
                    <a:pt x="315" y="80"/>
                    <a:pt x="333" y="62"/>
                    <a:pt x="333" y="40"/>
                  </a:cubicBezTo>
                  <a:cubicBezTo>
                    <a:pt x="333" y="18"/>
                    <a:pt x="315" y="0"/>
                    <a:pt x="293" y="0"/>
                  </a:cubicBezTo>
                  <a:cubicBezTo>
                    <a:pt x="271" y="0"/>
                    <a:pt x="253" y="18"/>
                    <a:pt x="253" y="40"/>
                  </a:cubicBezTo>
                  <a:cubicBezTo>
                    <a:pt x="253" y="62"/>
                    <a:pt x="271" y="80"/>
                    <a:pt x="293" y="80"/>
                  </a:cubicBezTo>
                  <a:close/>
                  <a:moveTo>
                    <a:pt x="349" y="136"/>
                  </a:moveTo>
                  <a:cubicBezTo>
                    <a:pt x="349" y="106"/>
                    <a:pt x="324" y="81"/>
                    <a:pt x="293" y="81"/>
                  </a:cubicBezTo>
                  <a:cubicBezTo>
                    <a:pt x="262" y="81"/>
                    <a:pt x="237" y="106"/>
                    <a:pt x="237" y="136"/>
                  </a:cubicBezTo>
                </a:path>
              </a:pathLst>
            </a:custGeom>
            <a:grpFill/>
            <a:ln w="15875" cap="sq">
              <a:solidFill>
                <a:srgbClr val="7030A0"/>
              </a:solidFill>
              <a:prstDash val="solid"/>
              <a:miter lim="800000"/>
              <a:headEnd/>
              <a:tailEnd/>
            </a:ln>
            <a:extLst/>
          </p:spPr>
          <p:txBody>
            <a:bodyPr vert="horz" wrap="square" lIns="79490" tIns="39745" rIns="79490" bIns="39745" numCol="1" anchor="t" anchorCtr="0" compatLnSpc="1">
              <a:prstTxWarp prst="textNoShape">
                <a:avLst/>
              </a:prstTxWarp>
            </a:bodyPr>
            <a:lstStyle/>
            <a:p>
              <a:pPr marL="0" marR="0" lvl="0" indent="0" algn="l" defTabSz="914110" rtl="0" eaLnBrk="1" fontAlgn="auto" latinLnBrk="0" hangingPunct="1">
                <a:lnSpc>
                  <a:spcPct val="100000"/>
                </a:lnSpc>
                <a:spcBef>
                  <a:spcPts val="0"/>
                </a:spcBef>
                <a:spcAft>
                  <a:spcPts val="0"/>
                </a:spcAft>
                <a:buClrTx/>
                <a:buSzTx/>
                <a:buFontTx/>
                <a:buNone/>
                <a:tabLst/>
                <a:defRPr/>
              </a:pPr>
              <a:endParaRPr kumimoji="0" lang="en-US" sz="818"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endParaRPr>
            </a:p>
          </p:txBody>
        </p:sp>
      </p:grpSp>
      <p:sp>
        <p:nvSpPr>
          <p:cNvPr id="93" name="Freeform 92">
            <a:extLst>
              <a:ext uri="{FF2B5EF4-FFF2-40B4-BE49-F238E27FC236}">
                <a16:creationId xmlns:a16="http://schemas.microsoft.com/office/drawing/2014/main" id="{51637E3E-A336-419B-8DBF-D38CADC9C5F4}"/>
              </a:ext>
            </a:extLst>
          </p:cNvPr>
          <p:cNvSpPr/>
          <p:nvPr/>
        </p:nvSpPr>
        <p:spPr>
          <a:xfrm>
            <a:off x="4920259" y="874134"/>
            <a:ext cx="542605" cy="404249"/>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076"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rPr>
              <a:t>Register</a:t>
            </a:r>
          </a:p>
        </p:txBody>
      </p:sp>
      <p:sp>
        <p:nvSpPr>
          <p:cNvPr id="94" name="Rounded Rectangle 104">
            <a:extLst>
              <a:ext uri="{FF2B5EF4-FFF2-40B4-BE49-F238E27FC236}">
                <a16:creationId xmlns:a16="http://schemas.microsoft.com/office/drawing/2014/main" id="{89DB8D94-EC2E-460B-9ED2-907A74BE63A1}"/>
              </a:ext>
            </a:extLst>
          </p:cNvPr>
          <p:cNvSpPr/>
          <p:nvPr/>
        </p:nvSpPr>
        <p:spPr>
          <a:xfrm>
            <a:off x="4839610" y="913154"/>
            <a:ext cx="87284" cy="88710"/>
          </a:xfrm>
          <a:prstGeom prst="roundRect">
            <a:avLst>
              <a:gd name="adj" fmla="val 50000"/>
            </a:avLst>
          </a:prstGeom>
          <a:solidFill>
            <a:srgbClr val="5C2D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17"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dirty="0">
              <a:ln>
                <a:noFill/>
              </a:ln>
              <a:solidFill>
                <a:srgbClr val="5B9BD5">
                  <a:lumMod val="50000"/>
                </a:srgbClr>
              </a:solidFill>
              <a:effectLst/>
              <a:uLnTx/>
              <a:uFillTx/>
              <a:latin typeface="Segoe UI" panose="020B0502040204020203" pitchFamily="34" charset="0"/>
              <a:ea typeface="+mn-ea"/>
              <a:cs typeface="Segoe UI" panose="020B0502040204020203" pitchFamily="34" charset="0"/>
            </a:endParaRPr>
          </a:p>
        </p:txBody>
      </p:sp>
      <p:sp>
        <p:nvSpPr>
          <p:cNvPr id="95" name="Rounded Rectangle 106">
            <a:extLst>
              <a:ext uri="{FF2B5EF4-FFF2-40B4-BE49-F238E27FC236}">
                <a16:creationId xmlns:a16="http://schemas.microsoft.com/office/drawing/2014/main" id="{34DB222A-E3C7-4EFB-B3DE-6852C8D675FC}"/>
              </a:ext>
            </a:extLst>
          </p:cNvPr>
          <p:cNvSpPr/>
          <p:nvPr/>
        </p:nvSpPr>
        <p:spPr>
          <a:xfrm>
            <a:off x="4781283" y="2091708"/>
            <a:ext cx="99753" cy="99753"/>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17"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dirty="0">
              <a:ln>
                <a:noFill/>
              </a:ln>
              <a:solidFill>
                <a:srgbClr val="5B9BD5">
                  <a:lumMod val="50000"/>
                </a:srgbClr>
              </a:solidFill>
              <a:effectLst/>
              <a:uLnTx/>
              <a:uFillTx/>
              <a:latin typeface="Segoe UI" panose="020B0502040204020203" pitchFamily="34" charset="0"/>
              <a:ea typeface="+mn-ea"/>
              <a:cs typeface="Segoe UI" panose="020B0502040204020203" pitchFamily="34" charset="0"/>
            </a:endParaRPr>
          </a:p>
        </p:txBody>
      </p:sp>
      <p:sp>
        <p:nvSpPr>
          <p:cNvPr id="96" name="Freeform 108">
            <a:extLst>
              <a:ext uri="{FF2B5EF4-FFF2-40B4-BE49-F238E27FC236}">
                <a16:creationId xmlns:a16="http://schemas.microsoft.com/office/drawing/2014/main" id="{2AD90EB0-84B8-495F-9D11-40A8348A3199}"/>
              </a:ext>
            </a:extLst>
          </p:cNvPr>
          <p:cNvSpPr/>
          <p:nvPr/>
        </p:nvSpPr>
        <p:spPr>
          <a:xfrm>
            <a:off x="10264000" y="1533864"/>
            <a:ext cx="631895" cy="404249"/>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marR="0" lvl="0" indent="0" algn="l" defTabSz="309076"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rPr>
              <a:t>Complete Welcome Plan</a:t>
            </a:r>
          </a:p>
        </p:txBody>
      </p:sp>
      <p:sp>
        <p:nvSpPr>
          <p:cNvPr id="97" name="Freeform 109">
            <a:extLst>
              <a:ext uri="{FF2B5EF4-FFF2-40B4-BE49-F238E27FC236}">
                <a16:creationId xmlns:a16="http://schemas.microsoft.com/office/drawing/2014/main" id="{302761AD-8913-412F-8110-C4EDB8B6C6C5}"/>
              </a:ext>
            </a:extLst>
          </p:cNvPr>
          <p:cNvSpPr/>
          <p:nvPr/>
        </p:nvSpPr>
        <p:spPr>
          <a:xfrm>
            <a:off x="10895239" y="1545323"/>
            <a:ext cx="374935" cy="162776"/>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marR="0" lvl="0" indent="0" algn="l" defTabSz="309076"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rPr>
              <a:t>Explore</a:t>
            </a:r>
          </a:p>
        </p:txBody>
      </p:sp>
      <p:sp>
        <p:nvSpPr>
          <p:cNvPr id="98" name="Freeform 110">
            <a:extLst>
              <a:ext uri="{FF2B5EF4-FFF2-40B4-BE49-F238E27FC236}">
                <a16:creationId xmlns:a16="http://schemas.microsoft.com/office/drawing/2014/main" id="{29DDA051-93DD-4327-83A1-E16D4CF3A1FA}"/>
              </a:ext>
            </a:extLst>
          </p:cNvPr>
          <p:cNvSpPr/>
          <p:nvPr/>
        </p:nvSpPr>
        <p:spPr>
          <a:xfrm>
            <a:off x="11495312" y="1482917"/>
            <a:ext cx="558160" cy="747337"/>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marR="0" lvl="0" indent="0" algn="l" defTabSz="309076"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rPr>
              <a:t>Visit Resource Center</a:t>
            </a:r>
            <a:br>
              <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rPr>
            </a:br>
            <a:r>
              <a:rPr kumimoji="0" lang="fr-FR" sz="818"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rPr>
              <a:t>https://aka.ms/sh-rc</a:t>
            </a:r>
            <a:endPar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99" name="Freeform 114">
            <a:extLst>
              <a:ext uri="{FF2B5EF4-FFF2-40B4-BE49-F238E27FC236}">
                <a16:creationId xmlns:a16="http://schemas.microsoft.com/office/drawing/2014/main" id="{40B88176-6592-4062-A315-897D32C7EDBA}"/>
              </a:ext>
            </a:extLst>
          </p:cNvPr>
          <p:cNvSpPr/>
          <p:nvPr/>
        </p:nvSpPr>
        <p:spPr>
          <a:xfrm>
            <a:off x="4015903" y="1020573"/>
            <a:ext cx="313201" cy="128329"/>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marR="0" lvl="0" indent="0" algn="l" defTabSz="309076"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rPr>
              <a:t>Users</a:t>
            </a:r>
          </a:p>
        </p:txBody>
      </p:sp>
      <p:sp>
        <p:nvSpPr>
          <p:cNvPr id="100" name="Freeform 117">
            <a:extLst>
              <a:ext uri="{FF2B5EF4-FFF2-40B4-BE49-F238E27FC236}">
                <a16:creationId xmlns:a16="http://schemas.microsoft.com/office/drawing/2014/main" id="{EE11FAC2-DF34-402C-8592-DE695C29B23E}"/>
              </a:ext>
            </a:extLst>
          </p:cNvPr>
          <p:cNvSpPr/>
          <p:nvPr/>
        </p:nvSpPr>
        <p:spPr>
          <a:xfrm>
            <a:off x="816097" y="1589337"/>
            <a:ext cx="276363" cy="98113"/>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marR="0" lvl="0" indent="0" algn="l" defTabSz="309076"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rPr>
              <a:t>Invite</a:t>
            </a:r>
          </a:p>
        </p:txBody>
      </p:sp>
      <p:sp>
        <p:nvSpPr>
          <p:cNvPr id="101" name="TextBox 100">
            <a:extLst>
              <a:ext uri="{FF2B5EF4-FFF2-40B4-BE49-F238E27FC236}">
                <a16:creationId xmlns:a16="http://schemas.microsoft.com/office/drawing/2014/main" id="{77144879-8180-4B9D-8494-6F7A617334A2}"/>
              </a:ext>
            </a:extLst>
          </p:cNvPr>
          <p:cNvSpPr txBox="1"/>
          <p:nvPr/>
        </p:nvSpPr>
        <p:spPr>
          <a:xfrm>
            <a:off x="5191561" y="646946"/>
            <a:ext cx="2787952" cy="302262"/>
          </a:xfrm>
          <a:prstGeom prst="rect">
            <a:avLst/>
          </a:prstGeom>
          <a:noFill/>
        </p:spPr>
        <p:txBody>
          <a:bodyPr wrap="square" rtlCol="0">
            <a:spAutoFit/>
          </a:bodyPr>
          <a:lstStyle/>
          <a:p>
            <a:pPr marL="0" marR="0" lvl="0" indent="0" algn="ctr" defTabSz="914110" rtl="0" eaLnBrk="1" fontAlgn="auto" latinLnBrk="0" hangingPunct="1">
              <a:lnSpc>
                <a:spcPct val="100000"/>
              </a:lnSpc>
              <a:spcBef>
                <a:spcPts val="0"/>
              </a:spcBef>
              <a:spcAft>
                <a:spcPts val="0"/>
              </a:spcAft>
              <a:buClrTx/>
              <a:buSzTx/>
              <a:buFontTx/>
              <a:buNone/>
              <a:tabLst/>
              <a:defRPr/>
            </a:pPr>
            <a:r>
              <a:rPr kumimoji="0" lang="en-US" sz="1364" b="1" i="0" u="none" strike="noStrike" kern="1200" cap="none" spc="0" normalizeH="0" baseline="0" noProof="0" dirty="0">
                <a:ln>
                  <a:noFill/>
                </a:ln>
                <a:solidFill>
                  <a:prstClr val="white"/>
                </a:solidFill>
                <a:effectLst/>
                <a:uLnTx/>
                <a:uFillTx/>
                <a:latin typeface="Segoe UI Semilight" panose="020B0402040204020203" pitchFamily="34" charset="0"/>
                <a:ea typeface="+mn-ea"/>
                <a:cs typeface="Segoe UI Semilight" panose="020B0402040204020203" pitchFamily="34" charset="0"/>
              </a:rPr>
              <a:t>Invite Unlimited Users</a:t>
            </a:r>
          </a:p>
        </p:txBody>
      </p:sp>
      <p:sp>
        <p:nvSpPr>
          <p:cNvPr id="102" name="Rounded Rectangle 102">
            <a:extLst>
              <a:ext uri="{FF2B5EF4-FFF2-40B4-BE49-F238E27FC236}">
                <a16:creationId xmlns:a16="http://schemas.microsoft.com/office/drawing/2014/main" id="{0AC88ED1-07BA-4F5B-AB0C-65D85687AB14}"/>
              </a:ext>
            </a:extLst>
          </p:cNvPr>
          <p:cNvSpPr/>
          <p:nvPr/>
        </p:nvSpPr>
        <p:spPr>
          <a:xfrm>
            <a:off x="10794021" y="1459536"/>
            <a:ext cx="87284" cy="87284"/>
          </a:xfrm>
          <a:prstGeom prst="roundRect">
            <a:avLst>
              <a:gd name="adj" fmla="val 50000"/>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63617"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103" name="Rounded Rectangle 103">
            <a:extLst>
              <a:ext uri="{FF2B5EF4-FFF2-40B4-BE49-F238E27FC236}">
                <a16:creationId xmlns:a16="http://schemas.microsoft.com/office/drawing/2014/main" id="{24D9C6E3-5146-4210-808C-33A8704E8EE1}"/>
              </a:ext>
            </a:extLst>
          </p:cNvPr>
          <p:cNvSpPr/>
          <p:nvPr/>
        </p:nvSpPr>
        <p:spPr>
          <a:xfrm>
            <a:off x="11389587" y="1459536"/>
            <a:ext cx="87284" cy="87284"/>
          </a:xfrm>
          <a:prstGeom prst="roundRect">
            <a:avLst>
              <a:gd name="adj" fmla="val 50000"/>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17"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endParaRPr>
          </a:p>
        </p:txBody>
      </p:sp>
      <p:grpSp>
        <p:nvGrpSpPr>
          <p:cNvPr id="104" name="Group 103">
            <a:extLst>
              <a:ext uri="{FF2B5EF4-FFF2-40B4-BE49-F238E27FC236}">
                <a16:creationId xmlns:a16="http://schemas.microsoft.com/office/drawing/2014/main" id="{F598417C-79B8-4972-A23E-42F56644EAFF}"/>
              </a:ext>
            </a:extLst>
          </p:cNvPr>
          <p:cNvGrpSpPr/>
          <p:nvPr/>
        </p:nvGrpSpPr>
        <p:grpSpPr>
          <a:xfrm>
            <a:off x="455753" y="1336637"/>
            <a:ext cx="330882" cy="333083"/>
            <a:chOff x="455753" y="1305456"/>
            <a:chExt cx="330882" cy="333083"/>
          </a:xfrm>
          <a:solidFill>
            <a:srgbClr val="5B9BD5"/>
          </a:solidFill>
        </p:grpSpPr>
        <p:sp>
          <p:nvSpPr>
            <p:cNvPr id="105" name="Rounded Rectangle 93">
              <a:extLst>
                <a:ext uri="{FF2B5EF4-FFF2-40B4-BE49-F238E27FC236}">
                  <a16:creationId xmlns:a16="http://schemas.microsoft.com/office/drawing/2014/main" id="{55B9B781-976A-4333-BB62-115F4F771277}"/>
                </a:ext>
              </a:extLst>
            </p:cNvPr>
            <p:cNvSpPr/>
            <p:nvPr/>
          </p:nvSpPr>
          <p:spPr>
            <a:xfrm>
              <a:off x="455753" y="1305456"/>
              <a:ext cx="330882" cy="333083"/>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17"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106" name="mail" title="Icon of an envelope">
              <a:extLst>
                <a:ext uri="{FF2B5EF4-FFF2-40B4-BE49-F238E27FC236}">
                  <a16:creationId xmlns:a16="http://schemas.microsoft.com/office/drawing/2014/main" id="{DB066302-6683-41D8-85BF-32BBBF6EB760}"/>
                </a:ext>
              </a:extLst>
            </p:cNvPr>
            <p:cNvSpPr>
              <a:spLocks noChangeAspect="1" noEditPoints="1"/>
            </p:cNvSpPr>
            <p:nvPr/>
          </p:nvSpPr>
          <p:spPr bwMode="auto">
            <a:xfrm>
              <a:off x="536657" y="1419316"/>
              <a:ext cx="169075" cy="105363"/>
            </a:xfrm>
            <a:custGeom>
              <a:avLst/>
              <a:gdLst>
                <a:gd name="T0" fmla="*/ 245 w 245"/>
                <a:gd name="T1" fmla="*/ 75 h 147"/>
                <a:gd name="T2" fmla="*/ 245 w 245"/>
                <a:gd name="T3" fmla="*/ 147 h 147"/>
                <a:gd name="T4" fmla="*/ 0 w 245"/>
                <a:gd name="T5" fmla="*/ 147 h 147"/>
                <a:gd name="T6" fmla="*/ 0 w 245"/>
                <a:gd name="T7" fmla="*/ 0 h 147"/>
                <a:gd name="T8" fmla="*/ 245 w 245"/>
                <a:gd name="T9" fmla="*/ 0 h 147"/>
                <a:gd name="T10" fmla="*/ 245 w 245"/>
                <a:gd name="T11" fmla="*/ 75 h 147"/>
                <a:gd name="T12" fmla="*/ 0 w 245"/>
                <a:gd name="T13" fmla="*/ 0 h 147"/>
                <a:gd name="T14" fmla="*/ 123 w 245"/>
                <a:gd name="T15" fmla="*/ 73 h 147"/>
                <a:gd name="T16" fmla="*/ 245 w 245"/>
                <a:gd name="T1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5" h="147">
                  <a:moveTo>
                    <a:pt x="245" y="75"/>
                  </a:moveTo>
                  <a:lnTo>
                    <a:pt x="245" y="147"/>
                  </a:lnTo>
                  <a:lnTo>
                    <a:pt x="0" y="147"/>
                  </a:lnTo>
                  <a:lnTo>
                    <a:pt x="0" y="0"/>
                  </a:lnTo>
                  <a:lnTo>
                    <a:pt x="245" y="0"/>
                  </a:lnTo>
                  <a:lnTo>
                    <a:pt x="245" y="75"/>
                  </a:lnTo>
                  <a:moveTo>
                    <a:pt x="0" y="0"/>
                  </a:moveTo>
                  <a:lnTo>
                    <a:pt x="123" y="73"/>
                  </a:lnTo>
                  <a:lnTo>
                    <a:pt x="245" y="0"/>
                  </a:lnTo>
                </a:path>
              </a:pathLst>
            </a:custGeom>
            <a:grpFill/>
            <a:ln w="15875" cap="sq">
              <a:solidFill>
                <a:srgbClr val="BDD7EE"/>
              </a:solidFill>
              <a:prstDash val="solid"/>
              <a:miter lim="800000"/>
              <a:headEnd/>
              <a:tailEnd/>
            </a:ln>
            <a:extLst/>
          </p:spPr>
          <p:txBody>
            <a:bodyPr vert="horz" wrap="square" lIns="79490" tIns="39745" rIns="79490" bIns="39745" numCol="1" anchor="t" anchorCtr="0" compatLnSpc="1">
              <a:prstTxWarp prst="textNoShape">
                <a:avLst/>
              </a:prstTxWarp>
            </a:bodyPr>
            <a:lstStyle/>
            <a:p>
              <a:pPr marL="0" marR="0" lvl="0" indent="0" algn="ctr" defTabSz="914110" rtl="0" eaLnBrk="1" fontAlgn="auto" latinLnBrk="0" hangingPunct="1">
                <a:lnSpc>
                  <a:spcPct val="100000"/>
                </a:lnSpc>
                <a:spcBef>
                  <a:spcPts val="0"/>
                </a:spcBef>
                <a:spcAft>
                  <a:spcPts val="0"/>
                </a:spcAft>
                <a:buClrTx/>
                <a:buSzTx/>
                <a:buFontTx/>
                <a:buNone/>
                <a:tabLst/>
                <a:defRPr/>
              </a:pPr>
              <a:endPar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endParaRPr>
            </a:p>
          </p:txBody>
        </p:sp>
      </p:grpSp>
      <p:sp>
        <p:nvSpPr>
          <p:cNvPr id="107" name="Rounded Rectangle 95">
            <a:extLst>
              <a:ext uri="{FF2B5EF4-FFF2-40B4-BE49-F238E27FC236}">
                <a16:creationId xmlns:a16="http://schemas.microsoft.com/office/drawing/2014/main" id="{F8B01F55-CB2F-48C6-BBA6-FD9A3D3036DF}"/>
              </a:ext>
            </a:extLst>
          </p:cNvPr>
          <p:cNvSpPr/>
          <p:nvPr/>
        </p:nvSpPr>
        <p:spPr>
          <a:xfrm>
            <a:off x="2067984" y="1354368"/>
            <a:ext cx="330882" cy="333083"/>
          </a:xfrm>
          <a:prstGeom prst="roundRect">
            <a:avLst>
              <a:gd name="adj" fmla="val 50000"/>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17"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108" name="mail" title="Icon of an envelope">
            <a:extLst>
              <a:ext uri="{FF2B5EF4-FFF2-40B4-BE49-F238E27FC236}">
                <a16:creationId xmlns:a16="http://schemas.microsoft.com/office/drawing/2014/main" id="{88980645-25E1-4491-AC81-D056A99904CB}"/>
              </a:ext>
            </a:extLst>
          </p:cNvPr>
          <p:cNvSpPr>
            <a:spLocks noChangeAspect="1" noEditPoints="1"/>
          </p:cNvSpPr>
          <p:nvPr/>
        </p:nvSpPr>
        <p:spPr bwMode="auto">
          <a:xfrm>
            <a:off x="2148888" y="1468228"/>
            <a:ext cx="169075" cy="105363"/>
          </a:xfrm>
          <a:custGeom>
            <a:avLst/>
            <a:gdLst>
              <a:gd name="T0" fmla="*/ 245 w 245"/>
              <a:gd name="T1" fmla="*/ 75 h 147"/>
              <a:gd name="T2" fmla="*/ 245 w 245"/>
              <a:gd name="T3" fmla="*/ 147 h 147"/>
              <a:gd name="T4" fmla="*/ 0 w 245"/>
              <a:gd name="T5" fmla="*/ 147 h 147"/>
              <a:gd name="T6" fmla="*/ 0 w 245"/>
              <a:gd name="T7" fmla="*/ 0 h 147"/>
              <a:gd name="T8" fmla="*/ 245 w 245"/>
              <a:gd name="T9" fmla="*/ 0 h 147"/>
              <a:gd name="T10" fmla="*/ 245 w 245"/>
              <a:gd name="T11" fmla="*/ 75 h 147"/>
              <a:gd name="T12" fmla="*/ 0 w 245"/>
              <a:gd name="T13" fmla="*/ 0 h 147"/>
              <a:gd name="T14" fmla="*/ 123 w 245"/>
              <a:gd name="T15" fmla="*/ 73 h 147"/>
              <a:gd name="T16" fmla="*/ 245 w 245"/>
              <a:gd name="T1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5" h="147">
                <a:moveTo>
                  <a:pt x="245" y="75"/>
                </a:moveTo>
                <a:lnTo>
                  <a:pt x="245" y="147"/>
                </a:lnTo>
                <a:lnTo>
                  <a:pt x="0" y="147"/>
                </a:lnTo>
                <a:lnTo>
                  <a:pt x="0" y="0"/>
                </a:lnTo>
                <a:lnTo>
                  <a:pt x="245" y="0"/>
                </a:lnTo>
                <a:lnTo>
                  <a:pt x="245" y="75"/>
                </a:lnTo>
                <a:moveTo>
                  <a:pt x="0" y="0"/>
                </a:moveTo>
                <a:lnTo>
                  <a:pt x="123" y="73"/>
                </a:lnTo>
                <a:lnTo>
                  <a:pt x="245" y="0"/>
                </a:lnTo>
              </a:path>
            </a:pathLst>
          </a:custGeom>
          <a:noFill/>
          <a:ln w="15875" cap="sq">
            <a:solidFill>
              <a:srgbClr val="BDD7EE"/>
            </a:solidFill>
            <a:prstDash val="solid"/>
            <a:miter lim="800000"/>
            <a:headEnd/>
            <a:tailEnd/>
          </a:ln>
          <a:extLst/>
        </p:spPr>
        <p:txBody>
          <a:bodyPr vert="horz" wrap="square" lIns="79490" tIns="39745" rIns="79490" bIns="39745" numCol="1" anchor="t" anchorCtr="0" compatLnSpc="1">
            <a:prstTxWarp prst="textNoShape">
              <a:avLst/>
            </a:prstTxWarp>
          </a:bodyPr>
          <a:lstStyle/>
          <a:p>
            <a:pPr marL="0" marR="0" lvl="0" indent="0" algn="ctr" defTabSz="914110" rtl="0" eaLnBrk="1" fontAlgn="auto" latinLnBrk="0" hangingPunct="1">
              <a:lnSpc>
                <a:spcPct val="100000"/>
              </a:lnSpc>
              <a:spcBef>
                <a:spcPts val="0"/>
              </a:spcBef>
              <a:spcAft>
                <a:spcPts val="0"/>
              </a:spcAft>
              <a:buClrTx/>
              <a:buSzTx/>
              <a:buFontTx/>
              <a:buNone/>
              <a:tabLst/>
              <a:defRPr/>
            </a:pPr>
            <a:endPar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109" name="Rounded Rectangle 94">
            <a:extLst>
              <a:ext uri="{FF2B5EF4-FFF2-40B4-BE49-F238E27FC236}">
                <a16:creationId xmlns:a16="http://schemas.microsoft.com/office/drawing/2014/main" id="{D799C307-0BEC-4C4F-B75E-7800BC17520C}"/>
              </a:ext>
            </a:extLst>
          </p:cNvPr>
          <p:cNvSpPr/>
          <p:nvPr/>
        </p:nvSpPr>
        <p:spPr>
          <a:xfrm>
            <a:off x="1167935" y="1336637"/>
            <a:ext cx="330882" cy="333083"/>
          </a:xfrm>
          <a:prstGeom prst="roundRect">
            <a:avLst>
              <a:gd name="adj" fmla="val 50000"/>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17"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110" name="Freeform 135">
            <a:extLst>
              <a:ext uri="{FF2B5EF4-FFF2-40B4-BE49-F238E27FC236}">
                <a16:creationId xmlns:a16="http://schemas.microsoft.com/office/drawing/2014/main" id="{B449C8B1-05D1-4D55-B697-0F4078508551}"/>
              </a:ext>
            </a:extLst>
          </p:cNvPr>
          <p:cNvSpPr/>
          <p:nvPr/>
        </p:nvSpPr>
        <p:spPr>
          <a:xfrm>
            <a:off x="2424485" y="1572617"/>
            <a:ext cx="309168" cy="114335"/>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marR="0" lvl="0" indent="0" algn="l" defTabSz="309076"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rPr>
              <a:t>Invites</a:t>
            </a:r>
          </a:p>
        </p:txBody>
      </p:sp>
      <p:sp>
        <p:nvSpPr>
          <p:cNvPr id="111" name="Rounded Rectangle 144">
            <a:extLst>
              <a:ext uri="{FF2B5EF4-FFF2-40B4-BE49-F238E27FC236}">
                <a16:creationId xmlns:a16="http://schemas.microsoft.com/office/drawing/2014/main" id="{3B3AD287-961E-4B41-BC24-F99EB1AC2D42}"/>
              </a:ext>
            </a:extLst>
          </p:cNvPr>
          <p:cNvSpPr/>
          <p:nvPr/>
        </p:nvSpPr>
        <p:spPr>
          <a:xfrm>
            <a:off x="3639364" y="2377422"/>
            <a:ext cx="330882" cy="333083"/>
          </a:xfrm>
          <a:prstGeom prst="roundRect">
            <a:avLst>
              <a:gd name="adj" fmla="val 50000"/>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463617"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112" name="people_4" title="Icon of a person">
            <a:extLst>
              <a:ext uri="{FF2B5EF4-FFF2-40B4-BE49-F238E27FC236}">
                <a16:creationId xmlns:a16="http://schemas.microsoft.com/office/drawing/2014/main" id="{B1AAC5C1-1078-44ED-AF3B-FFF23BB9FDD5}"/>
              </a:ext>
            </a:extLst>
          </p:cNvPr>
          <p:cNvSpPr>
            <a:spLocks noChangeAspect="1" noEditPoints="1"/>
          </p:cNvSpPr>
          <p:nvPr/>
        </p:nvSpPr>
        <p:spPr bwMode="auto">
          <a:xfrm>
            <a:off x="3731745" y="2462283"/>
            <a:ext cx="146120" cy="163360"/>
          </a:xfrm>
          <a:custGeom>
            <a:avLst/>
            <a:gdLst>
              <a:gd name="T0" fmla="*/ 48 w 246"/>
              <a:gd name="T1" fmla="*/ 76 h 275"/>
              <a:gd name="T2" fmla="*/ 124 w 246"/>
              <a:gd name="T3" fmla="*/ 0 h 275"/>
              <a:gd name="T4" fmla="*/ 201 w 246"/>
              <a:gd name="T5" fmla="*/ 76 h 275"/>
              <a:gd name="T6" fmla="*/ 124 w 246"/>
              <a:gd name="T7" fmla="*/ 152 h 275"/>
              <a:gd name="T8" fmla="*/ 48 w 246"/>
              <a:gd name="T9" fmla="*/ 76 h 275"/>
              <a:gd name="T10" fmla="*/ 246 w 246"/>
              <a:gd name="T11" fmla="*/ 275 h 275"/>
              <a:gd name="T12" fmla="*/ 123 w 246"/>
              <a:gd name="T13" fmla="*/ 152 h 275"/>
              <a:gd name="T14" fmla="*/ 0 w 246"/>
              <a:gd name="T15" fmla="*/ 275 h 2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275">
                <a:moveTo>
                  <a:pt x="48" y="76"/>
                </a:moveTo>
                <a:cubicBezTo>
                  <a:pt x="48" y="34"/>
                  <a:pt x="82" y="0"/>
                  <a:pt x="124" y="0"/>
                </a:cubicBezTo>
                <a:cubicBezTo>
                  <a:pt x="166" y="0"/>
                  <a:pt x="201" y="34"/>
                  <a:pt x="201" y="76"/>
                </a:cubicBezTo>
                <a:cubicBezTo>
                  <a:pt x="201" y="118"/>
                  <a:pt x="166" y="152"/>
                  <a:pt x="124" y="152"/>
                </a:cubicBezTo>
                <a:cubicBezTo>
                  <a:pt x="82" y="152"/>
                  <a:pt x="48" y="118"/>
                  <a:pt x="48" y="76"/>
                </a:cubicBezTo>
                <a:close/>
                <a:moveTo>
                  <a:pt x="246" y="275"/>
                </a:moveTo>
                <a:cubicBezTo>
                  <a:pt x="246" y="207"/>
                  <a:pt x="191" y="152"/>
                  <a:pt x="123" y="152"/>
                </a:cubicBezTo>
                <a:cubicBezTo>
                  <a:pt x="55" y="152"/>
                  <a:pt x="0" y="207"/>
                  <a:pt x="0" y="275"/>
                </a:cubicBezTo>
              </a:path>
            </a:pathLst>
          </a:custGeom>
          <a:noFill/>
          <a:ln w="15875" cap="sq">
            <a:solidFill>
              <a:srgbClr val="BAD80A"/>
            </a:solidFill>
            <a:prstDash val="solid"/>
            <a:miter lim="800000"/>
            <a:headEnd/>
            <a:tailEnd/>
          </a:ln>
          <a:extLst/>
        </p:spPr>
        <p:txBody>
          <a:bodyPr vert="horz" wrap="square" lIns="79490" tIns="39745" rIns="79490" bIns="39745" numCol="1" anchor="t" anchorCtr="0" compatLnSpc="1">
            <a:prstTxWarp prst="textNoShape">
              <a:avLst/>
            </a:prstTxWarp>
          </a:bodyPr>
          <a:lstStyle/>
          <a:p>
            <a:pPr marL="0" marR="0" lvl="0" indent="0" algn="l" defTabSz="914110" rtl="0" eaLnBrk="1" fontAlgn="auto" latinLnBrk="0" hangingPunct="1">
              <a:lnSpc>
                <a:spcPct val="100000"/>
              </a:lnSpc>
              <a:spcBef>
                <a:spcPts val="0"/>
              </a:spcBef>
              <a:spcAft>
                <a:spcPts val="0"/>
              </a:spcAft>
              <a:buClrTx/>
              <a:buSzTx/>
              <a:buFontTx/>
              <a:buNone/>
              <a:tabLst/>
              <a:defRPr/>
            </a:pPr>
            <a:endParaRPr kumimoji="0" lang="en-US" sz="818"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endParaRPr>
          </a:p>
        </p:txBody>
      </p:sp>
      <p:sp>
        <p:nvSpPr>
          <p:cNvPr id="113" name="Freeform 148">
            <a:extLst>
              <a:ext uri="{FF2B5EF4-FFF2-40B4-BE49-F238E27FC236}">
                <a16:creationId xmlns:a16="http://schemas.microsoft.com/office/drawing/2014/main" id="{A697E4DC-F1D3-4077-984B-12D5656D867A}"/>
              </a:ext>
            </a:extLst>
          </p:cNvPr>
          <p:cNvSpPr/>
          <p:nvPr/>
        </p:nvSpPr>
        <p:spPr>
          <a:xfrm>
            <a:off x="6271773" y="1484544"/>
            <a:ext cx="938714" cy="388446"/>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076"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rPr>
              <a:t>Validate unique</a:t>
            </a:r>
            <a:br>
              <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rPr>
            </a:br>
            <a:r>
              <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rPr>
              <a:t>Support Access Id</a:t>
            </a:r>
          </a:p>
        </p:txBody>
      </p:sp>
      <p:sp>
        <p:nvSpPr>
          <p:cNvPr id="114" name="Rounded Rectangle 149">
            <a:extLst>
              <a:ext uri="{FF2B5EF4-FFF2-40B4-BE49-F238E27FC236}">
                <a16:creationId xmlns:a16="http://schemas.microsoft.com/office/drawing/2014/main" id="{C1FCC7CB-0EB3-4559-A6D7-8C53BD9B624E}"/>
              </a:ext>
            </a:extLst>
          </p:cNvPr>
          <p:cNvSpPr/>
          <p:nvPr/>
        </p:nvSpPr>
        <p:spPr>
          <a:xfrm>
            <a:off x="6181314" y="1459536"/>
            <a:ext cx="87284" cy="87284"/>
          </a:xfrm>
          <a:prstGeom prst="roundRect">
            <a:avLst>
              <a:gd name="adj" fmla="val 50000"/>
            </a:avLst>
          </a:prstGeom>
          <a:solidFill>
            <a:srgbClr val="00BC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17"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115" name="Freeform 150">
            <a:extLst>
              <a:ext uri="{FF2B5EF4-FFF2-40B4-BE49-F238E27FC236}">
                <a16:creationId xmlns:a16="http://schemas.microsoft.com/office/drawing/2014/main" id="{7D641D09-EBCC-4115-B150-8D4882B4F1B8}"/>
              </a:ext>
            </a:extLst>
          </p:cNvPr>
          <p:cNvSpPr/>
          <p:nvPr/>
        </p:nvSpPr>
        <p:spPr>
          <a:xfrm>
            <a:off x="7691115" y="1539414"/>
            <a:ext cx="1190034" cy="395619"/>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076"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rPr>
              <a:t>Verify Incident Creation on Microsoft Premier Online Portal</a:t>
            </a:r>
          </a:p>
        </p:txBody>
      </p:sp>
      <p:sp>
        <p:nvSpPr>
          <p:cNvPr id="116" name="Rounded Rectangle 151">
            <a:extLst>
              <a:ext uri="{FF2B5EF4-FFF2-40B4-BE49-F238E27FC236}">
                <a16:creationId xmlns:a16="http://schemas.microsoft.com/office/drawing/2014/main" id="{76662D86-B9C1-4FA4-93AC-87F64A5D9D04}"/>
              </a:ext>
            </a:extLst>
          </p:cNvPr>
          <p:cNvSpPr/>
          <p:nvPr/>
        </p:nvSpPr>
        <p:spPr>
          <a:xfrm>
            <a:off x="7598015" y="1459536"/>
            <a:ext cx="87284" cy="87284"/>
          </a:xfrm>
          <a:prstGeom prst="roundRect">
            <a:avLst>
              <a:gd name="adj" fmla="val 50000"/>
            </a:avLst>
          </a:prstGeom>
          <a:solidFill>
            <a:srgbClr val="00BC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17"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117" name="Rounded Rectangle 152">
            <a:extLst>
              <a:ext uri="{FF2B5EF4-FFF2-40B4-BE49-F238E27FC236}">
                <a16:creationId xmlns:a16="http://schemas.microsoft.com/office/drawing/2014/main" id="{6E0C24F6-53CE-4BA2-9EE4-31A46D19EF50}"/>
              </a:ext>
            </a:extLst>
          </p:cNvPr>
          <p:cNvSpPr/>
          <p:nvPr/>
        </p:nvSpPr>
        <p:spPr>
          <a:xfrm>
            <a:off x="3661339" y="1336637"/>
            <a:ext cx="330882" cy="333083"/>
          </a:xfrm>
          <a:prstGeom prst="roundRect">
            <a:avLst>
              <a:gd name="adj" fmla="val 50000"/>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17"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118" name="Telemarketer_E7B9" title="Icon of a person wearing a headset">
            <a:extLst>
              <a:ext uri="{FF2B5EF4-FFF2-40B4-BE49-F238E27FC236}">
                <a16:creationId xmlns:a16="http://schemas.microsoft.com/office/drawing/2014/main" id="{C91F920C-657B-4551-81F6-BBB37CF2A83E}"/>
              </a:ext>
            </a:extLst>
          </p:cNvPr>
          <p:cNvSpPr>
            <a:spLocks noChangeAspect="1" noEditPoints="1"/>
          </p:cNvSpPr>
          <p:nvPr/>
        </p:nvSpPr>
        <p:spPr bwMode="auto">
          <a:xfrm>
            <a:off x="3754537" y="1417019"/>
            <a:ext cx="144487" cy="172319"/>
          </a:xfrm>
          <a:custGeom>
            <a:avLst/>
            <a:gdLst>
              <a:gd name="T0" fmla="*/ 0 w 3250"/>
              <a:gd name="T1" fmla="*/ 3875 h 3875"/>
              <a:gd name="T2" fmla="*/ 1625 w 3250"/>
              <a:gd name="T3" fmla="*/ 2250 h 3875"/>
              <a:gd name="T4" fmla="*/ 3250 w 3250"/>
              <a:gd name="T5" fmla="*/ 3875 h 3875"/>
              <a:gd name="T6" fmla="*/ 750 w 3250"/>
              <a:gd name="T7" fmla="*/ 1750 h 3875"/>
              <a:gd name="T8" fmla="*/ 750 w 3250"/>
              <a:gd name="T9" fmla="*/ 750 h 3875"/>
              <a:gd name="T10" fmla="*/ 500 w 3250"/>
              <a:gd name="T11" fmla="*/ 500 h 3875"/>
              <a:gd name="T12" fmla="*/ 250 w 3250"/>
              <a:gd name="T13" fmla="*/ 750 h 3875"/>
              <a:gd name="T14" fmla="*/ 250 w 3250"/>
              <a:gd name="T15" fmla="*/ 1500 h 3875"/>
              <a:gd name="T16" fmla="*/ 500 w 3250"/>
              <a:gd name="T17" fmla="*/ 1750 h 3875"/>
              <a:gd name="T18" fmla="*/ 1500 w 3250"/>
              <a:gd name="T19" fmla="*/ 1750 h 3875"/>
              <a:gd name="T20" fmla="*/ 690 w 3250"/>
              <a:gd name="T21" fmla="*/ 1751 h 3875"/>
              <a:gd name="T22" fmla="*/ 1625 w 3250"/>
              <a:gd name="T23" fmla="*/ 2250 h 3875"/>
              <a:gd name="T24" fmla="*/ 2750 w 3250"/>
              <a:gd name="T25" fmla="*/ 1125 h 3875"/>
              <a:gd name="T26" fmla="*/ 1625 w 3250"/>
              <a:gd name="T27" fmla="*/ 0 h 3875"/>
              <a:gd name="T28" fmla="*/ 689 w 3250"/>
              <a:gd name="T29" fmla="*/ 500 h 38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50" h="3875">
                <a:moveTo>
                  <a:pt x="0" y="3875"/>
                </a:moveTo>
                <a:cubicBezTo>
                  <a:pt x="0" y="2978"/>
                  <a:pt x="728" y="2250"/>
                  <a:pt x="1625" y="2250"/>
                </a:cubicBezTo>
                <a:cubicBezTo>
                  <a:pt x="2522" y="2250"/>
                  <a:pt x="3250" y="2978"/>
                  <a:pt x="3250" y="3875"/>
                </a:cubicBezTo>
                <a:moveTo>
                  <a:pt x="750" y="1750"/>
                </a:moveTo>
                <a:cubicBezTo>
                  <a:pt x="750" y="750"/>
                  <a:pt x="750" y="750"/>
                  <a:pt x="750" y="750"/>
                </a:cubicBezTo>
                <a:cubicBezTo>
                  <a:pt x="750" y="612"/>
                  <a:pt x="638" y="500"/>
                  <a:pt x="500" y="500"/>
                </a:cubicBezTo>
                <a:cubicBezTo>
                  <a:pt x="362" y="500"/>
                  <a:pt x="250" y="612"/>
                  <a:pt x="250" y="750"/>
                </a:cubicBezTo>
                <a:cubicBezTo>
                  <a:pt x="250" y="1500"/>
                  <a:pt x="250" y="1500"/>
                  <a:pt x="250" y="1500"/>
                </a:cubicBezTo>
                <a:cubicBezTo>
                  <a:pt x="250" y="1638"/>
                  <a:pt x="362" y="1750"/>
                  <a:pt x="500" y="1750"/>
                </a:cubicBezTo>
                <a:cubicBezTo>
                  <a:pt x="1500" y="1750"/>
                  <a:pt x="1500" y="1750"/>
                  <a:pt x="1500" y="1750"/>
                </a:cubicBezTo>
                <a:moveTo>
                  <a:pt x="690" y="1751"/>
                </a:moveTo>
                <a:cubicBezTo>
                  <a:pt x="892" y="2052"/>
                  <a:pt x="1235" y="2250"/>
                  <a:pt x="1625" y="2250"/>
                </a:cubicBezTo>
                <a:cubicBezTo>
                  <a:pt x="2246" y="2250"/>
                  <a:pt x="2750" y="1746"/>
                  <a:pt x="2750" y="1125"/>
                </a:cubicBezTo>
                <a:cubicBezTo>
                  <a:pt x="2750" y="504"/>
                  <a:pt x="2246" y="0"/>
                  <a:pt x="1625" y="0"/>
                </a:cubicBezTo>
                <a:cubicBezTo>
                  <a:pt x="1235" y="0"/>
                  <a:pt x="891" y="199"/>
                  <a:pt x="689" y="500"/>
                </a:cubicBezTo>
              </a:path>
            </a:pathLst>
          </a:custGeom>
          <a:noFill/>
          <a:ln w="15875" cap="sq">
            <a:solidFill>
              <a:srgbClr val="00BCF2"/>
            </a:solidFill>
            <a:prstDash val="solid"/>
            <a:miter lim="800000"/>
            <a:headEnd/>
            <a:tailEnd/>
          </a:ln>
          <a:extLst/>
        </p:spPr>
        <p:txBody>
          <a:bodyPr vert="horz" wrap="square" lIns="79490" tIns="39745" rIns="79490" bIns="39745" numCol="1" anchor="t" anchorCtr="0" compatLnSpc="1">
            <a:prstTxWarp prst="textNoShape">
              <a:avLst/>
            </a:prstTxWarp>
          </a:bodyPr>
          <a:lstStyle/>
          <a:p>
            <a:pPr marL="0" marR="0" lvl="0" indent="0" algn="l" defTabSz="914110" rtl="0" eaLnBrk="1" fontAlgn="auto" latinLnBrk="0" hangingPunct="1">
              <a:lnSpc>
                <a:spcPct val="100000"/>
              </a:lnSpc>
              <a:spcBef>
                <a:spcPts val="0"/>
              </a:spcBef>
              <a:spcAft>
                <a:spcPts val="0"/>
              </a:spcAft>
              <a:buClrTx/>
              <a:buSzTx/>
              <a:buFontTx/>
              <a:buNone/>
              <a:tabLst/>
              <a:defRPr/>
            </a:pPr>
            <a:endParaRPr kumimoji="0" lang="en-US" sz="695"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9" name="Freeform 154">
            <a:extLst>
              <a:ext uri="{FF2B5EF4-FFF2-40B4-BE49-F238E27FC236}">
                <a16:creationId xmlns:a16="http://schemas.microsoft.com/office/drawing/2014/main" id="{2A2A3163-6141-4304-857D-D892F0EA81BC}"/>
              </a:ext>
            </a:extLst>
          </p:cNvPr>
          <p:cNvSpPr/>
          <p:nvPr/>
        </p:nvSpPr>
        <p:spPr>
          <a:xfrm>
            <a:off x="4901573" y="1457396"/>
            <a:ext cx="542605" cy="335522"/>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076"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rPr>
              <a:t>Register</a:t>
            </a:r>
          </a:p>
        </p:txBody>
      </p:sp>
      <p:sp>
        <p:nvSpPr>
          <p:cNvPr id="120" name="Freeform 155">
            <a:extLst>
              <a:ext uri="{FF2B5EF4-FFF2-40B4-BE49-F238E27FC236}">
                <a16:creationId xmlns:a16="http://schemas.microsoft.com/office/drawing/2014/main" id="{E0C14288-77B4-409F-98DF-74BB8D38609E}"/>
              </a:ext>
            </a:extLst>
          </p:cNvPr>
          <p:cNvSpPr/>
          <p:nvPr/>
        </p:nvSpPr>
        <p:spPr>
          <a:xfrm>
            <a:off x="4015903" y="1512773"/>
            <a:ext cx="425607" cy="340658"/>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marR="0" lvl="0" indent="0" algn="l" defTabSz="309076"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rPr>
              <a:t>Support </a:t>
            </a:r>
            <a:br>
              <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rPr>
            </a:br>
            <a:r>
              <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rPr>
              <a:t>Contact</a:t>
            </a:r>
          </a:p>
        </p:txBody>
      </p:sp>
      <p:sp>
        <p:nvSpPr>
          <p:cNvPr id="121" name="Rounded Rectangle 156">
            <a:extLst>
              <a:ext uri="{FF2B5EF4-FFF2-40B4-BE49-F238E27FC236}">
                <a16:creationId xmlns:a16="http://schemas.microsoft.com/office/drawing/2014/main" id="{E008DBF5-B023-4932-8B8C-D080374C4A14}"/>
              </a:ext>
            </a:extLst>
          </p:cNvPr>
          <p:cNvSpPr/>
          <p:nvPr/>
        </p:nvSpPr>
        <p:spPr>
          <a:xfrm>
            <a:off x="4839610" y="1459536"/>
            <a:ext cx="87284" cy="87284"/>
          </a:xfrm>
          <a:prstGeom prst="roundRect">
            <a:avLst>
              <a:gd name="adj" fmla="val 50000"/>
            </a:avLst>
          </a:prstGeom>
          <a:solidFill>
            <a:srgbClr val="00BC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17"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122" name="Freeform 159">
            <a:extLst>
              <a:ext uri="{FF2B5EF4-FFF2-40B4-BE49-F238E27FC236}">
                <a16:creationId xmlns:a16="http://schemas.microsoft.com/office/drawing/2014/main" id="{6BCCB732-FB6E-4101-B615-D982437114BC}"/>
              </a:ext>
            </a:extLst>
          </p:cNvPr>
          <p:cNvSpPr/>
          <p:nvPr/>
        </p:nvSpPr>
        <p:spPr>
          <a:xfrm>
            <a:off x="1513255" y="1553976"/>
            <a:ext cx="457147" cy="810419"/>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marR="0" lvl="0" indent="0" algn="l" defTabSz="309076"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rPr>
              <a:t>Services Admin/ Global Admin and Microsoft reps*</a:t>
            </a:r>
          </a:p>
        </p:txBody>
      </p:sp>
      <p:sp>
        <p:nvSpPr>
          <p:cNvPr id="123" name="Freeform 213">
            <a:extLst>
              <a:ext uri="{FF2B5EF4-FFF2-40B4-BE49-F238E27FC236}">
                <a16:creationId xmlns:a16="http://schemas.microsoft.com/office/drawing/2014/main" id="{E057CFA0-7A51-45EE-98F2-01FD91BDC822}"/>
              </a:ext>
            </a:extLst>
          </p:cNvPr>
          <p:cNvSpPr/>
          <p:nvPr/>
        </p:nvSpPr>
        <p:spPr>
          <a:xfrm>
            <a:off x="4015903" y="2583467"/>
            <a:ext cx="680274" cy="261642"/>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marR="0" lvl="0" indent="0" algn="l" defTabSz="309076"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rPr>
              <a:t>Azure Admin/ Contributor</a:t>
            </a:r>
          </a:p>
        </p:txBody>
      </p:sp>
      <p:sp>
        <p:nvSpPr>
          <p:cNvPr id="124" name="Freeform 215">
            <a:extLst>
              <a:ext uri="{FF2B5EF4-FFF2-40B4-BE49-F238E27FC236}">
                <a16:creationId xmlns:a16="http://schemas.microsoft.com/office/drawing/2014/main" id="{4D698E9E-2C9D-4D11-9168-B47C6A7B824A}"/>
              </a:ext>
            </a:extLst>
          </p:cNvPr>
          <p:cNvSpPr/>
          <p:nvPr/>
        </p:nvSpPr>
        <p:spPr>
          <a:xfrm>
            <a:off x="4015903" y="2112717"/>
            <a:ext cx="553347" cy="206688"/>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marR="0" lvl="0" indent="0" algn="l" defTabSz="309076"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rPr>
              <a:t>Workspace </a:t>
            </a:r>
            <a:br>
              <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rPr>
            </a:br>
            <a:r>
              <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rPr>
              <a:t>Admins</a:t>
            </a:r>
          </a:p>
        </p:txBody>
      </p:sp>
      <p:sp>
        <p:nvSpPr>
          <p:cNvPr id="125" name="Freeform 254">
            <a:extLst>
              <a:ext uri="{FF2B5EF4-FFF2-40B4-BE49-F238E27FC236}">
                <a16:creationId xmlns:a16="http://schemas.microsoft.com/office/drawing/2014/main" id="{6A0217CE-9321-4168-996D-EE48933BDB38}"/>
              </a:ext>
            </a:extLst>
          </p:cNvPr>
          <p:cNvSpPr/>
          <p:nvPr/>
        </p:nvSpPr>
        <p:spPr>
          <a:xfrm>
            <a:off x="6295537" y="2579808"/>
            <a:ext cx="705634" cy="261658"/>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marR="0" lvl="0" indent="0" algn="l" defTabSz="309076"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rPr>
              <a:t>Configure  Assessments</a:t>
            </a:r>
          </a:p>
        </p:txBody>
      </p:sp>
      <p:sp>
        <p:nvSpPr>
          <p:cNvPr id="126" name="Rounded Rectangle 255">
            <a:extLst>
              <a:ext uri="{FF2B5EF4-FFF2-40B4-BE49-F238E27FC236}">
                <a16:creationId xmlns:a16="http://schemas.microsoft.com/office/drawing/2014/main" id="{0E212F3C-EA57-400E-86A7-4619EE91948B}"/>
              </a:ext>
            </a:extLst>
          </p:cNvPr>
          <p:cNvSpPr/>
          <p:nvPr/>
        </p:nvSpPr>
        <p:spPr>
          <a:xfrm>
            <a:off x="6181314" y="2502986"/>
            <a:ext cx="87284" cy="88710"/>
          </a:xfrm>
          <a:prstGeom prst="roundRect">
            <a:avLst>
              <a:gd name="adj" fmla="val 50000"/>
            </a:avLst>
          </a:prstGeom>
          <a:solidFill>
            <a:srgbClr val="BAD8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17"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dirty="0">
              <a:ln>
                <a:noFill/>
              </a:ln>
              <a:solidFill>
                <a:srgbClr val="5B9BD5">
                  <a:lumMod val="50000"/>
                </a:srgbClr>
              </a:solidFill>
              <a:effectLst/>
              <a:uLnTx/>
              <a:uFillTx/>
              <a:latin typeface="Segoe UI" panose="020B0502040204020203" pitchFamily="34" charset="0"/>
              <a:ea typeface="+mn-ea"/>
              <a:cs typeface="Segoe UI" panose="020B0502040204020203" pitchFamily="34" charset="0"/>
            </a:endParaRPr>
          </a:p>
        </p:txBody>
      </p:sp>
      <p:sp>
        <p:nvSpPr>
          <p:cNvPr id="127" name="Freeform 256">
            <a:extLst>
              <a:ext uri="{FF2B5EF4-FFF2-40B4-BE49-F238E27FC236}">
                <a16:creationId xmlns:a16="http://schemas.microsoft.com/office/drawing/2014/main" id="{7B3A605D-51DE-4513-B541-D7F9B2B530B6}"/>
              </a:ext>
            </a:extLst>
          </p:cNvPr>
          <p:cNvSpPr/>
          <p:nvPr/>
        </p:nvSpPr>
        <p:spPr>
          <a:xfrm>
            <a:off x="7745989" y="2527289"/>
            <a:ext cx="1659758" cy="404249"/>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marR="0" lvl="0" indent="0" algn="l" defTabSz="309076"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rPr>
              <a:t>Enable registered Services Hub users to contribute to Assessments</a:t>
            </a:r>
          </a:p>
        </p:txBody>
      </p:sp>
      <p:sp>
        <p:nvSpPr>
          <p:cNvPr id="128" name="Rounded Rectangle 257">
            <a:extLst>
              <a:ext uri="{FF2B5EF4-FFF2-40B4-BE49-F238E27FC236}">
                <a16:creationId xmlns:a16="http://schemas.microsoft.com/office/drawing/2014/main" id="{AAD50244-B2D9-4DBA-9CD4-74091B7E9CA6}"/>
              </a:ext>
            </a:extLst>
          </p:cNvPr>
          <p:cNvSpPr/>
          <p:nvPr/>
        </p:nvSpPr>
        <p:spPr>
          <a:xfrm>
            <a:off x="7598015" y="2502986"/>
            <a:ext cx="87284" cy="88710"/>
          </a:xfrm>
          <a:prstGeom prst="roundRect">
            <a:avLst>
              <a:gd name="adj" fmla="val 50000"/>
            </a:avLst>
          </a:prstGeom>
          <a:solidFill>
            <a:srgbClr val="BAD8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17"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dirty="0">
              <a:ln>
                <a:noFill/>
              </a:ln>
              <a:solidFill>
                <a:srgbClr val="5B9BD5">
                  <a:lumMod val="50000"/>
                </a:srgbClr>
              </a:solidFill>
              <a:effectLst/>
              <a:uLnTx/>
              <a:uFillTx/>
              <a:latin typeface="Segoe UI" panose="020B0502040204020203" pitchFamily="34" charset="0"/>
              <a:ea typeface="+mn-ea"/>
              <a:cs typeface="Segoe UI" panose="020B0502040204020203" pitchFamily="34" charset="0"/>
            </a:endParaRPr>
          </a:p>
        </p:txBody>
      </p:sp>
      <p:sp>
        <p:nvSpPr>
          <p:cNvPr id="129" name="Freeform 258">
            <a:extLst>
              <a:ext uri="{FF2B5EF4-FFF2-40B4-BE49-F238E27FC236}">
                <a16:creationId xmlns:a16="http://schemas.microsoft.com/office/drawing/2014/main" id="{1EA8B692-8E17-422F-8823-9A716B717EDF}"/>
              </a:ext>
            </a:extLst>
          </p:cNvPr>
          <p:cNvSpPr/>
          <p:nvPr/>
        </p:nvSpPr>
        <p:spPr>
          <a:xfrm>
            <a:off x="4958548" y="2585260"/>
            <a:ext cx="389982" cy="157108"/>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marR="0" lvl="0" indent="0" algn="l" defTabSz="309076"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rPr>
              <a:t>Register</a:t>
            </a:r>
          </a:p>
        </p:txBody>
      </p:sp>
      <p:sp>
        <p:nvSpPr>
          <p:cNvPr id="130" name="Rounded Rectangle 259">
            <a:extLst>
              <a:ext uri="{FF2B5EF4-FFF2-40B4-BE49-F238E27FC236}">
                <a16:creationId xmlns:a16="http://schemas.microsoft.com/office/drawing/2014/main" id="{5FB0B204-3C4E-402C-8EE1-7C32BA336687}"/>
              </a:ext>
            </a:extLst>
          </p:cNvPr>
          <p:cNvSpPr/>
          <p:nvPr/>
        </p:nvSpPr>
        <p:spPr>
          <a:xfrm>
            <a:off x="4839610" y="2502986"/>
            <a:ext cx="87284" cy="88710"/>
          </a:xfrm>
          <a:prstGeom prst="roundRect">
            <a:avLst>
              <a:gd name="adj" fmla="val 50000"/>
            </a:avLst>
          </a:prstGeom>
          <a:solidFill>
            <a:srgbClr val="BAD8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17"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dirty="0">
              <a:ln>
                <a:noFill/>
              </a:ln>
              <a:solidFill>
                <a:srgbClr val="5B9BD5">
                  <a:lumMod val="50000"/>
                </a:srgbClr>
              </a:solidFill>
              <a:effectLst/>
              <a:uLnTx/>
              <a:uFillTx/>
              <a:latin typeface="Segoe UI" panose="020B0502040204020203" pitchFamily="34" charset="0"/>
              <a:ea typeface="+mn-ea"/>
              <a:cs typeface="Segoe UI" panose="020B0502040204020203" pitchFamily="34" charset="0"/>
            </a:endParaRPr>
          </a:p>
        </p:txBody>
      </p:sp>
      <p:grpSp>
        <p:nvGrpSpPr>
          <p:cNvPr id="131" name="Group 130">
            <a:extLst>
              <a:ext uri="{FF2B5EF4-FFF2-40B4-BE49-F238E27FC236}">
                <a16:creationId xmlns:a16="http://schemas.microsoft.com/office/drawing/2014/main" id="{C38D0C93-C1C3-45B7-85D7-95FE7A70F44F}"/>
              </a:ext>
            </a:extLst>
          </p:cNvPr>
          <p:cNvGrpSpPr/>
          <p:nvPr/>
        </p:nvGrpSpPr>
        <p:grpSpPr>
          <a:xfrm>
            <a:off x="474077" y="3174467"/>
            <a:ext cx="3661724" cy="3286004"/>
            <a:chOff x="474077" y="3174467"/>
            <a:chExt cx="3661724" cy="3286004"/>
          </a:xfrm>
        </p:grpSpPr>
        <p:sp>
          <p:nvSpPr>
            <p:cNvPr id="132" name="Rectangle 131">
              <a:extLst>
                <a:ext uri="{FF2B5EF4-FFF2-40B4-BE49-F238E27FC236}">
                  <a16:creationId xmlns:a16="http://schemas.microsoft.com/office/drawing/2014/main" id="{08BF6594-2D5F-4C57-84C5-18FBC1B5F9A3}"/>
                </a:ext>
              </a:extLst>
            </p:cNvPr>
            <p:cNvSpPr/>
            <p:nvPr/>
          </p:nvSpPr>
          <p:spPr>
            <a:xfrm>
              <a:off x="848229" y="3264421"/>
              <a:ext cx="3287572" cy="1612686"/>
            </a:xfrm>
            <a:prstGeom prst="rect">
              <a:avLst/>
            </a:prstGeom>
            <a:noFill/>
          </p:spPr>
          <p:txBody>
            <a:bodyPr wrap="square" lIns="0" tIns="0" rIns="0" bIns="0" anchor="t">
              <a:spAutoFit/>
            </a:bodyPr>
            <a:lstStyle/>
            <a:p>
              <a:pPr marL="0" marR="0" lvl="0" indent="0" algn="l" defTabSz="837901" rtl="0" eaLnBrk="1" fontAlgn="auto" latinLnBrk="0" hangingPunct="1">
                <a:lnSpc>
                  <a:spcPct val="107000"/>
                </a:lnSpc>
                <a:spcBef>
                  <a:spcPts val="0"/>
                </a:spcBef>
                <a:spcAft>
                  <a:spcPts val="60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Segoe UI Semilight" panose="020B0402040204020203" pitchFamily="34" charset="0"/>
                  <a:ea typeface="Calibri" panose="020F0502020204030204" pitchFamily="34" charset="0"/>
                  <a:cs typeface="Segoe UI Semilight" panose="020B0402040204020203" pitchFamily="34" charset="0"/>
                </a:rPr>
                <a:t>Services Administrator and Microsoft Technical Account Manager </a:t>
              </a:r>
            </a:p>
            <a:p>
              <a:pPr marL="0" marR="0" lvl="0" indent="0" algn="l" defTabSz="837901" rtl="0" eaLnBrk="1" fontAlgn="auto" latinLnBrk="0" hangingPunct="1">
                <a:lnSpc>
                  <a:spcPct val="107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Can invite and remove users and perform all functions of the Services Hub roles except Administrator or Contributor roles for On-Demand Assessments unless explicitly registered as an Azure subscription administrator or set to a contributor in the Azure management portal by the Azure administrator.  Can delegate management of Services Hub to Global Administrators.</a:t>
              </a:r>
            </a:p>
          </p:txBody>
        </p:sp>
        <p:sp>
          <p:nvSpPr>
            <p:cNvPr id="133" name="Rectangle 132">
              <a:extLst>
                <a:ext uri="{FF2B5EF4-FFF2-40B4-BE49-F238E27FC236}">
                  <a16:creationId xmlns:a16="http://schemas.microsoft.com/office/drawing/2014/main" id="{08E4F579-A1F3-4403-B5BB-59B7165010AA}"/>
                </a:ext>
              </a:extLst>
            </p:cNvPr>
            <p:cNvSpPr/>
            <p:nvPr/>
          </p:nvSpPr>
          <p:spPr>
            <a:xfrm>
              <a:off x="829063" y="5208718"/>
              <a:ext cx="3287572" cy="1251753"/>
            </a:xfrm>
            <a:prstGeom prst="rect">
              <a:avLst/>
            </a:prstGeom>
            <a:noFill/>
          </p:spPr>
          <p:txBody>
            <a:bodyPr wrap="square" lIns="0" tIns="0" rIns="0" bIns="0" anchor="t">
              <a:spAutoFit/>
            </a:bodyPr>
            <a:lstStyle/>
            <a:p>
              <a:pPr marL="0" marR="0" lvl="0" indent="0" algn="l" defTabSz="837901" rtl="0" eaLnBrk="1" fontAlgn="auto" latinLnBrk="0" hangingPunct="1">
                <a:lnSpc>
                  <a:spcPct val="107000"/>
                </a:lnSpc>
                <a:spcBef>
                  <a:spcPts val="0"/>
                </a:spcBef>
                <a:spcAft>
                  <a:spcPts val="60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Segoe UI Semilight" panose="020B0402040204020203" pitchFamily="34" charset="0"/>
                  <a:ea typeface="Calibri" panose="020F0502020204030204" pitchFamily="34" charset="0"/>
                  <a:cs typeface="Segoe UI Semilight" panose="020B0402040204020203" pitchFamily="34" charset="0"/>
                </a:rPr>
                <a:t>Global Administrator</a:t>
              </a:r>
            </a:p>
            <a:p>
              <a:pPr marL="0" marR="0" lvl="0" indent="0" algn="l" defTabSz="837901" rtl="0" eaLnBrk="1" fontAlgn="auto" latinLnBrk="0" hangingPunct="1">
                <a:lnSpc>
                  <a:spcPct val="107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Designated by the Services Admin.  Has all permissions and functions of the Services Admin, across all workspaces, but cannot open a Microsoft Support request unless the Services Admin designates the user as a Support Contact.</a:t>
              </a:r>
            </a:p>
            <a:p>
              <a:pPr marL="0" marR="0" lvl="0" indent="0" algn="l" defTabSz="837901"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 </a:t>
              </a:r>
            </a:p>
          </p:txBody>
        </p:sp>
        <p:sp>
          <p:nvSpPr>
            <p:cNvPr id="134" name="people_4" title="Icon of a person">
              <a:extLst>
                <a:ext uri="{FF2B5EF4-FFF2-40B4-BE49-F238E27FC236}">
                  <a16:creationId xmlns:a16="http://schemas.microsoft.com/office/drawing/2014/main" id="{76FF9AD7-D74A-4720-A6A9-82B919E4BA6A}"/>
                </a:ext>
              </a:extLst>
            </p:cNvPr>
            <p:cNvSpPr>
              <a:spLocks noChangeAspect="1" noEditPoints="1"/>
            </p:cNvSpPr>
            <p:nvPr/>
          </p:nvSpPr>
          <p:spPr bwMode="auto">
            <a:xfrm>
              <a:off x="474077" y="3174467"/>
              <a:ext cx="207659" cy="232160"/>
            </a:xfrm>
            <a:custGeom>
              <a:avLst/>
              <a:gdLst>
                <a:gd name="T0" fmla="*/ 48 w 246"/>
                <a:gd name="T1" fmla="*/ 76 h 275"/>
                <a:gd name="T2" fmla="*/ 124 w 246"/>
                <a:gd name="T3" fmla="*/ 0 h 275"/>
                <a:gd name="T4" fmla="*/ 201 w 246"/>
                <a:gd name="T5" fmla="*/ 76 h 275"/>
                <a:gd name="T6" fmla="*/ 124 w 246"/>
                <a:gd name="T7" fmla="*/ 152 h 275"/>
                <a:gd name="T8" fmla="*/ 48 w 246"/>
                <a:gd name="T9" fmla="*/ 76 h 275"/>
                <a:gd name="T10" fmla="*/ 246 w 246"/>
                <a:gd name="T11" fmla="*/ 275 h 275"/>
                <a:gd name="T12" fmla="*/ 123 w 246"/>
                <a:gd name="T13" fmla="*/ 152 h 275"/>
                <a:gd name="T14" fmla="*/ 0 w 246"/>
                <a:gd name="T15" fmla="*/ 275 h 2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275">
                  <a:moveTo>
                    <a:pt x="48" y="76"/>
                  </a:moveTo>
                  <a:cubicBezTo>
                    <a:pt x="48" y="34"/>
                    <a:pt x="82" y="0"/>
                    <a:pt x="124" y="0"/>
                  </a:cubicBezTo>
                  <a:cubicBezTo>
                    <a:pt x="166" y="0"/>
                    <a:pt x="201" y="34"/>
                    <a:pt x="201" y="76"/>
                  </a:cubicBezTo>
                  <a:cubicBezTo>
                    <a:pt x="201" y="118"/>
                    <a:pt x="166" y="152"/>
                    <a:pt x="124" y="152"/>
                  </a:cubicBezTo>
                  <a:cubicBezTo>
                    <a:pt x="82" y="152"/>
                    <a:pt x="48" y="118"/>
                    <a:pt x="48" y="76"/>
                  </a:cubicBezTo>
                  <a:close/>
                  <a:moveTo>
                    <a:pt x="246" y="275"/>
                  </a:moveTo>
                  <a:cubicBezTo>
                    <a:pt x="246" y="207"/>
                    <a:pt x="191" y="152"/>
                    <a:pt x="123" y="152"/>
                  </a:cubicBezTo>
                  <a:cubicBezTo>
                    <a:pt x="55" y="152"/>
                    <a:pt x="0" y="207"/>
                    <a:pt x="0" y="275"/>
                  </a:cubicBezTo>
                </a:path>
              </a:pathLst>
            </a:custGeom>
            <a:noFill/>
            <a:ln w="15875" cap="sq">
              <a:solidFill>
                <a:srgbClr val="00188F"/>
              </a:solidFill>
              <a:prstDash val="solid"/>
              <a:miter lim="800000"/>
              <a:headEnd/>
              <a:tailEnd/>
            </a:ln>
            <a:extLst/>
          </p:spPr>
          <p:txBody>
            <a:bodyPr vert="horz" wrap="square" lIns="79490" tIns="39745" rIns="79490" bIns="39745" numCol="1" anchor="t" anchorCtr="0" compatLnSpc="1">
              <a:prstTxWarp prst="textNoShape">
                <a:avLst/>
              </a:prstTxWarp>
            </a:bodyPr>
            <a:lstStyle/>
            <a:p>
              <a:pPr marL="0" marR="0" lvl="0" indent="0" algn="l" defTabSz="837901" rtl="0" eaLnBrk="1" fontAlgn="auto" latinLnBrk="0" hangingPunct="1">
                <a:lnSpc>
                  <a:spcPct val="100000"/>
                </a:lnSpc>
                <a:spcBef>
                  <a:spcPts val="0"/>
                </a:spcBef>
                <a:spcAft>
                  <a:spcPts val="0"/>
                </a:spcAft>
                <a:buClrTx/>
                <a:buSzTx/>
                <a:buFontTx/>
                <a:buNone/>
                <a:tabLst/>
                <a:defRPr/>
              </a:pPr>
              <a:endParaRPr kumimoji="0" lang="en-US" sz="1051"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35" name="Group 134">
            <a:extLst>
              <a:ext uri="{FF2B5EF4-FFF2-40B4-BE49-F238E27FC236}">
                <a16:creationId xmlns:a16="http://schemas.microsoft.com/office/drawing/2014/main" id="{EC9073CE-4179-4A7E-A8E0-D1922E7D8A1D}"/>
              </a:ext>
            </a:extLst>
          </p:cNvPr>
          <p:cNvGrpSpPr/>
          <p:nvPr/>
        </p:nvGrpSpPr>
        <p:grpSpPr>
          <a:xfrm>
            <a:off x="4457622" y="3176269"/>
            <a:ext cx="3575888" cy="3072218"/>
            <a:chOff x="4364122" y="3176269"/>
            <a:chExt cx="3575888" cy="3072218"/>
          </a:xfrm>
        </p:grpSpPr>
        <p:sp>
          <p:nvSpPr>
            <p:cNvPr id="136" name="Rectangle 135">
              <a:extLst>
                <a:ext uri="{FF2B5EF4-FFF2-40B4-BE49-F238E27FC236}">
                  <a16:creationId xmlns:a16="http://schemas.microsoft.com/office/drawing/2014/main" id="{1D338F8B-22F3-4B56-AF8A-DC8D31ADCCA1}"/>
                </a:ext>
              </a:extLst>
            </p:cNvPr>
            <p:cNvSpPr/>
            <p:nvPr/>
          </p:nvSpPr>
          <p:spPr>
            <a:xfrm>
              <a:off x="4678676" y="5492061"/>
              <a:ext cx="3261334" cy="756426"/>
            </a:xfrm>
            <a:prstGeom prst="rect">
              <a:avLst/>
            </a:prstGeom>
            <a:noFill/>
          </p:spPr>
          <p:txBody>
            <a:bodyPr wrap="square" lIns="0" tIns="0" rIns="0" bIns="0" anchor="t">
              <a:spAutoFit/>
            </a:bodyPr>
            <a:lstStyle/>
            <a:p>
              <a:pPr marL="0" marR="0" lvl="0" indent="0" algn="l" defTabSz="837901" rtl="0" eaLnBrk="1" fontAlgn="auto" latinLnBrk="0" hangingPunct="1">
                <a:lnSpc>
                  <a:spcPct val="107000"/>
                </a:lnSpc>
                <a:spcBef>
                  <a:spcPts val="0"/>
                </a:spcBef>
                <a:spcAft>
                  <a:spcPts val="60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Segoe UI Semilight" panose="020B0402040204020203" pitchFamily="34" charset="0"/>
                  <a:ea typeface="Calibri" panose="020F0502020204030204" pitchFamily="34" charset="0"/>
                  <a:cs typeface="Segoe UI Semilight" panose="020B0402040204020203" pitchFamily="34" charset="0"/>
                </a:rPr>
                <a:t>Workspace Administrators </a:t>
              </a:r>
            </a:p>
            <a:p>
              <a:pPr marL="0" marR="0" lvl="0" indent="0" algn="l" defTabSz="837901" rtl="0" eaLnBrk="1" fontAlgn="auto" latinLnBrk="0" hangingPunct="1">
                <a:lnSpc>
                  <a:spcPct val="107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Can perform all administrative functions of a Services Hub workspace with the exception of the Azure Administrator and Contributor roles for On-Demand Assessments.</a:t>
              </a:r>
            </a:p>
          </p:txBody>
        </p:sp>
        <p:sp>
          <p:nvSpPr>
            <p:cNvPr id="137" name="Rectangle 136">
              <a:extLst>
                <a:ext uri="{FF2B5EF4-FFF2-40B4-BE49-F238E27FC236}">
                  <a16:creationId xmlns:a16="http://schemas.microsoft.com/office/drawing/2014/main" id="{B38A997B-1E72-4741-9AEA-2CAD457EDB89}"/>
                </a:ext>
              </a:extLst>
            </p:cNvPr>
            <p:cNvSpPr/>
            <p:nvPr/>
          </p:nvSpPr>
          <p:spPr>
            <a:xfrm>
              <a:off x="4678676" y="3250480"/>
              <a:ext cx="3261334" cy="1985993"/>
            </a:xfrm>
            <a:prstGeom prst="rect">
              <a:avLst/>
            </a:prstGeom>
            <a:noFill/>
          </p:spPr>
          <p:txBody>
            <a:bodyPr wrap="square" lIns="0" tIns="0" rIns="0" bIns="0" anchor="t">
              <a:spAutoFit/>
            </a:bodyPr>
            <a:lstStyle/>
            <a:p>
              <a:pPr marL="0" marR="0" lvl="0" indent="0" algn="l" defTabSz="837901" rtl="0" eaLnBrk="1" fontAlgn="auto" latinLnBrk="0" hangingPunct="1">
                <a:lnSpc>
                  <a:spcPct val="107000"/>
                </a:lnSpc>
                <a:spcBef>
                  <a:spcPts val="0"/>
                </a:spcBef>
                <a:spcAft>
                  <a:spcPts val="60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Segoe UI Semilight" panose="020B0402040204020203" pitchFamily="34" charset="0"/>
                  <a:ea typeface="Calibri" panose="020F0502020204030204" pitchFamily="34" charset="0"/>
                  <a:cs typeface="Segoe UI Semilight" panose="020B0402040204020203" pitchFamily="34" charset="0"/>
                </a:rPr>
                <a:t>Azure On-Demand Assessments Administrator</a:t>
              </a:r>
            </a:p>
            <a:p>
              <a:pPr marL="0" marR="0" lvl="0" indent="0" algn="l" defTabSz="837901" rtl="0" eaLnBrk="1" fontAlgn="auto" latinLnBrk="0" hangingPunct="1">
                <a:lnSpc>
                  <a:spcPct val="107000"/>
                </a:lnSpc>
                <a:spcBef>
                  <a:spcPts val="0"/>
                </a:spcBef>
                <a:spcAft>
                  <a:spcPts val="60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Can enable On-Demand Assessments by linking the Services Hub to the Microsoft Azure management portal.  Can grant access to On-Demand Assessments, view executive reports, download executive reports and add or remove On-Demand Assessments from the Microsoft Services Hub. </a:t>
              </a:r>
            </a:p>
            <a:p>
              <a:pPr marL="0" marR="0" lvl="0" indent="0" algn="l" defTabSz="837901" rtl="0" eaLnBrk="1" fontAlgn="auto" latinLnBrk="0" hangingPunct="1">
                <a:lnSpc>
                  <a:spcPct val="107000"/>
                </a:lnSpc>
                <a:spcBef>
                  <a:spcPts val="0"/>
                </a:spcBef>
                <a:spcAft>
                  <a:spcPts val="60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Azure management portal Contributors can run On-Demand Assessments and view the results in the Services Hub.  They can also view and download executive reports from the Services Hub.</a:t>
              </a:r>
            </a:p>
          </p:txBody>
        </p:sp>
        <p:sp>
          <p:nvSpPr>
            <p:cNvPr id="138" name="people_4" title="Icon of a person">
              <a:extLst>
                <a:ext uri="{FF2B5EF4-FFF2-40B4-BE49-F238E27FC236}">
                  <a16:creationId xmlns:a16="http://schemas.microsoft.com/office/drawing/2014/main" id="{A56DB7B9-BE55-4ED1-879E-218BDDCF3B61}"/>
                </a:ext>
              </a:extLst>
            </p:cNvPr>
            <p:cNvSpPr>
              <a:spLocks noChangeAspect="1" noEditPoints="1"/>
            </p:cNvSpPr>
            <p:nvPr/>
          </p:nvSpPr>
          <p:spPr bwMode="auto">
            <a:xfrm>
              <a:off x="4364122" y="3176269"/>
              <a:ext cx="207934" cy="232465"/>
            </a:xfrm>
            <a:custGeom>
              <a:avLst/>
              <a:gdLst>
                <a:gd name="T0" fmla="*/ 48 w 246"/>
                <a:gd name="T1" fmla="*/ 76 h 275"/>
                <a:gd name="T2" fmla="*/ 124 w 246"/>
                <a:gd name="T3" fmla="*/ 0 h 275"/>
                <a:gd name="T4" fmla="*/ 201 w 246"/>
                <a:gd name="T5" fmla="*/ 76 h 275"/>
                <a:gd name="T6" fmla="*/ 124 w 246"/>
                <a:gd name="T7" fmla="*/ 152 h 275"/>
                <a:gd name="T8" fmla="*/ 48 w 246"/>
                <a:gd name="T9" fmla="*/ 76 h 275"/>
                <a:gd name="T10" fmla="*/ 246 w 246"/>
                <a:gd name="T11" fmla="*/ 275 h 275"/>
                <a:gd name="T12" fmla="*/ 123 w 246"/>
                <a:gd name="T13" fmla="*/ 152 h 275"/>
                <a:gd name="T14" fmla="*/ 0 w 246"/>
                <a:gd name="T15" fmla="*/ 275 h 2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275">
                  <a:moveTo>
                    <a:pt x="48" y="76"/>
                  </a:moveTo>
                  <a:cubicBezTo>
                    <a:pt x="48" y="34"/>
                    <a:pt x="82" y="0"/>
                    <a:pt x="124" y="0"/>
                  </a:cubicBezTo>
                  <a:cubicBezTo>
                    <a:pt x="166" y="0"/>
                    <a:pt x="201" y="34"/>
                    <a:pt x="201" y="76"/>
                  </a:cubicBezTo>
                  <a:cubicBezTo>
                    <a:pt x="201" y="118"/>
                    <a:pt x="166" y="152"/>
                    <a:pt x="124" y="152"/>
                  </a:cubicBezTo>
                  <a:cubicBezTo>
                    <a:pt x="82" y="152"/>
                    <a:pt x="48" y="118"/>
                    <a:pt x="48" y="76"/>
                  </a:cubicBezTo>
                  <a:close/>
                  <a:moveTo>
                    <a:pt x="246" y="275"/>
                  </a:moveTo>
                  <a:cubicBezTo>
                    <a:pt x="246" y="207"/>
                    <a:pt x="191" y="152"/>
                    <a:pt x="123" y="152"/>
                  </a:cubicBezTo>
                  <a:cubicBezTo>
                    <a:pt x="55" y="152"/>
                    <a:pt x="0" y="207"/>
                    <a:pt x="0" y="275"/>
                  </a:cubicBezTo>
                </a:path>
              </a:pathLst>
            </a:custGeom>
            <a:noFill/>
            <a:ln w="15875" cap="sq">
              <a:solidFill>
                <a:srgbClr val="BAD80A"/>
              </a:solidFill>
              <a:prstDash val="solid"/>
              <a:miter lim="800000"/>
              <a:headEnd/>
              <a:tailEnd/>
            </a:ln>
            <a:extLst/>
          </p:spPr>
          <p:txBody>
            <a:bodyPr vert="horz" wrap="square" lIns="79490" tIns="39745" rIns="79490" bIns="39745" numCol="1" anchor="t" anchorCtr="0" compatLnSpc="1">
              <a:prstTxWarp prst="textNoShape">
                <a:avLst/>
              </a:prstTxWarp>
            </a:bodyPr>
            <a:lstStyle/>
            <a:p>
              <a:pPr marL="0" marR="0" lvl="0" indent="0" algn="l" defTabSz="837901" rtl="0" eaLnBrk="1" fontAlgn="auto" latinLnBrk="0" hangingPunct="1">
                <a:lnSpc>
                  <a:spcPct val="100000"/>
                </a:lnSpc>
                <a:spcBef>
                  <a:spcPts val="0"/>
                </a:spcBef>
                <a:spcAft>
                  <a:spcPts val="0"/>
                </a:spcAft>
                <a:buClrTx/>
                <a:buSzTx/>
                <a:buFontTx/>
                <a:buNone/>
                <a:tabLst/>
                <a:defRPr/>
              </a:pPr>
              <a:endParaRPr kumimoji="0" lang="en-US" sz="1051"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39" name="Group 138">
            <a:extLst>
              <a:ext uri="{FF2B5EF4-FFF2-40B4-BE49-F238E27FC236}">
                <a16:creationId xmlns:a16="http://schemas.microsoft.com/office/drawing/2014/main" id="{8433F903-8C51-4340-9F28-425813346EBE}"/>
              </a:ext>
            </a:extLst>
          </p:cNvPr>
          <p:cNvGrpSpPr/>
          <p:nvPr/>
        </p:nvGrpSpPr>
        <p:grpSpPr>
          <a:xfrm>
            <a:off x="8295238" y="3198010"/>
            <a:ext cx="3631573" cy="2558703"/>
            <a:chOff x="8186054" y="3198010"/>
            <a:chExt cx="3631573" cy="2558703"/>
          </a:xfrm>
        </p:grpSpPr>
        <p:sp>
          <p:nvSpPr>
            <p:cNvPr id="140" name="Rectangle 139">
              <a:extLst>
                <a:ext uri="{FF2B5EF4-FFF2-40B4-BE49-F238E27FC236}">
                  <a16:creationId xmlns:a16="http://schemas.microsoft.com/office/drawing/2014/main" id="{480BCA8A-8CB9-4AEE-A8CE-BCD81E8D5EE0}"/>
                </a:ext>
              </a:extLst>
            </p:cNvPr>
            <p:cNvSpPr/>
            <p:nvPr/>
          </p:nvSpPr>
          <p:spPr>
            <a:xfrm>
              <a:off x="8556293" y="3250480"/>
              <a:ext cx="3261334" cy="1250407"/>
            </a:xfrm>
            <a:prstGeom prst="rect">
              <a:avLst/>
            </a:prstGeom>
            <a:noFill/>
          </p:spPr>
          <p:txBody>
            <a:bodyPr wrap="square" lIns="0" tIns="0" rIns="0" bIns="0" anchor="t">
              <a:spAutoFit/>
            </a:bodyPr>
            <a:lstStyle/>
            <a:p>
              <a:pPr marL="0" marR="0" lvl="0" indent="0" algn="l" defTabSz="837901" rtl="0" eaLnBrk="1" fontAlgn="auto" latinLnBrk="0" hangingPunct="1">
                <a:lnSpc>
                  <a:spcPct val="107000"/>
                </a:lnSpc>
                <a:spcBef>
                  <a:spcPts val="0"/>
                </a:spcBef>
                <a:spcAft>
                  <a:spcPts val="60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Segoe UI Semilight" panose="020B0402040204020203" pitchFamily="34" charset="0"/>
                  <a:ea typeface="Calibri" panose="020F0502020204030204" pitchFamily="34" charset="0"/>
                  <a:cs typeface="Segoe UI Semilight" panose="020B0402040204020203" pitchFamily="34" charset="0"/>
                </a:rPr>
                <a:t>Services Hub Users </a:t>
              </a:r>
            </a:p>
            <a:p>
              <a:pPr marL="0" marR="0" lvl="0" indent="0" algn="l" defTabSz="837901" rtl="0" eaLnBrk="1" fontAlgn="auto" latinLnBrk="0" hangingPunct="1">
                <a:lnSpc>
                  <a:spcPct val="107000"/>
                </a:lnSpc>
                <a:spcBef>
                  <a:spcPts val="0"/>
                </a:spcBef>
                <a:spcAft>
                  <a:spcPts val="60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Can invite other users, view the Services Catalog online, view contract descriptions, look up Microsoft support and account contact information, follow products in the update center, take a class with Learning On-Demand, view and participate in a webcast, request a service and create a plan for themselves or others.</a:t>
              </a:r>
            </a:p>
          </p:txBody>
        </p:sp>
        <p:sp>
          <p:nvSpPr>
            <p:cNvPr id="141" name="Rectangle 140">
              <a:extLst>
                <a:ext uri="{FF2B5EF4-FFF2-40B4-BE49-F238E27FC236}">
                  <a16:creationId xmlns:a16="http://schemas.microsoft.com/office/drawing/2014/main" id="{8F449E4B-1C5D-4D24-8948-36C89E1E3865}"/>
                </a:ext>
              </a:extLst>
            </p:cNvPr>
            <p:cNvSpPr/>
            <p:nvPr/>
          </p:nvSpPr>
          <p:spPr>
            <a:xfrm>
              <a:off x="8556293" y="4670967"/>
              <a:ext cx="3261334" cy="1085746"/>
            </a:xfrm>
            <a:prstGeom prst="rect">
              <a:avLst/>
            </a:prstGeom>
            <a:noFill/>
          </p:spPr>
          <p:txBody>
            <a:bodyPr wrap="square" lIns="0" tIns="0" rIns="0" bIns="0" anchor="t">
              <a:spAutoFit/>
            </a:bodyPr>
            <a:lstStyle/>
            <a:p>
              <a:pPr marL="0" marR="0" lvl="0" indent="0" algn="l" defTabSz="837901" rtl="0" eaLnBrk="1" fontAlgn="auto" latinLnBrk="0" hangingPunct="1">
                <a:lnSpc>
                  <a:spcPct val="107000"/>
                </a:lnSpc>
                <a:spcBef>
                  <a:spcPts val="0"/>
                </a:spcBef>
                <a:spcAft>
                  <a:spcPts val="60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Segoe UI Semilight" panose="020B0402040204020203" pitchFamily="34" charset="0"/>
                  <a:ea typeface="Calibri" panose="020F0502020204030204" pitchFamily="34" charset="0"/>
                  <a:cs typeface="Segoe UI Semilight" panose="020B0402040204020203" pitchFamily="34" charset="0"/>
                </a:rPr>
                <a:t>Support Contacts</a:t>
              </a:r>
            </a:p>
            <a:p>
              <a:pPr marL="0" marR="0" lvl="0" indent="0" algn="l" defTabSz="837901" rtl="0" eaLnBrk="1" fontAlgn="auto" latinLnBrk="0" hangingPunct="1">
                <a:lnSpc>
                  <a:spcPct val="107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Can open new support requests, view and manage data for support requests they opened, view and reset support Access ID passwords for their account. Support Contacts must be granted permissions to open support requests  in the Services Hub by their Services Administrator.</a:t>
              </a:r>
            </a:p>
          </p:txBody>
        </p:sp>
        <p:sp>
          <p:nvSpPr>
            <p:cNvPr id="142" name="Telemarketer_E7B9" title="Icon of a person wearing a headset">
              <a:extLst>
                <a:ext uri="{FF2B5EF4-FFF2-40B4-BE49-F238E27FC236}">
                  <a16:creationId xmlns:a16="http://schemas.microsoft.com/office/drawing/2014/main" id="{E38A38EB-FC61-4C7F-A639-0F1EFB0324FE}"/>
                </a:ext>
              </a:extLst>
            </p:cNvPr>
            <p:cNvSpPr>
              <a:spLocks noChangeAspect="1" noEditPoints="1"/>
            </p:cNvSpPr>
            <p:nvPr/>
          </p:nvSpPr>
          <p:spPr bwMode="auto">
            <a:xfrm>
              <a:off x="8246639" y="4581920"/>
              <a:ext cx="182539" cy="217700"/>
            </a:xfrm>
            <a:custGeom>
              <a:avLst/>
              <a:gdLst>
                <a:gd name="T0" fmla="*/ 0 w 3250"/>
                <a:gd name="T1" fmla="*/ 3875 h 3875"/>
                <a:gd name="T2" fmla="*/ 1625 w 3250"/>
                <a:gd name="T3" fmla="*/ 2250 h 3875"/>
                <a:gd name="T4" fmla="*/ 3250 w 3250"/>
                <a:gd name="T5" fmla="*/ 3875 h 3875"/>
                <a:gd name="T6" fmla="*/ 750 w 3250"/>
                <a:gd name="T7" fmla="*/ 1750 h 3875"/>
                <a:gd name="T8" fmla="*/ 750 w 3250"/>
                <a:gd name="T9" fmla="*/ 750 h 3875"/>
                <a:gd name="T10" fmla="*/ 500 w 3250"/>
                <a:gd name="T11" fmla="*/ 500 h 3875"/>
                <a:gd name="T12" fmla="*/ 250 w 3250"/>
                <a:gd name="T13" fmla="*/ 750 h 3875"/>
                <a:gd name="T14" fmla="*/ 250 w 3250"/>
                <a:gd name="T15" fmla="*/ 1500 h 3875"/>
                <a:gd name="T16" fmla="*/ 500 w 3250"/>
                <a:gd name="T17" fmla="*/ 1750 h 3875"/>
                <a:gd name="T18" fmla="*/ 1500 w 3250"/>
                <a:gd name="T19" fmla="*/ 1750 h 3875"/>
                <a:gd name="T20" fmla="*/ 690 w 3250"/>
                <a:gd name="T21" fmla="*/ 1751 h 3875"/>
                <a:gd name="T22" fmla="*/ 1625 w 3250"/>
                <a:gd name="T23" fmla="*/ 2250 h 3875"/>
                <a:gd name="T24" fmla="*/ 2750 w 3250"/>
                <a:gd name="T25" fmla="*/ 1125 h 3875"/>
                <a:gd name="T26" fmla="*/ 1625 w 3250"/>
                <a:gd name="T27" fmla="*/ 0 h 3875"/>
                <a:gd name="T28" fmla="*/ 689 w 3250"/>
                <a:gd name="T29" fmla="*/ 500 h 38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50" h="3875">
                  <a:moveTo>
                    <a:pt x="0" y="3875"/>
                  </a:moveTo>
                  <a:cubicBezTo>
                    <a:pt x="0" y="2978"/>
                    <a:pt x="728" y="2250"/>
                    <a:pt x="1625" y="2250"/>
                  </a:cubicBezTo>
                  <a:cubicBezTo>
                    <a:pt x="2522" y="2250"/>
                    <a:pt x="3250" y="2978"/>
                    <a:pt x="3250" y="3875"/>
                  </a:cubicBezTo>
                  <a:moveTo>
                    <a:pt x="750" y="1750"/>
                  </a:moveTo>
                  <a:cubicBezTo>
                    <a:pt x="750" y="750"/>
                    <a:pt x="750" y="750"/>
                    <a:pt x="750" y="750"/>
                  </a:cubicBezTo>
                  <a:cubicBezTo>
                    <a:pt x="750" y="612"/>
                    <a:pt x="638" y="500"/>
                    <a:pt x="500" y="500"/>
                  </a:cubicBezTo>
                  <a:cubicBezTo>
                    <a:pt x="362" y="500"/>
                    <a:pt x="250" y="612"/>
                    <a:pt x="250" y="750"/>
                  </a:cubicBezTo>
                  <a:cubicBezTo>
                    <a:pt x="250" y="1500"/>
                    <a:pt x="250" y="1500"/>
                    <a:pt x="250" y="1500"/>
                  </a:cubicBezTo>
                  <a:cubicBezTo>
                    <a:pt x="250" y="1638"/>
                    <a:pt x="362" y="1750"/>
                    <a:pt x="500" y="1750"/>
                  </a:cubicBezTo>
                  <a:cubicBezTo>
                    <a:pt x="1500" y="1750"/>
                    <a:pt x="1500" y="1750"/>
                    <a:pt x="1500" y="1750"/>
                  </a:cubicBezTo>
                  <a:moveTo>
                    <a:pt x="690" y="1751"/>
                  </a:moveTo>
                  <a:cubicBezTo>
                    <a:pt x="892" y="2052"/>
                    <a:pt x="1235" y="2250"/>
                    <a:pt x="1625" y="2250"/>
                  </a:cubicBezTo>
                  <a:cubicBezTo>
                    <a:pt x="2246" y="2250"/>
                    <a:pt x="2750" y="1746"/>
                    <a:pt x="2750" y="1125"/>
                  </a:cubicBezTo>
                  <a:cubicBezTo>
                    <a:pt x="2750" y="504"/>
                    <a:pt x="2246" y="0"/>
                    <a:pt x="1625" y="0"/>
                  </a:cubicBezTo>
                  <a:cubicBezTo>
                    <a:pt x="1235" y="0"/>
                    <a:pt x="891" y="199"/>
                    <a:pt x="689" y="500"/>
                  </a:cubicBezTo>
                </a:path>
              </a:pathLst>
            </a:custGeom>
            <a:noFill/>
            <a:ln w="15875" cap="sq">
              <a:solidFill>
                <a:srgbClr val="00BCF2"/>
              </a:solidFill>
              <a:prstDash val="solid"/>
              <a:miter lim="800000"/>
              <a:headEnd/>
              <a:tailEnd/>
            </a:ln>
            <a:extLst/>
          </p:spPr>
          <p:txBody>
            <a:bodyPr vert="horz" wrap="square" lIns="79490" tIns="39745" rIns="79490" bIns="39745" numCol="1" anchor="t" anchorCtr="0" compatLnSpc="1">
              <a:prstTxWarp prst="textNoShape">
                <a:avLst/>
              </a:prstTxWarp>
            </a:bodyPr>
            <a:lstStyle/>
            <a:p>
              <a:pPr marL="0" marR="0" lvl="0" indent="0" algn="l" defTabSz="837901" rtl="0" eaLnBrk="1" fontAlgn="auto" latinLnBrk="0" hangingPunct="1">
                <a:lnSpc>
                  <a:spcPct val="100000"/>
                </a:lnSpc>
                <a:spcBef>
                  <a:spcPts val="0"/>
                </a:spcBef>
                <a:spcAft>
                  <a:spcPts val="0"/>
                </a:spcAft>
                <a:buClrTx/>
                <a:buSzTx/>
                <a:buFontTx/>
                <a:buNone/>
                <a:tabLst/>
                <a:defRPr/>
              </a:pPr>
              <a:endParaRPr kumimoji="0" lang="en-US" sz="955"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3" name="people_12" title="Icon of three people">
              <a:extLst>
                <a:ext uri="{FF2B5EF4-FFF2-40B4-BE49-F238E27FC236}">
                  <a16:creationId xmlns:a16="http://schemas.microsoft.com/office/drawing/2014/main" id="{7326C8CE-F50D-45CB-B3F4-489F18F05CE2}"/>
                </a:ext>
              </a:extLst>
            </p:cNvPr>
            <p:cNvSpPr>
              <a:spLocks noChangeAspect="1" noEditPoints="1"/>
            </p:cNvSpPr>
            <p:nvPr/>
          </p:nvSpPr>
          <p:spPr bwMode="auto">
            <a:xfrm>
              <a:off x="8186054" y="3198010"/>
              <a:ext cx="266877" cy="227693"/>
            </a:xfrm>
            <a:custGeom>
              <a:avLst/>
              <a:gdLst>
                <a:gd name="T0" fmla="*/ 110 w 349"/>
                <a:gd name="T1" fmla="*/ 142 h 296"/>
                <a:gd name="T2" fmla="*/ 174 w 349"/>
                <a:gd name="T3" fmla="*/ 78 h 296"/>
                <a:gd name="T4" fmla="*/ 238 w 349"/>
                <a:gd name="T5" fmla="*/ 142 h 296"/>
                <a:gd name="T6" fmla="*/ 174 w 349"/>
                <a:gd name="T7" fmla="*/ 206 h 296"/>
                <a:gd name="T8" fmla="*/ 110 w 349"/>
                <a:gd name="T9" fmla="*/ 142 h 296"/>
                <a:gd name="T10" fmla="*/ 264 w 349"/>
                <a:gd name="T11" fmla="*/ 296 h 296"/>
                <a:gd name="T12" fmla="*/ 174 w 349"/>
                <a:gd name="T13" fmla="*/ 207 h 296"/>
                <a:gd name="T14" fmla="*/ 85 w 349"/>
                <a:gd name="T15" fmla="*/ 296 h 296"/>
                <a:gd name="T16" fmla="*/ 56 w 349"/>
                <a:gd name="T17" fmla="*/ 80 h 296"/>
                <a:gd name="T18" fmla="*/ 96 w 349"/>
                <a:gd name="T19" fmla="*/ 40 h 296"/>
                <a:gd name="T20" fmla="*/ 56 w 349"/>
                <a:gd name="T21" fmla="*/ 0 h 296"/>
                <a:gd name="T22" fmla="*/ 16 w 349"/>
                <a:gd name="T23" fmla="*/ 40 h 296"/>
                <a:gd name="T24" fmla="*/ 56 w 349"/>
                <a:gd name="T25" fmla="*/ 80 h 296"/>
                <a:gd name="T26" fmla="*/ 111 w 349"/>
                <a:gd name="T27" fmla="*/ 136 h 296"/>
                <a:gd name="T28" fmla="*/ 56 w 349"/>
                <a:gd name="T29" fmla="*/ 81 h 296"/>
                <a:gd name="T30" fmla="*/ 0 w 349"/>
                <a:gd name="T31" fmla="*/ 136 h 296"/>
                <a:gd name="T32" fmla="*/ 293 w 349"/>
                <a:gd name="T33" fmla="*/ 80 h 296"/>
                <a:gd name="T34" fmla="*/ 333 w 349"/>
                <a:gd name="T35" fmla="*/ 40 h 296"/>
                <a:gd name="T36" fmla="*/ 293 w 349"/>
                <a:gd name="T37" fmla="*/ 0 h 296"/>
                <a:gd name="T38" fmla="*/ 253 w 349"/>
                <a:gd name="T39" fmla="*/ 40 h 296"/>
                <a:gd name="T40" fmla="*/ 293 w 349"/>
                <a:gd name="T41" fmla="*/ 80 h 296"/>
                <a:gd name="T42" fmla="*/ 349 w 349"/>
                <a:gd name="T43" fmla="*/ 136 h 296"/>
                <a:gd name="T44" fmla="*/ 293 w 349"/>
                <a:gd name="T45" fmla="*/ 81 h 296"/>
                <a:gd name="T46" fmla="*/ 237 w 349"/>
                <a:gd name="T47" fmla="*/ 13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9" h="296">
                  <a:moveTo>
                    <a:pt x="110" y="142"/>
                  </a:moveTo>
                  <a:cubicBezTo>
                    <a:pt x="110" y="107"/>
                    <a:pt x="139" y="78"/>
                    <a:pt x="174" y="78"/>
                  </a:cubicBezTo>
                  <a:cubicBezTo>
                    <a:pt x="210" y="78"/>
                    <a:pt x="238" y="107"/>
                    <a:pt x="238" y="142"/>
                  </a:cubicBezTo>
                  <a:cubicBezTo>
                    <a:pt x="238" y="177"/>
                    <a:pt x="210" y="206"/>
                    <a:pt x="174" y="206"/>
                  </a:cubicBezTo>
                  <a:cubicBezTo>
                    <a:pt x="139" y="206"/>
                    <a:pt x="110" y="177"/>
                    <a:pt x="110" y="142"/>
                  </a:cubicBezTo>
                  <a:close/>
                  <a:moveTo>
                    <a:pt x="264" y="296"/>
                  </a:moveTo>
                  <a:cubicBezTo>
                    <a:pt x="264" y="247"/>
                    <a:pt x="224" y="207"/>
                    <a:pt x="174" y="207"/>
                  </a:cubicBezTo>
                  <a:cubicBezTo>
                    <a:pt x="125" y="207"/>
                    <a:pt x="85" y="247"/>
                    <a:pt x="85" y="296"/>
                  </a:cubicBezTo>
                  <a:moveTo>
                    <a:pt x="56" y="80"/>
                  </a:moveTo>
                  <a:cubicBezTo>
                    <a:pt x="78" y="80"/>
                    <a:pt x="96" y="62"/>
                    <a:pt x="96" y="40"/>
                  </a:cubicBezTo>
                  <a:cubicBezTo>
                    <a:pt x="96" y="18"/>
                    <a:pt x="78" y="0"/>
                    <a:pt x="56" y="0"/>
                  </a:cubicBezTo>
                  <a:cubicBezTo>
                    <a:pt x="34" y="0"/>
                    <a:pt x="16" y="18"/>
                    <a:pt x="16" y="40"/>
                  </a:cubicBezTo>
                  <a:cubicBezTo>
                    <a:pt x="16" y="62"/>
                    <a:pt x="34" y="80"/>
                    <a:pt x="56" y="80"/>
                  </a:cubicBezTo>
                  <a:close/>
                  <a:moveTo>
                    <a:pt x="111" y="136"/>
                  </a:moveTo>
                  <a:cubicBezTo>
                    <a:pt x="111" y="106"/>
                    <a:pt x="86" y="81"/>
                    <a:pt x="56" y="81"/>
                  </a:cubicBezTo>
                  <a:cubicBezTo>
                    <a:pt x="25" y="81"/>
                    <a:pt x="0" y="106"/>
                    <a:pt x="0" y="136"/>
                  </a:cubicBezTo>
                  <a:moveTo>
                    <a:pt x="293" y="80"/>
                  </a:moveTo>
                  <a:cubicBezTo>
                    <a:pt x="315" y="80"/>
                    <a:pt x="333" y="62"/>
                    <a:pt x="333" y="40"/>
                  </a:cubicBezTo>
                  <a:cubicBezTo>
                    <a:pt x="333" y="18"/>
                    <a:pt x="315" y="0"/>
                    <a:pt x="293" y="0"/>
                  </a:cubicBezTo>
                  <a:cubicBezTo>
                    <a:pt x="271" y="0"/>
                    <a:pt x="253" y="18"/>
                    <a:pt x="253" y="40"/>
                  </a:cubicBezTo>
                  <a:cubicBezTo>
                    <a:pt x="253" y="62"/>
                    <a:pt x="271" y="80"/>
                    <a:pt x="293" y="80"/>
                  </a:cubicBezTo>
                  <a:close/>
                  <a:moveTo>
                    <a:pt x="349" y="136"/>
                  </a:moveTo>
                  <a:cubicBezTo>
                    <a:pt x="349" y="106"/>
                    <a:pt x="324" y="81"/>
                    <a:pt x="293" y="81"/>
                  </a:cubicBezTo>
                  <a:cubicBezTo>
                    <a:pt x="262" y="81"/>
                    <a:pt x="237" y="106"/>
                    <a:pt x="237" y="136"/>
                  </a:cubicBezTo>
                </a:path>
              </a:pathLst>
            </a:custGeom>
            <a:noFill/>
            <a:ln w="15875" cap="sq">
              <a:solidFill>
                <a:srgbClr val="5C2D91"/>
              </a:solidFill>
              <a:prstDash val="solid"/>
              <a:miter lim="800000"/>
              <a:headEnd/>
              <a:tailEnd/>
            </a:ln>
            <a:extLst/>
          </p:spPr>
          <p:txBody>
            <a:bodyPr vert="horz" wrap="square" lIns="79490" tIns="39745" rIns="79490" bIns="39745" numCol="1" anchor="t" anchorCtr="0" compatLnSpc="1">
              <a:prstTxWarp prst="textNoShape">
                <a:avLst/>
              </a:prstTxWarp>
            </a:bodyPr>
            <a:lstStyle/>
            <a:p>
              <a:pPr marL="0" marR="0" lvl="0" indent="0" algn="l" defTabSz="837901" rtl="0" eaLnBrk="1" fontAlgn="auto" latinLnBrk="0" hangingPunct="1">
                <a:lnSpc>
                  <a:spcPct val="100000"/>
                </a:lnSpc>
                <a:spcBef>
                  <a:spcPts val="0"/>
                </a:spcBef>
                <a:spcAft>
                  <a:spcPts val="0"/>
                </a:spcAft>
                <a:buClrTx/>
                <a:buSzTx/>
                <a:buFontTx/>
                <a:buNone/>
                <a:tabLst/>
                <a:defRPr/>
              </a:pPr>
              <a:endParaRPr kumimoji="0" lang="en-US" sz="955"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44" name="Rectangle 143">
            <a:extLst>
              <a:ext uri="{FF2B5EF4-FFF2-40B4-BE49-F238E27FC236}">
                <a16:creationId xmlns:a16="http://schemas.microsoft.com/office/drawing/2014/main" id="{1B95C4EF-E835-4C51-B1C8-0EA31C084FE7}"/>
              </a:ext>
            </a:extLst>
          </p:cNvPr>
          <p:cNvSpPr/>
          <p:nvPr/>
        </p:nvSpPr>
        <p:spPr>
          <a:xfrm>
            <a:off x="8665476" y="5996238"/>
            <a:ext cx="3629227" cy="394082"/>
          </a:xfrm>
          <a:prstGeom prst="rect">
            <a:avLst/>
          </a:prstGeom>
          <a:noFill/>
        </p:spPr>
        <p:txBody>
          <a:bodyPr wrap="square" lIns="0" tIns="0" rIns="0" bIns="0" anchor="t">
            <a:spAutoFit/>
          </a:bodyPr>
          <a:lstStyle/>
          <a:p>
            <a:pPr marL="0" marR="0" lvl="0" indent="0" algn="l" defTabSz="837901" rtl="0" eaLnBrk="1" fontAlgn="auto" latinLnBrk="0" hangingPunct="1">
              <a:lnSpc>
                <a:spcPct val="107000"/>
              </a:lnSpc>
              <a:spcBef>
                <a:spcPts val="0"/>
              </a:spcBef>
              <a:spcAft>
                <a:spcPts val="0"/>
              </a:spcAft>
              <a:buClrTx/>
              <a:buSzTx/>
              <a:buFontTx/>
              <a:buNone/>
              <a:tabLst/>
              <a:defRPr/>
            </a:pPr>
            <a:r>
              <a:rPr kumimoji="0" lang="en-US" sz="818"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*Microsoft representatives such as Technical Account Managers and Services Account Coordinators are first to be invited to the Services Hub and will configure the default workspace, and create additional workspaces as needed.</a:t>
            </a:r>
          </a:p>
        </p:txBody>
      </p:sp>
      <p:sp>
        <p:nvSpPr>
          <p:cNvPr id="145" name="Freeform 139">
            <a:extLst>
              <a:ext uri="{FF2B5EF4-FFF2-40B4-BE49-F238E27FC236}">
                <a16:creationId xmlns:a16="http://schemas.microsoft.com/office/drawing/2014/main" id="{094B9CF1-C868-41C8-A980-AD698752F235}"/>
              </a:ext>
            </a:extLst>
          </p:cNvPr>
          <p:cNvSpPr/>
          <p:nvPr/>
        </p:nvSpPr>
        <p:spPr>
          <a:xfrm>
            <a:off x="5668869" y="2622925"/>
            <a:ext cx="271014" cy="88410"/>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marR="0" lvl="0" indent="0" algn="l" defTabSz="309076"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rPr>
              <a:t>Learn</a:t>
            </a:r>
          </a:p>
        </p:txBody>
      </p:sp>
      <p:sp>
        <p:nvSpPr>
          <p:cNvPr id="146" name="Rounded Rectangle 142">
            <a:extLst>
              <a:ext uri="{FF2B5EF4-FFF2-40B4-BE49-F238E27FC236}">
                <a16:creationId xmlns:a16="http://schemas.microsoft.com/office/drawing/2014/main" id="{6B8FF210-AEC8-4E15-A671-2D9F57BB1CB9}"/>
              </a:ext>
            </a:extLst>
          </p:cNvPr>
          <p:cNvSpPr/>
          <p:nvPr/>
        </p:nvSpPr>
        <p:spPr>
          <a:xfrm>
            <a:off x="5568890" y="2502986"/>
            <a:ext cx="87284" cy="88710"/>
          </a:xfrm>
          <a:prstGeom prst="roundRect">
            <a:avLst>
              <a:gd name="adj" fmla="val 50000"/>
            </a:avLst>
          </a:prstGeom>
          <a:solidFill>
            <a:srgbClr val="BAD8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17"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dirty="0">
              <a:ln>
                <a:noFill/>
              </a:ln>
              <a:solidFill>
                <a:srgbClr val="5B9BD5">
                  <a:lumMod val="50000"/>
                </a:srgbClr>
              </a:solidFill>
              <a:effectLst/>
              <a:uLnTx/>
              <a:uFillTx/>
              <a:latin typeface="Segoe UI" panose="020B0502040204020203" pitchFamily="34" charset="0"/>
              <a:ea typeface="+mn-ea"/>
              <a:cs typeface="Segoe UI" panose="020B0502040204020203" pitchFamily="34" charset="0"/>
            </a:endParaRPr>
          </a:p>
        </p:txBody>
      </p:sp>
      <p:sp>
        <p:nvSpPr>
          <p:cNvPr id="147" name="people_4" title="Icon of a person">
            <a:extLst>
              <a:ext uri="{FF2B5EF4-FFF2-40B4-BE49-F238E27FC236}">
                <a16:creationId xmlns:a16="http://schemas.microsoft.com/office/drawing/2014/main" id="{A8A1C2D2-1F06-4ABC-9D9E-6CAD0DAC8A4A}"/>
              </a:ext>
            </a:extLst>
          </p:cNvPr>
          <p:cNvSpPr>
            <a:spLocks noChangeAspect="1" noEditPoints="1"/>
          </p:cNvSpPr>
          <p:nvPr/>
        </p:nvSpPr>
        <p:spPr bwMode="auto">
          <a:xfrm>
            <a:off x="4476019" y="5375828"/>
            <a:ext cx="207934" cy="232465"/>
          </a:xfrm>
          <a:custGeom>
            <a:avLst/>
            <a:gdLst>
              <a:gd name="T0" fmla="*/ 48 w 246"/>
              <a:gd name="T1" fmla="*/ 76 h 275"/>
              <a:gd name="T2" fmla="*/ 124 w 246"/>
              <a:gd name="T3" fmla="*/ 0 h 275"/>
              <a:gd name="T4" fmla="*/ 201 w 246"/>
              <a:gd name="T5" fmla="*/ 76 h 275"/>
              <a:gd name="T6" fmla="*/ 124 w 246"/>
              <a:gd name="T7" fmla="*/ 152 h 275"/>
              <a:gd name="T8" fmla="*/ 48 w 246"/>
              <a:gd name="T9" fmla="*/ 76 h 275"/>
              <a:gd name="T10" fmla="*/ 246 w 246"/>
              <a:gd name="T11" fmla="*/ 275 h 275"/>
              <a:gd name="T12" fmla="*/ 123 w 246"/>
              <a:gd name="T13" fmla="*/ 152 h 275"/>
              <a:gd name="T14" fmla="*/ 0 w 246"/>
              <a:gd name="T15" fmla="*/ 275 h 2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275">
                <a:moveTo>
                  <a:pt x="48" y="76"/>
                </a:moveTo>
                <a:cubicBezTo>
                  <a:pt x="48" y="34"/>
                  <a:pt x="82" y="0"/>
                  <a:pt x="124" y="0"/>
                </a:cubicBezTo>
                <a:cubicBezTo>
                  <a:pt x="166" y="0"/>
                  <a:pt x="201" y="34"/>
                  <a:pt x="201" y="76"/>
                </a:cubicBezTo>
                <a:cubicBezTo>
                  <a:pt x="201" y="118"/>
                  <a:pt x="166" y="152"/>
                  <a:pt x="124" y="152"/>
                </a:cubicBezTo>
                <a:cubicBezTo>
                  <a:pt x="82" y="152"/>
                  <a:pt x="48" y="118"/>
                  <a:pt x="48" y="76"/>
                </a:cubicBezTo>
                <a:close/>
                <a:moveTo>
                  <a:pt x="246" y="275"/>
                </a:moveTo>
                <a:cubicBezTo>
                  <a:pt x="246" y="207"/>
                  <a:pt x="191" y="152"/>
                  <a:pt x="123" y="152"/>
                </a:cubicBezTo>
                <a:cubicBezTo>
                  <a:pt x="55" y="152"/>
                  <a:pt x="0" y="207"/>
                  <a:pt x="0" y="275"/>
                </a:cubicBezTo>
              </a:path>
            </a:pathLst>
          </a:custGeom>
          <a:noFill/>
          <a:ln w="15875" cap="sq">
            <a:solidFill>
              <a:srgbClr val="FF8C00"/>
            </a:solidFill>
            <a:prstDash val="solid"/>
            <a:miter lim="800000"/>
            <a:headEnd/>
            <a:tailEnd/>
          </a:ln>
          <a:extLst/>
        </p:spPr>
        <p:txBody>
          <a:bodyPr vert="horz" wrap="square" lIns="79490" tIns="39745" rIns="79490" bIns="39745" numCol="1" anchor="t" anchorCtr="0" compatLnSpc="1">
            <a:prstTxWarp prst="textNoShape">
              <a:avLst/>
            </a:prstTxWarp>
          </a:bodyPr>
          <a:lstStyle/>
          <a:p>
            <a:pPr marL="0" marR="0" lvl="0" indent="0" algn="l" defTabSz="837901" rtl="0" eaLnBrk="1" fontAlgn="auto" latinLnBrk="0" hangingPunct="1">
              <a:lnSpc>
                <a:spcPct val="100000"/>
              </a:lnSpc>
              <a:spcBef>
                <a:spcPts val="0"/>
              </a:spcBef>
              <a:spcAft>
                <a:spcPts val="0"/>
              </a:spcAft>
              <a:buClrTx/>
              <a:buSzTx/>
              <a:buFontTx/>
              <a:buNone/>
              <a:tabLst/>
              <a:defRPr/>
            </a:pPr>
            <a:endParaRPr kumimoji="0" lang="en-US" sz="1051"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8" name="Rounded Rectangle 147">
            <a:extLst>
              <a:ext uri="{FF2B5EF4-FFF2-40B4-BE49-F238E27FC236}">
                <a16:creationId xmlns:a16="http://schemas.microsoft.com/office/drawing/2014/main" id="{23A3486B-63A7-42C8-A44E-218FB07FC550}"/>
              </a:ext>
            </a:extLst>
          </p:cNvPr>
          <p:cNvSpPr/>
          <p:nvPr/>
        </p:nvSpPr>
        <p:spPr>
          <a:xfrm>
            <a:off x="3639364" y="1872989"/>
            <a:ext cx="330882" cy="333083"/>
          </a:xfrm>
          <a:prstGeom prst="roundRect">
            <a:avLst>
              <a:gd name="adj" fmla="val 50000"/>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17" rtl="0" eaLnBrk="1" fontAlgn="auto" latinLnBrk="0" hangingPunct="1">
              <a:lnSpc>
                <a:spcPct val="90000"/>
              </a:lnSpc>
              <a:spcBef>
                <a:spcPct val="0"/>
              </a:spcBef>
              <a:spcAft>
                <a:spcPct val="35000"/>
              </a:spcAft>
              <a:buClrTx/>
              <a:buSzTx/>
              <a:buFontTx/>
              <a:buNone/>
              <a:tabLst/>
              <a:defRPr/>
            </a:pPr>
            <a:endParaRPr kumimoji="0" lang="en-US" sz="818" b="0" i="0" u="sng" strike="noStrike" kern="1200" cap="none" spc="0" normalizeH="0" baseline="0" noProof="0" dirty="0">
              <a:ln>
                <a:solidFill>
                  <a:srgbClr val="D1E3F3"/>
                </a:solid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149" name="people_4" title="Icon of a person">
            <a:extLst>
              <a:ext uri="{FF2B5EF4-FFF2-40B4-BE49-F238E27FC236}">
                <a16:creationId xmlns:a16="http://schemas.microsoft.com/office/drawing/2014/main" id="{63755CAD-ACF3-4000-AEE9-2434D8067A53}"/>
              </a:ext>
            </a:extLst>
          </p:cNvPr>
          <p:cNvSpPr>
            <a:spLocks noChangeAspect="1" noEditPoints="1"/>
          </p:cNvSpPr>
          <p:nvPr/>
        </p:nvSpPr>
        <p:spPr bwMode="auto">
          <a:xfrm>
            <a:off x="3731745" y="1947911"/>
            <a:ext cx="146120" cy="163360"/>
          </a:xfrm>
          <a:custGeom>
            <a:avLst/>
            <a:gdLst>
              <a:gd name="T0" fmla="*/ 48 w 246"/>
              <a:gd name="T1" fmla="*/ 76 h 275"/>
              <a:gd name="T2" fmla="*/ 124 w 246"/>
              <a:gd name="T3" fmla="*/ 0 h 275"/>
              <a:gd name="T4" fmla="*/ 201 w 246"/>
              <a:gd name="T5" fmla="*/ 76 h 275"/>
              <a:gd name="T6" fmla="*/ 124 w 246"/>
              <a:gd name="T7" fmla="*/ 152 h 275"/>
              <a:gd name="T8" fmla="*/ 48 w 246"/>
              <a:gd name="T9" fmla="*/ 76 h 275"/>
              <a:gd name="T10" fmla="*/ 246 w 246"/>
              <a:gd name="T11" fmla="*/ 275 h 275"/>
              <a:gd name="T12" fmla="*/ 123 w 246"/>
              <a:gd name="T13" fmla="*/ 152 h 275"/>
              <a:gd name="T14" fmla="*/ 0 w 246"/>
              <a:gd name="T15" fmla="*/ 275 h 2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275">
                <a:moveTo>
                  <a:pt x="48" y="76"/>
                </a:moveTo>
                <a:cubicBezTo>
                  <a:pt x="48" y="34"/>
                  <a:pt x="82" y="0"/>
                  <a:pt x="124" y="0"/>
                </a:cubicBezTo>
                <a:cubicBezTo>
                  <a:pt x="166" y="0"/>
                  <a:pt x="201" y="34"/>
                  <a:pt x="201" y="76"/>
                </a:cubicBezTo>
                <a:cubicBezTo>
                  <a:pt x="201" y="118"/>
                  <a:pt x="166" y="152"/>
                  <a:pt x="124" y="152"/>
                </a:cubicBezTo>
                <a:cubicBezTo>
                  <a:pt x="82" y="152"/>
                  <a:pt x="48" y="118"/>
                  <a:pt x="48" y="76"/>
                </a:cubicBezTo>
                <a:close/>
                <a:moveTo>
                  <a:pt x="246" y="275"/>
                </a:moveTo>
                <a:cubicBezTo>
                  <a:pt x="246" y="207"/>
                  <a:pt x="191" y="152"/>
                  <a:pt x="123" y="152"/>
                </a:cubicBezTo>
                <a:cubicBezTo>
                  <a:pt x="55" y="152"/>
                  <a:pt x="0" y="207"/>
                  <a:pt x="0" y="275"/>
                </a:cubicBezTo>
              </a:path>
            </a:pathLst>
          </a:custGeom>
          <a:noFill/>
          <a:ln w="15875" cap="sq">
            <a:solidFill>
              <a:srgbClr val="FF8C00"/>
            </a:solidFill>
            <a:prstDash val="solid"/>
            <a:miter lim="800000"/>
            <a:headEnd/>
            <a:tailEnd/>
          </a:ln>
          <a:extLst/>
        </p:spPr>
        <p:txBody>
          <a:bodyPr vert="horz" wrap="square" lIns="79490" tIns="39745" rIns="79490" bIns="39745" numCol="1" anchor="t" anchorCtr="0" compatLnSpc="1">
            <a:prstTxWarp prst="textNoShape">
              <a:avLst/>
            </a:prstTxWarp>
          </a:bodyPr>
          <a:lstStyle/>
          <a:p>
            <a:pPr marL="0" marR="0" lvl="0" indent="0" algn="l" defTabSz="914110" rtl="0" eaLnBrk="1" fontAlgn="auto" latinLnBrk="0" hangingPunct="1">
              <a:lnSpc>
                <a:spcPct val="100000"/>
              </a:lnSpc>
              <a:spcBef>
                <a:spcPts val="0"/>
              </a:spcBef>
              <a:spcAft>
                <a:spcPts val="0"/>
              </a:spcAft>
              <a:buClrTx/>
              <a:buSzTx/>
              <a:buFontTx/>
              <a:buNone/>
              <a:tabLst/>
              <a:defRPr/>
            </a:pPr>
            <a:endParaRPr kumimoji="0" lang="en-US" sz="818" b="0" i="0" u="sng"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endParaRPr>
          </a:p>
        </p:txBody>
      </p:sp>
      <p:sp>
        <p:nvSpPr>
          <p:cNvPr id="150" name="Rounded Rectangle 309">
            <a:extLst>
              <a:ext uri="{FF2B5EF4-FFF2-40B4-BE49-F238E27FC236}">
                <a16:creationId xmlns:a16="http://schemas.microsoft.com/office/drawing/2014/main" id="{74FCDBD6-5CCE-4965-B1FF-E426BE072357}"/>
              </a:ext>
            </a:extLst>
          </p:cNvPr>
          <p:cNvSpPr/>
          <p:nvPr/>
        </p:nvSpPr>
        <p:spPr>
          <a:xfrm>
            <a:off x="10167572" y="1459536"/>
            <a:ext cx="87284" cy="87284"/>
          </a:xfrm>
          <a:prstGeom prst="roundRect">
            <a:avLst>
              <a:gd name="adj" fmla="val 50000"/>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17"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151" name="Freeform 167">
            <a:extLst>
              <a:ext uri="{FF2B5EF4-FFF2-40B4-BE49-F238E27FC236}">
                <a16:creationId xmlns:a16="http://schemas.microsoft.com/office/drawing/2014/main" id="{19892A70-BD76-4865-AD77-B0EC0AC5FCD3}"/>
              </a:ext>
            </a:extLst>
          </p:cNvPr>
          <p:cNvSpPr/>
          <p:nvPr/>
        </p:nvSpPr>
        <p:spPr>
          <a:xfrm>
            <a:off x="6271773" y="2058797"/>
            <a:ext cx="1381750" cy="344713"/>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076"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rPr>
              <a:t>Manage user access and workspace permissions</a:t>
            </a:r>
          </a:p>
        </p:txBody>
      </p:sp>
      <p:sp>
        <p:nvSpPr>
          <p:cNvPr id="152" name="Rounded Rectangle 169">
            <a:extLst>
              <a:ext uri="{FF2B5EF4-FFF2-40B4-BE49-F238E27FC236}">
                <a16:creationId xmlns:a16="http://schemas.microsoft.com/office/drawing/2014/main" id="{0621426D-F618-4315-9C8D-5358A9D894F2}"/>
              </a:ext>
            </a:extLst>
          </p:cNvPr>
          <p:cNvSpPr/>
          <p:nvPr/>
        </p:nvSpPr>
        <p:spPr>
          <a:xfrm>
            <a:off x="6181314" y="2001910"/>
            <a:ext cx="87284" cy="87284"/>
          </a:xfrm>
          <a:prstGeom prst="roundRect">
            <a:avLst>
              <a:gd name="adj" fmla="val 50000"/>
            </a:avLst>
          </a:prstGeom>
          <a:solidFill>
            <a:srgbClr val="FF8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17"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153" name="Freeform 171">
            <a:extLst>
              <a:ext uri="{FF2B5EF4-FFF2-40B4-BE49-F238E27FC236}">
                <a16:creationId xmlns:a16="http://schemas.microsoft.com/office/drawing/2014/main" id="{88D2134B-4AD3-4081-B276-7C01490D2AB2}"/>
              </a:ext>
            </a:extLst>
          </p:cNvPr>
          <p:cNvSpPr/>
          <p:nvPr/>
        </p:nvSpPr>
        <p:spPr>
          <a:xfrm>
            <a:off x="7682790" y="2039531"/>
            <a:ext cx="1457139" cy="385790"/>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076"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rPr>
              <a:t>View all workspace support cases and contract details </a:t>
            </a:r>
          </a:p>
        </p:txBody>
      </p:sp>
      <p:sp>
        <p:nvSpPr>
          <p:cNvPr id="154" name="Rounded Rectangle 172">
            <a:extLst>
              <a:ext uri="{FF2B5EF4-FFF2-40B4-BE49-F238E27FC236}">
                <a16:creationId xmlns:a16="http://schemas.microsoft.com/office/drawing/2014/main" id="{CDCD0840-02D1-4B65-B1B6-6A6FD69019B8}"/>
              </a:ext>
            </a:extLst>
          </p:cNvPr>
          <p:cNvSpPr/>
          <p:nvPr/>
        </p:nvSpPr>
        <p:spPr>
          <a:xfrm>
            <a:off x="7598015" y="2001910"/>
            <a:ext cx="87284" cy="87284"/>
          </a:xfrm>
          <a:prstGeom prst="roundRect">
            <a:avLst>
              <a:gd name="adj" fmla="val 50000"/>
            </a:avLst>
          </a:prstGeom>
          <a:solidFill>
            <a:srgbClr val="FF8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17"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155" name="Freeform 173">
            <a:extLst>
              <a:ext uri="{FF2B5EF4-FFF2-40B4-BE49-F238E27FC236}">
                <a16:creationId xmlns:a16="http://schemas.microsoft.com/office/drawing/2014/main" id="{2BAF6450-14BA-4E48-9A04-DEAB18BD176C}"/>
              </a:ext>
            </a:extLst>
          </p:cNvPr>
          <p:cNvSpPr/>
          <p:nvPr/>
        </p:nvSpPr>
        <p:spPr>
          <a:xfrm>
            <a:off x="4920259" y="1960811"/>
            <a:ext cx="542605" cy="404249"/>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076"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rPr>
              <a:t>Register</a:t>
            </a:r>
          </a:p>
        </p:txBody>
      </p:sp>
      <p:sp>
        <p:nvSpPr>
          <p:cNvPr id="156" name="Rounded Rectangle 174">
            <a:extLst>
              <a:ext uri="{FF2B5EF4-FFF2-40B4-BE49-F238E27FC236}">
                <a16:creationId xmlns:a16="http://schemas.microsoft.com/office/drawing/2014/main" id="{302B3E67-2262-4EBE-AC59-C6A3C02EA612}"/>
              </a:ext>
            </a:extLst>
          </p:cNvPr>
          <p:cNvSpPr/>
          <p:nvPr/>
        </p:nvSpPr>
        <p:spPr>
          <a:xfrm>
            <a:off x="4839610" y="2001910"/>
            <a:ext cx="87284" cy="87284"/>
          </a:xfrm>
          <a:prstGeom prst="roundRect">
            <a:avLst>
              <a:gd name="adj" fmla="val 50000"/>
            </a:avLst>
          </a:prstGeom>
          <a:solidFill>
            <a:srgbClr val="FF8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17"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157" name="people_4" title="Icon of a person">
            <a:extLst>
              <a:ext uri="{FF2B5EF4-FFF2-40B4-BE49-F238E27FC236}">
                <a16:creationId xmlns:a16="http://schemas.microsoft.com/office/drawing/2014/main" id="{A56917F8-755B-413B-99B2-F9B27143DB81}"/>
              </a:ext>
            </a:extLst>
          </p:cNvPr>
          <p:cNvSpPr>
            <a:spLocks noChangeAspect="1" noEditPoints="1"/>
          </p:cNvSpPr>
          <p:nvPr/>
        </p:nvSpPr>
        <p:spPr bwMode="auto">
          <a:xfrm>
            <a:off x="1273027" y="1414658"/>
            <a:ext cx="140577" cy="157162"/>
          </a:xfrm>
          <a:custGeom>
            <a:avLst/>
            <a:gdLst>
              <a:gd name="T0" fmla="*/ 48 w 246"/>
              <a:gd name="T1" fmla="*/ 76 h 275"/>
              <a:gd name="T2" fmla="*/ 124 w 246"/>
              <a:gd name="T3" fmla="*/ 0 h 275"/>
              <a:gd name="T4" fmla="*/ 201 w 246"/>
              <a:gd name="T5" fmla="*/ 76 h 275"/>
              <a:gd name="T6" fmla="*/ 124 w 246"/>
              <a:gd name="T7" fmla="*/ 152 h 275"/>
              <a:gd name="T8" fmla="*/ 48 w 246"/>
              <a:gd name="T9" fmla="*/ 76 h 275"/>
              <a:gd name="T10" fmla="*/ 246 w 246"/>
              <a:gd name="T11" fmla="*/ 275 h 275"/>
              <a:gd name="T12" fmla="*/ 123 w 246"/>
              <a:gd name="T13" fmla="*/ 152 h 275"/>
              <a:gd name="T14" fmla="*/ 0 w 246"/>
              <a:gd name="T15" fmla="*/ 275 h 2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275">
                <a:moveTo>
                  <a:pt x="48" y="76"/>
                </a:moveTo>
                <a:cubicBezTo>
                  <a:pt x="48" y="34"/>
                  <a:pt x="82" y="0"/>
                  <a:pt x="124" y="0"/>
                </a:cubicBezTo>
                <a:cubicBezTo>
                  <a:pt x="166" y="0"/>
                  <a:pt x="201" y="34"/>
                  <a:pt x="201" y="76"/>
                </a:cubicBezTo>
                <a:cubicBezTo>
                  <a:pt x="201" y="118"/>
                  <a:pt x="166" y="152"/>
                  <a:pt x="124" y="152"/>
                </a:cubicBezTo>
                <a:cubicBezTo>
                  <a:pt x="82" y="152"/>
                  <a:pt x="48" y="118"/>
                  <a:pt x="48" y="76"/>
                </a:cubicBezTo>
                <a:close/>
                <a:moveTo>
                  <a:pt x="246" y="275"/>
                </a:moveTo>
                <a:cubicBezTo>
                  <a:pt x="246" y="207"/>
                  <a:pt x="191" y="152"/>
                  <a:pt x="123" y="152"/>
                </a:cubicBezTo>
                <a:cubicBezTo>
                  <a:pt x="55" y="152"/>
                  <a:pt x="0" y="207"/>
                  <a:pt x="0" y="275"/>
                </a:cubicBezTo>
              </a:path>
            </a:pathLst>
          </a:custGeom>
          <a:noFill/>
          <a:ln w="15875" cap="sq">
            <a:solidFill>
              <a:srgbClr val="00188F"/>
            </a:solidFill>
            <a:prstDash val="solid"/>
            <a:miter lim="800000"/>
            <a:headEnd/>
            <a:tailEnd/>
          </a:ln>
          <a:extLst/>
        </p:spPr>
        <p:txBody>
          <a:bodyPr vert="horz" wrap="square" lIns="79490" tIns="39745" rIns="79490" bIns="39745" numCol="1" anchor="t" anchorCtr="0" compatLnSpc="1">
            <a:prstTxWarp prst="textNoShape">
              <a:avLst/>
            </a:prstTxWarp>
          </a:bodyPr>
          <a:lstStyle/>
          <a:p>
            <a:pPr marL="0" marR="0" lvl="0" indent="0" algn="l" defTabSz="914110" rtl="0" eaLnBrk="1" fontAlgn="auto" latinLnBrk="0" hangingPunct="1">
              <a:lnSpc>
                <a:spcPct val="100000"/>
              </a:lnSpc>
              <a:spcBef>
                <a:spcPts val="0"/>
              </a:spcBef>
              <a:spcAft>
                <a:spcPts val="0"/>
              </a:spcAft>
              <a:buClrTx/>
              <a:buSzTx/>
              <a:buFontTx/>
              <a:buNone/>
              <a:tabLst/>
              <a:defRPr/>
            </a:pPr>
            <a:endPar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endParaRPr>
          </a:p>
        </p:txBody>
      </p:sp>
      <p:cxnSp>
        <p:nvCxnSpPr>
          <p:cNvPr id="158" name="Curved Connector 101">
            <a:extLst>
              <a:ext uri="{FF2B5EF4-FFF2-40B4-BE49-F238E27FC236}">
                <a16:creationId xmlns:a16="http://schemas.microsoft.com/office/drawing/2014/main" id="{4A3EBBB0-CAA4-404D-9290-147BBA577ACF}"/>
              </a:ext>
            </a:extLst>
          </p:cNvPr>
          <p:cNvCxnSpPr>
            <a:cxnSpLocks/>
          </p:cNvCxnSpPr>
          <p:nvPr/>
        </p:nvCxnSpPr>
        <p:spPr>
          <a:xfrm rot="10800000" flipV="1">
            <a:off x="9082843" y="1502568"/>
            <a:ext cx="581154" cy="534579"/>
          </a:xfrm>
          <a:prstGeom prst="curvedConnector3">
            <a:avLst>
              <a:gd name="adj1" fmla="val 50000"/>
            </a:avLst>
          </a:prstGeom>
          <a:ln w="1270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59" name="people_4" title="Icon of a person">
            <a:extLst>
              <a:ext uri="{FF2B5EF4-FFF2-40B4-BE49-F238E27FC236}">
                <a16:creationId xmlns:a16="http://schemas.microsoft.com/office/drawing/2014/main" id="{E2E1C120-69D2-4389-BE44-4C68037C78E6}"/>
              </a:ext>
            </a:extLst>
          </p:cNvPr>
          <p:cNvSpPr>
            <a:spLocks noChangeAspect="1" noEditPoints="1"/>
          </p:cNvSpPr>
          <p:nvPr/>
        </p:nvSpPr>
        <p:spPr bwMode="auto">
          <a:xfrm>
            <a:off x="469679" y="5124250"/>
            <a:ext cx="207659" cy="232160"/>
          </a:xfrm>
          <a:custGeom>
            <a:avLst/>
            <a:gdLst>
              <a:gd name="T0" fmla="*/ 48 w 246"/>
              <a:gd name="T1" fmla="*/ 76 h 275"/>
              <a:gd name="T2" fmla="*/ 124 w 246"/>
              <a:gd name="T3" fmla="*/ 0 h 275"/>
              <a:gd name="T4" fmla="*/ 201 w 246"/>
              <a:gd name="T5" fmla="*/ 76 h 275"/>
              <a:gd name="T6" fmla="*/ 124 w 246"/>
              <a:gd name="T7" fmla="*/ 152 h 275"/>
              <a:gd name="T8" fmla="*/ 48 w 246"/>
              <a:gd name="T9" fmla="*/ 76 h 275"/>
              <a:gd name="T10" fmla="*/ 246 w 246"/>
              <a:gd name="T11" fmla="*/ 275 h 275"/>
              <a:gd name="T12" fmla="*/ 123 w 246"/>
              <a:gd name="T13" fmla="*/ 152 h 275"/>
              <a:gd name="T14" fmla="*/ 0 w 246"/>
              <a:gd name="T15" fmla="*/ 275 h 2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275">
                <a:moveTo>
                  <a:pt x="48" y="76"/>
                </a:moveTo>
                <a:cubicBezTo>
                  <a:pt x="48" y="34"/>
                  <a:pt x="82" y="0"/>
                  <a:pt x="124" y="0"/>
                </a:cubicBezTo>
                <a:cubicBezTo>
                  <a:pt x="166" y="0"/>
                  <a:pt x="201" y="34"/>
                  <a:pt x="201" y="76"/>
                </a:cubicBezTo>
                <a:cubicBezTo>
                  <a:pt x="201" y="118"/>
                  <a:pt x="166" y="152"/>
                  <a:pt x="124" y="152"/>
                </a:cubicBezTo>
                <a:cubicBezTo>
                  <a:pt x="82" y="152"/>
                  <a:pt x="48" y="118"/>
                  <a:pt x="48" y="76"/>
                </a:cubicBezTo>
                <a:close/>
                <a:moveTo>
                  <a:pt x="246" y="275"/>
                </a:moveTo>
                <a:cubicBezTo>
                  <a:pt x="246" y="207"/>
                  <a:pt x="191" y="152"/>
                  <a:pt x="123" y="152"/>
                </a:cubicBezTo>
                <a:cubicBezTo>
                  <a:pt x="55" y="152"/>
                  <a:pt x="0" y="207"/>
                  <a:pt x="0" y="275"/>
                </a:cubicBezTo>
              </a:path>
            </a:pathLst>
          </a:custGeom>
          <a:noFill/>
          <a:ln w="15875" cap="sq">
            <a:solidFill>
              <a:srgbClr val="00188F"/>
            </a:solidFill>
            <a:prstDash val="solid"/>
            <a:miter lim="800000"/>
            <a:headEnd/>
            <a:tailEnd/>
          </a:ln>
          <a:extLst/>
        </p:spPr>
        <p:txBody>
          <a:bodyPr vert="horz" wrap="square" lIns="79490" tIns="39745" rIns="79490" bIns="39745" numCol="1" anchor="t" anchorCtr="0" compatLnSpc="1">
            <a:prstTxWarp prst="textNoShape">
              <a:avLst/>
            </a:prstTxWarp>
          </a:bodyPr>
          <a:lstStyle/>
          <a:p>
            <a:pPr marL="0" marR="0" lvl="0" indent="0" algn="l" defTabSz="837901" rtl="0" eaLnBrk="1" fontAlgn="auto" latinLnBrk="0" hangingPunct="1">
              <a:lnSpc>
                <a:spcPct val="100000"/>
              </a:lnSpc>
              <a:spcBef>
                <a:spcPts val="0"/>
              </a:spcBef>
              <a:spcAft>
                <a:spcPts val="0"/>
              </a:spcAft>
              <a:buClrTx/>
              <a:buSzTx/>
              <a:buFontTx/>
              <a:buNone/>
              <a:tabLst/>
              <a:defRPr/>
            </a:pPr>
            <a:endParaRPr kumimoji="0" lang="en-US" sz="1051"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46551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a:extLst>
              <a:ext uri="{FF2B5EF4-FFF2-40B4-BE49-F238E27FC236}">
                <a16:creationId xmlns:a16="http://schemas.microsoft.com/office/drawing/2014/main" id="{39EBEBA1-CE85-46B9-B964-0BF8E6DD7F6D}"/>
              </a:ext>
            </a:extLst>
          </p:cNvPr>
          <p:cNvSpPr>
            <a:spLocks noChangeArrowheads="1"/>
          </p:cNvSpPr>
          <p:nvPr/>
        </p:nvSpPr>
        <p:spPr bwMode="auto">
          <a:xfrm>
            <a:off x="842850" y="132956"/>
            <a:ext cx="160597" cy="2141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79490" tIns="39745" rIns="79490" bIns="39745" numCol="1" anchor="ctr" anchorCtr="0" compatLnSpc="1">
            <a:prstTxWarp prst="textNoShape">
              <a:avLst/>
            </a:prstTxWarp>
            <a:spAutoFit/>
          </a:bodyPr>
          <a:lstStyle/>
          <a:p>
            <a:pPr marL="0" marR="0" lvl="0" indent="0" algn="l" defTabSz="914342" rtl="0" eaLnBrk="1" fontAlgn="auto" latinLnBrk="0" hangingPunct="1">
              <a:lnSpc>
                <a:spcPct val="100000"/>
              </a:lnSpc>
              <a:spcBef>
                <a:spcPts val="0"/>
              </a:spcBef>
              <a:spcAft>
                <a:spcPts val="0"/>
              </a:spcAft>
              <a:buClrTx/>
              <a:buSzTx/>
              <a:buFontTx/>
              <a:buNone/>
              <a:tabLst/>
              <a:defRPr/>
            </a:pPr>
            <a:endParaRPr kumimoji="0" lang="en-US" sz="870" b="0" i="0" u="none" strike="noStrike" kern="1200" cap="none" spc="0" normalizeH="0" baseline="0" noProof="0">
              <a:ln>
                <a:noFill/>
              </a:ln>
              <a:solidFill>
                <a:srgbClr val="505050"/>
              </a:solidFill>
              <a:effectLst/>
              <a:uLnTx/>
              <a:uFillTx/>
              <a:latin typeface="Segoe UI Semilight" panose="020B0402040204020203" pitchFamily="34" charset="0"/>
              <a:ea typeface="+mn-ea"/>
              <a:cs typeface="Segoe UI Semilight" panose="020B0402040204020203" pitchFamily="34" charset="0"/>
            </a:endParaRPr>
          </a:p>
        </p:txBody>
      </p:sp>
      <p:sp>
        <p:nvSpPr>
          <p:cNvPr id="72" name="people_4" title="Icon of a person">
            <a:extLst>
              <a:ext uri="{FF2B5EF4-FFF2-40B4-BE49-F238E27FC236}">
                <a16:creationId xmlns:a16="http://schemas.microsoft.com/office/drawing/2014/main" id="{687F1FA5-D637-4897-A081-E96358BF9395}"/>
              </a:ext>
            </a:extLst>
          </p:cNvPr>
          <p:cNvSpPr>
            <a:spLocks noChangeAspect="1" noEditPoints="1"/>
          </p:cNvSpPr>
          <p:nvPr/>
        </p:nvSpPr>
        <p:spPr bwMode="auto">
          <a:xfrm>
            <a:off x="243540" y="198733"/>
            <a:ext cx="460762" cy="515122"/>
          </a:xfrm>
          <a:custGeom>
            <a:avLst/>
            <a:gdLst>
              <a:gd name="T0" fmla="*/ 48 w 246"/>
              <a:gd name="T1" fmla="*/ 76 h 275"/>
              <a:gd name="T2" fmla="*/ 124 w 246"/>
              <a:gd name="T3" fmla="*/ 0 h 275"/>
              <a:gd name="T4" fmla="*/ 201 w 246"/>
              <a:gd name="T5" fmla="*/ 76 h 275"/>
              <a:gd name="T6" fmla="*/ 124 w 246"/>
              <a:gd name="T7" fmla="*/ 152 h 275"/>
              <a:gd name="T8" fmla="*/ 48 w 246"/>
              <a:gd name="T9" fmla="*/ 76 h 275"/>
              <a:gd name="T10" fmla="*/ 246 w 246"/>
              <a:gd name="T11" fmla="*/ 275 h 275"/>
              <a:gd name="T12" fmla="*/ 123 w 246"/>
              <a:gd name="T13" fmla="*/ 152 h 275"/>
              <a:gd name="T14" fmla="*/ 0 w 246"/>
              <a:gd name="T15" fmla="*/ 275 h 2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275">
                <a:moveTo>
                  <a:pt x="48" y="76"/>
                </a:moveTo>
                <a:cubicBezTo>
                  <a:pt x="48" y="34"/>
                  <a:pt x="82" y="0"/>
                  <a:pt x="124" y="0"/>
                </a:cubicBezTo>
                <a:cubicBezTo>
                  <a:pt x="166" y="0"/>
                  <a:pt x="201" y="34"/>
                  <a:pt x="201" y="76"/>
                </a:cubicBezTo>
                <a:cubicBezTo>
                  <a:pt x="201" y="118"/>
                  <a:pt x="166" y="152"/>
                  <a:pt x="124" y="152"/>
                </a:cubicBezTo>
                <a:cubicBezTo>
                  <a:pt x="82" y="152"/>
                  <a:pt x="48" y="118"/>
                  <a:pt x="48" y="76"/>
                </a:cubicBezTo>
                <a:close/>
                <a:moveTo>
                  <a:pt x="246" y="275"/>
                </a:moveTo>
                <a:cubicBezTo>
                  <a:pt x="246" y="207"/>
                  <a:pt x="191" y="152"/>
                  <a:pt x="123" y="152"/>
                </a:cubicBezTo>
                <a:cubicBezTo>
                  <a:pt x="55" y="152"/>
                  <a:pt x="0" y="207"/>
                  <a:pt x="0" y="275"/>
                </a:cubicBezTo>
              </a:path>
            </a:pathLst>
          </a:custGeom>
          <a:noFill/>
          <a:ln w="22225" cap="sq">
            <a:solidFill>
              <a:srgbClr val="FFB900"/>
            </a:solidFill>
            <a:prstDash val="solid"/>
            <a:miter lim="800000"/>
            <a:headEnd/>
            <a:tailEnd/>
          </a:ln>
          <a:extLst/>
        </p:spPr>
        <p:txBody>
          <a:bodyPr vert="horz" wrap="square" lIns="79490" tIns="39745" rIns="79490" bIns="39745" numCol="1" anchor="t" anchorCtr="0" compatLnSpc="1">
            <a:prstTxWarp prst="textNoShape">
              <a:avLst/>
            </a:prstTxWarp>
          </a:bodyPr>
          <a:lstStyle/>
          <a:p>
            <a:pPr marL="0" marR="0" lvl="0" indent="0" algn="l" defTabSz="837901" rtl="0" eaLnBrk="1" fontAlgn="auto" latinLnBrk="0" hangingPunct="1">
              <a:lnSpc>
                <a:spcPct val="100000"/>
              </a:lnSpc>
              <a:spcBef>
                <a:spcPts val="0"/>
              </a:spcBef>
              <a:spcAft>
                <a:spcPts val="0"/>
              </a:spcAft>
              <a:buClrTx/>
              <a:buSzTx/>
              <a:buFontTx/>
              <a:buNone/>
              <a:tabLst/>
              <a:defRPr/>
            </a:pPr>
            <a:endParaRPr kumimoji="0" lang="en-US" sz="1051" b="0" i="0" u="none" strike="noStrike" kern="1200" cap="none" spc="0" normalizeH="0" baseline="0" noProof="0">
              <a:ln>
                <a:noFill/>
              </a:ln>
              <a:solidFill>
                <a:prstClr val="black"/>
              </a:solidFill>
              <a:effectLst/>
              <a:uLnTx/>
              <a:uFillTx/>
              <a:latin typeface="Segoe UI Light" panose="020B0502040204020203" pitchFamily="34" charset="0"/>
              <a:ea typeface="+mn-ea"/>
              <a:cs typeface="Segoe UI Light" panose="020B0502040204020203" pitchFamily="34" charset="0"/>
            </a:endParaRPr>
          </a:p>
        </p:txBody>
      </p:sp>
      <p:sp>
        <p:nvSpPr>
          <p:cNvPr id="74" name="Title 1">
            <a:extLst>
              <a:ext uri="{FF2B5EF4-FFF2-40B4-BE49-F238E27FC236}">
                <a16:creationId xmlns:a16="http://schemas.microsoft.com/office/drawing/2014/main" id="{8C48234C-7F1F-4D04-A5CD-C2FCFE373300}"/>
              </a:ext>
            </a:extLst>
          </p:cNvPr>
          <p:cNvSpPr txBox="1">
            <a:spLocks/>
          </p:cNvSpPr>
          <p:nvPr/>
        </p:nvSpPr>
        <p:spPr>
          <a:xfrm>
            <a:off x="719619" y="126593"/>
            <a:ext cx="6419369" cy="655874"/>
          </a:xfrm>
          <a:prstGeom prst="rect">
            <a:avLst/>
          </a:prstGeom>
        </p:spPr>
        <p:txBody>
          <a:bodyPr vert="horz" lIns="124691" tIns="62345" rIns="124691" bIns="62345" rtlCol="0" anchor="ctr">
            <a:normAutofit fontScale="97500" lnSpcReduction="10000"/>
          </a:bodyPr>
          <a:lstStyle>
            <a:lvl1pPr algn="l" defTabSz="670530" rtl="0" eaLnBrk="1" latinLnBrk="0" hangingPunct="1">
              <a:lnSpc>
                <a:spcPct val="90000"/>
              </a:lnSpc>
              <a:spcBef>
                <a:spcPct val="0"/>
              </a:spcBef>
              <a:buNone/>
              <a:defRPr sz="3227" kern="1200">
                <a:solidFill>
                  <a:schemeClr val="tx1"/>
                </a:solidFill>
                <a:latin typeface="+mj-lt"/>
                <a:ea typeface="+mj-ea"/>
                <a:cs typeface="+mj-cs"/>
              </a:defRPr>
            </a:lvl1pPr>
          </a:lstStyle>
          <a:p>
            <a:pPr marL="0" marR="0" lvl="0" indent="0" algn="l" defTabSz="914335" rtl="0" eaLnBrk="1" fontAlgn="auto" latinLnBrk="0" hangingPunct="1">
              <a:lnSpc>
                <a:spcPct val="90000"/>
              </a:lnSpc>
              <a:spcBef>
                <a:spcPct val="0"/>
              </a:spcBef>
              <a:spcAft>
                <a:spcPts val="0"/>
              </a:spcAft>
              <a:buClrTx/>
              <a:buSzTx/>
              <a:buFontTx/>
              <a:buNone/>
              <a:tabLst/>
              <a:defRPr/>
            </a:pPr>
            <a:r>
              <a:rPr kumimoji="0" lang="en-US" sz="3136" b="0" i="0" u="none" strike="noStrike" kern="1200" cap="none" spc="0" normalizeH="0" baseline="0" noProof="0" dirty="0">
                <a:ln>
                  <a:noFill/>
                </a:ln>
                <a:solidFill>
                  <a:prstClr val="white"/>
                </a:solidFill>
                <a:effectLst/>
                <a:uLnTx/>
                <a:uFillTx/>
                <a:latin typeface="Segoe UI Light" panose="020B0502040204020203" pitchFamily="34" charset="0"/>
                <a:ea typeface="+mj-ea"/>
                <a:cs typeface="Segoe UI Light" panose="020B0502040204020203" pitchFamily="34" charset="0"/>
              </a:rPr>
              <a:t>Services Admin/Global Admin</a:t>
            </a:r>
            <a:br>
              <a:rPr kumimoji="0" lang="en-US" sz="3136" b="0" i="0" u="none" strike="noStrike" kern="1200" cap="none" spc="0" normalizeH="0" baseline="0" noProof="0" dirty="0">
                <a:ln>
                  <a:noFill/>
                </a:ln>
                <a:solidFill>
                  <a:prstClr val="white"/>
                </a:solidFill>
                <a:effectLst/>
                <a:uLnTx/>
                <a:uFillTx/>
                <a:latin typeface="Segoe UI Light" panose="020B0502040204020203" pitchFamily="34" charset="0"/>
                <a:ea typeface="+mj-ea"/>
                <a:cs typeface="Segoe UI Light" panose="020B0502040204020203" pitchFamily="34" charset="0"/>
              </a:rPr>
            </a:br>
            <a:r>
              <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Calibri" panose="020F0502020204030204" pitchFamily="34" charset="0"/>
                <a:cs typeface="Segoe UI" panose="020B0502040204020203" pitchFamily="34" charset="0"/>
              </a:rPr>
              <a:t>Services/Global Admin manages the User Enablement of the Services Hub.  </a:t>
            </a:r>
            <a:endParaRPr kumimoji="0" lang="en-US" sz="818" b="0" i="0" u="none" strike="noStrike" kern="1200" cap="none" spc="0" normalizeH="0" baseline="0" noProof="0" dirty="0">
              <a:ln>
                <a:noFill/>
              </a:ln>
              <a:solidFill>
                <a:prstClr val="white"/>
              </a:solidFill>
              <a:effectLst/>
              <a:uLnTx/>
              <a:uFillTx/>
              <a:latin typeface="Segoe UI Semibold" panose="020B0702040204020203" pitchFamily="34" charset="0"/>
              <a:ea typeface="+mj-ea"/>
              <a:cs typeface="Segoe UI Semibold" panose="020B0702040204020203" pitchFamily="34" charset="0"/>
            </a:endParaRPr>
          </a:p>
        </p:txBody>
      </p:sp>
      <p:sp>
        <p:nvSpPr>
          <p:cNvPr id="254" name="Rounded Rectangle 155">
            <a:extLst>
              <a:ext uri="{FF2B5EF4-FFF2-40B4-BE49-F238E27FC236}">
                <a16:creationId xmlns:a16="http://schemas.microsoft.com/office/drawing/2014/main" id="{68E646B6-645F-4649-A35B-0FDF22A08345}"/>
              </a:ext>
            </a:extLst>
          </p:cNvPr>
          <p:cNvSpPr/>
          <p:nvPr/>
        </p:nvSpPr>
        <p:spPr>
          <a:xfrm>
            <a:off x="3972025" y="928026"/>
            <a:ext cx="421804" cy="456209"/>
          </a:xfrm>
          <a:prstGeom prst="roundRect">
            <a:avLst>
              <a:gd name="adj" fmla="val 50000"/>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cxnSp>
        <p:nvCxnSpPr>
          <p:cNvPr id="255" name="Straight Connector 254">
            <a:extLst>
              <a:ext uri="{FF2B5EF4-FFF2-40B4-BE49-F238E27FC236}">
                <a16:creationId xmlns:a16="http://schemas.microsoft.com/office/drawing/2014/main" id="{350A641E-1E00-4A81-A730-B1B170C00FA1}"/>
              </a:ext>
            </a:extLst>
          </p:cNvPr>
          <p:cNvCxnSpPr>
            <a:cxnSpLocks/>
            <a:stCxn id="305" idx="1"/>
            <a:endCxn id="266" idx="3"/>
          </p:cNvCxnSpPr>
          <p:nvPr/>
        </p:nvCxnSpPr>
        <p:spPr>
          <a:xfrm flipH="1">
            <a:off x="4393830" y="1724066"/>
            <a:ext cx="4280442" cy="11025"/>
          </a:xfrm>
          <a:prstGeom prst="line">
            <a:avLst/>
          </a:prstGeom>
          <a:ln w="12700">
            <a:solidFill>
              <a:srgbClr val="2E75B6"/>
            </a:solidFill>
          </a:ln>
        </p:spPr>
        <p:style>
          <a:lnRef idx="1">
            <a:schemeClr val="accent1"/>
          </a:lnRef>
          <a:fillRef idx="0">
            <a:schemeClr val="accent1"/>
          </a:fillRef>
          <a:effectRef idx="0">
            <a:schemeClr val="accent1"/>
          </a:effectRef>
          <a:fontRef idx="minor">
            <a:schemeClr val="tx1"/>
          </a:fontRef>
        </p:style>
      </p:cxnSp>
      <p:cxnSp>
        <p:nvCxnSpPr>
          <p:cNvPr id="256" name="Straight Connector 255">
            <a:extLst>
              <a:ext uri="{FF2B5EF4-FFF2-40B4-BE49-F238E27FC236}">
                <a16:creationId xmlns:a16="http://schemas.microsoft.com/office/drawing/2014/main" id="{7BFD7305-317A-41C5-A961-5FD52A54EA2B}"/>
              </a:ext>
            </a:extLst>
          </p:cNvPr>
          <p:cNvCxnSpPr>
            <a:cxnSpLocks/>
          </p:cNvCxnSpPr>
          <p:nvPr/>
        </p:nvCxnSpPr>
        <p:spPr>
          <a:xfrm flipV="1">
            <a:off x="4337204" y="1118133"/>
            <a:ext cx="3775970" cy="25282"/>
          </a:xfrm>
          <a:prstGeom prst="line">
            <a:avLst/>
          </a:prstGeom>
          <a:ln w="12700">
            <a:solidFill>
              <a:srgbClr val="2E75B6"/>
            </a:solidFill>
          </a:ln>
        </p:spPr>
        <p:style>
          <a:lnRef idx="1">
            <a:schemeClr val="accent1"/>
          </a:lnRef>
          <a:fillRef idx="0">
            <a:schemeClr val="accent1"/>
          </a:fillRef>
          <a:effectRef idx="0">
            <a:schemeClr val="accent1"/>
          </a:effectRef>
          <a:fontRef idx="minor">
            <a:schemeClr val="tx1"/>
          </a:fontRef>
        </p:style>
      </p:cxnSp>
      <p:cxnSp>
        <p:nvCxnSpPr>
          <p:cNvPr id="257" name="Straight Connector 256">
            <a:extLst>
              <a:ext uri="{FF2B5EF4-FFF2-40B4-BE49-F238E27FC236}">
                <a16:creationId xmlns:a16="http://schemas.microsoft.com/office/drawing/2014/main" id="{84D6C492-2DC0-4CC0-B0CC-8B8278BCB441}"/>
              </a:ext>
            </a:extLst>
          </p:cNvPr>
          <p:cNvCxnSpPr>
            <a:cxnSpLocks/>
          </p:cNvCxnSpPr>
          <p:nvPr/>
        </p:nvCxnSpPr>
        <p:spPr>
          <a:xfrm>
            <a:off x="4337204" y="2300420"/>
            <a:ext cx="3732292" cy="0"/>
          </a:xfrm>
          <a:prstGeom prst="line">
            <a:avLst/>
          </a:prstGeom>
          <a:ln w="12700">
            <a:solidFill>
              <a:srgbClr val="2E75B6"/>
            </a:solidFill>
          </a:ln>
        </p:spPr>
        <p:style>
          <a:lnRef idx="1">
            <a:schemeClr val="accent1"/>
          </a:lnRef>
          <a:fillRef idx="0">
            <a:schemeClr val="accent1"/>
          </a:fillRef>
          <a:effectRef idx="0">
            <a:schemeClr val="accent1"/>
          </a:effectRef>
          <a:fontRef idx="minor">
            <a:schemeClr val="tx1"/>
          </a:fontRef>
        </p:style>
      </p:cxnSp>
      <p:sp>
        <p:nvSpPr>
          <p:cNvPr id="258" name="Freeform 201">
            <a:extLst>
              <a:ext uri="{FF2B5EF4-FFF2-40B4-BE49-F238E27FC236}">
                <a16:creationId xmlns:a16="http://schemas.microsoft.com/office/drawing/2014/main" id="{A5C4512D-0259-4B10-8489-E7BA82897FBB}"/>
              </a:ext>
            </a:extLst>
          </p:cNvPr>
          <p:cNvSpPr/>
          <p:nvPr/>
        </p:nvSpPr>
        <p:spPr>
          <a:xfrm>
            <a:off x="5774237" y="2297566"/>
            <a:ext cx="962266" cy="445230"/>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dirty="0">
                <a:ln>
                  <a:noFill/>
                </a:ln>
                <a:solidFill>
                  <a:srgbClr val="5B9BD5"/>
                </a:solidFill>
                <a:effectLst/>
                <a:uLnTx/>
                <a:uFillTx/>
                <a:latin typeface="Segoe UI" panose="020B0502040204020203" pitchFamily="34" charset="0"/>
                <a:ea typeface="+mn-ea"/>
                <a:cs typeface="Segoe UI" panose="020B0502040204020203" pitchFamily="34" charset="0"/>
              </a:rPr>
              <a:t>Validate unique</a:t>
            </a:r>
            <a:br>
              <a:rPr kumimoji="0" lang="en-US" sz="818" b="0" i="0" u="none" strike="noStrike" kern="1200" cap="none" spc="0" normalizeH="0" baseline="0" noProof="0" dirty="0">
                <a:ln>
                  <a:noFill/>
                </a:ln>
                <a:solidFill>
                  <a:srgbClr val="5B9BD5"/>
                </a:solidFill>
                <a:effectLst/>
                <a:uLnTx/>
                <a:uFillTx/>
                <a:latin typeface="Segoe UI" panose="020B0502040204020203" pitchFamily="34" charset="0"/>
                <a:ea typeface="+mn-ea"/>
                <a:cs typeface="Segoe UI" panose="020B0502040204020203" pitchFamily="34" charset="0"/>
              </a:rPr>
            </a:br>
            <a:r>
              <a:rPr kumimoji="0" lang="en-US" sz="818" b="0" i="0" u="none" strike="noStrike" kern="1200" cap="none" spc="0" normalizeH="0" baseline="0" noProof="0" dirty="0">
                <a:ln>
                  <a:noFill/>
                </a:ln>
                <a:solidFill>
                  <a:srgbClr val="5B9BD5"/>
                </a:solidFill>
                <a:effectLst/>
                <a:uLnTx/>
                <a:uFillTx/>
                <a:latin typeface="Segoe UI" panose="020B0502040204020203" pitchFamily="34" charset="0"/>
                <a:ea typeface="+mn-ea"/>
                <a:cs typeface="Segoe UI" panose="020B0502040204020203" pitchFamily="34" charset="0"/>
              </a:rPr>
              <a:t>Support Access ID</a:t>
            </a:r>
          </a:p>
        </p:txBody>
      </p:sp>
      <p:sp>
        <p:nvSpPr>
          <p:cNvPr id="259" name="Rounded Rectangle 202">
            <a:extLst>
              <a:ext uri="{FF2B5EF4-FFF2-40B4-BE49-F238E27FC236}">
                <a16:creationId xmlns:a16="http://schemas.microsoft.com/office/drawing/2014/main" id="{32560CB5-5B38-4471-970B-523125A41F02}"/>
              </a:ext>
            </a:extLst>
          </p:cNvPr>
          <p:cNvSpPr/>
          <p:nvPr/>
        </p:nvSpPr>
        <p:spPr>
          <a:xfrm>
            <a:off x="5676399" y="2241113"/>
            <a:ext cx="89474" cy="96132"/>
          </a:xfrm>
          <a:prstGeom prst="roundRect">
            <a:avLst>
              <a:gd name="adj" fmla="val 50000"/>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260" name="Freeform 203">
            <a:extLst>
              <a:ext uri="{FF2B5EF4-FFF2-40B4-BE49-F238E27FC236}">
                <a16:creationId xmlns:a16="http://schemas.microsoft.com/office/drawing/2014/main" id="{D922BE33-F16D-450F-A9B3-04B8EFD794CB}"/>
              </a:ext>
            </a:extLst>
          </p:cNvPr>
          <p:cNvSpPr/>
          <p:nvPr/>
        </p:nvSpPr>
        <p:spPr>
          <a:xfrm>
            <a:off x="6890772" y="2346557"/>
            <a:ext cx="1292487" cy="445230"/>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Verify Incident Creation </a:t>
            </a:r>
            <a:b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b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on Microsoft Premier </a:t>
            </a:r>
            <a:b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b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Online Portal</a:t>
            </a:r>
          </a:p>
        </p:txBody>
      </p:sp>
      <p:sp>
        <p:nvSpPr>
          <p:cNvPr id="261" name="Rounded Rectangle 204">
            <a:extLst>
              <a:ext uri="{FF2B5EF4-FFF2-40B4-BE49-F238E27FC236}">
                <a16:creationId xmlns:a16="http://schemas.microsoft.com/office/drawing/2014/main" id="{553C27F5-B8AF-4058-94EB-F7713602954D}"/>
              </a:ext>
            </a:extLst>
          </p:cNvPr>
          <p:cNvSpPr/>
          <p:nvPr/>
        </p:nvSpPr>
        <p:spPr>
          <a:xfrm>
            <a:off x="6786879" y="2241113"/>
            <a:ext cx="89474" cy="96132"/>
          </a:xfrm>
          <a:prstGeom prst="roundRect">
            <a:avLst>
              <a:gd name="adj" fmla="val 50000"/>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cxnSp>
        <p:nvCxnSpPr>
          <p:cNvPr id="262" name="Curved Connector 205">
            <a:extLst>
              <a:ext uri="{FF2B5EF4-FFF2-40B4-BE49-F238E27FC236}">
                <a16:creationId xmlns:a16="http://schemas.microsoft.com/office/drawing/2014/main" id="{90730BBD-D94B-487E-B564-E0C6FB85317B}"/>
              </a:ext>
            </a:extLst>
          </p:cNvPr>
          <p:cNvCxnSpPr>
            <a:cxnSpLocks/>
          </p:cNvCxnSpPr>
          <p:nvPr/>
        </p:nvCxnSpPr>
        <p:spPr>
          <a:xfrm rot="10800000" flipV="1">
            <a:off x="3409492" y="1151724"/>
            <a:ext cx="575187" cy="593635"/>
          </a:xfrm>
          <a:prstGeom prst="curvedConnector3">
            <a:avLst>
              <a:gd name="adj1" fmla="val 50000"/>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3" name="Curved Connector 206">
            <a:extLst>
              <a:ext uri="{FF2B5EF4-FFF2-40B4-BE49-F238E27FC236}">
                <a16:creationId xmlns:a16="http://schemas.microsoft.com/office/drawing/2014/main" id="{A5BA5EFF-2836-4565-814D-36005CF34808}"/>
              </a:ext>
            </a:extLst>
          </p:cNvPr>
          <p:cNvCxnSpPr>
            <a:cxnSpLocks/>
          </p:cNvCxnSpPr>
          <p:nvPr/>
        </p:nvCxnSpPr>
        <p:spPr>
          <a:xfrm rot="10800000">
            <a:off x="3409492" y="1745359"/>
            <a:ext cx="575187" cy="573556"/>
          </a:xfrm>
          <a:prstGeom prst="curvedConnector3">
            <a:avLst>
              <a:gd name="adj1" fmla="val 50000"/>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64" name="Rounded Rectangle 207">
            <a:extLst>
              <a:ext uri="{FF2B5EF4-FFF2-40B4-BE49-F238E27FC236}">
                <a16:creationId xmlns:a16="http://schemas.microsoft.com/office/drawing/2014/main" id="{E2C31B03-CB56-4699-A4FB-E09086677CDD}"/>
              </a:ext>
            </a:extLst>
          </p:cNvPr>
          <p:cNvSpPr/>
          <p:nvPr/>
        </p:nvSpPr>
        <p:spPr>
          <a:xfrm>
            <a:off x="3972025" y="928026"/>
            <a:ext cx="421804" cy="45620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265" name="people_12" title="Icon of three people">
            <a:extLst>
              <a:ext uri="{FF2B5EF4-FFF2-40B4-BE49-F238E27FC236}">
                <a16:creationId xmlns:a16="http://schemas.microsoft.com/office/drawing/2014/main" id="{56E81401-2F5D-403F-817A-44E16072C46F}"/>
              </a:ext>
            </a:extLst>
          </p:cNvPr>
          <p:cNvSpPr>
            <a:spLocks noChangeAspect="1" noEditPoints="1"/>
          </p:cNvSpPr>
          <p:nvPr/>
        </p:nvSpPr>
        <p:spPr bwMode="auto">
          <a:xfrm>
            <a:off x="4050357" y="1059289"/>
            <a:ext cx="265139" cy="243046"/>
          </a:xfrm>
          <a:custGeom>
            <a:avLst/>
            <a:gdLst>
              <a:gd name="T0" fmla="*/ 110 w 349"/>
              <a:gd name="T1" fmla="*/ 142 h 296"/>
              <a:gd name="T2" fmla="*/ 174 w 349"/>
              <a:gd name="T3" fmla="*/ 78 h 296"/>
              <a:gd name="T4" fmla="*/ 238 w 349"/>
              <a:gd name="T5" fmla="*/ 142 h 296"/>
              <a:gd name="T6" fmla="*/ 174 w 349"/>
              <a:gd name="T7" fmla="*/ 206 h 296"/>
              <a:gd name="T8" fmla="*/ 110 w 349"/>
              <a:gd name="T9" fmla="*/ 142 h 296"/>
              <a:gd name="T10" fmla="*/ 264 w 349"/>
              <a:gd name="T11" fmla="*/ 296 h 296"/>
              <a:gd name="T12" fmla="*/ 174 w 349"/>
              <a:gd name="T13" fmla="*/ 207 h 296"/>
              <a:gd name="T14" fmla="*/ 85 w 349"/>
              <a:gd name="T15" fmla="*/ 296 h 296"/>
              <a:gd name="T16" fmla="*/ 56 w 349"/>
              <a:gd name="T17" fmla="*/ 80 h 296"/>
              <a:gd name="T18" fmla="*/ 96 w 349"/>
              <a:gd name="T19" fmla="*/ 40 h 296"/>
              <a:gd name="T20" fmla="*/ 56 w 349"/>
              <a:gd name="T21" fmla="*/ 0 h 296"/>
              <a:gd name="T22" fmla="*/ 16 w 349"/>
              <a:gd name="T23" fmla="*/ 40 h 296"/>
              <a:gd name="T24" fmla="*/ 56 w 349"/>
              <a:gd name="T25" fmla="*/ 80 h 296"/>
              <a:gd name="T26" fmla="*/ 111 w 349"/>
              <a:gd name="T27" fmla="*/ 136 h 296"/>
              <a:gd name="T28" fmla="*/ 56 w 349"/>
              <a:gd name="T29" fmla="*/ 81 h 296"/>
              <a:gd name="T30" fmla="*/ 0 w 349"/>
              <a:gd name="T31" fmla="*/ 136 h 296"/>
              <a:gd name="T32" fmla="*/ 293 w 349"/>
              <a:gd name="T33" fmla="*/ 80 h 296"/>
              <a:gd name="T34" fmla="*/ 333 w 349"/>
              <a:gd name="T35" fmla="*/ 40 h 296"/>
              <a:gd name="T36" fmla="*/ 293 w 349"/>
              <a:gd name="T37" fmla="*/ 0 h 296"/>
              <a:gd name="T38" fmla="*/ 253 w 349"/>
              <a:gd name="T39" fmla="*/ 40 h 296"/>
              <a:gd name="T40" fmla="*/ 293 w 349"/>
              <a:gd name="T41" fmla="*/ 80 h 296"/>
              <a:gd name="T42" fmla="*/ 349 w 349"/>
              <a:gd name="T43" fmla="*/ 136 h 296"/>
              <a:gd name="T44" fmla="*/ 293 w 349"/>
              <a:gd name="T45" fmla="*/ 81 h 296"/>
              <a:gd name="T46" fmla="*/ 237 w 349"/>
              <a:gd name="T47" fmla="*/ 13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9" h="296">
                <a:moveTo>
                  <a:pt x="110" y="142"/>
                </a:moveTo>
                <a:cubicBezTo>
                  <a:pt x="110" y="107"/>
                  <a:pt x="139" y="78"/>
                  <a:pt x="174" y="78"/>
                </a:cubicBezTo>
                <a:cubicBezTo>
                  <a:pt x="210" y="78"/>
                  <a:pt x="238" y="107"/>
                  <a:pt x="238" y="142"/>
                </a:cubicBezTo>
                <a:cubicBezTo>
                  <a:pt x="238" y="177"/>
                  <a:pt x="210" y="206"/>
                  <a:pt x="174" y="206"/>
                </a:cubicBezTo>
                <a:cubicBezTo>
                  <a:pt x="139" y="206"/>
                  <a:pt x="110" y="177"/>
                  <a:pt x="110" y="142"/>
                </a:cubicBezTo>
                <a:close/>
                <a:moveTo>
                  <a:pt x="264" y="296"/>
                </a:moveTo>
                <a:cubicBezTo>
                  <a:pt x="264" y="247"/>
                  <a:pt x="224" y="207"/>
                  <a:pt x="174" y="207"/>
                </a:cubicBezTo>
                <a:cubicBezTo>
                  <a:pt x="125" y="207"/>
                  <a:pt x="85" y="247"/>
                  <a:pt x="85" y="296"/>
                </a:cubicBezTo>
                <a:moveTo>
                  <a:pt x="56" y="80"/>
                </a:moveTo>
                <a:cubicBezTo>
                  <a:pt x="78" y="80"/>
                  <a:pt x="96" y="62"/>
                  <a:pt x="96" y="40"/>
                </a:cubicBezTo>
                <a:cubicBezTo>
                  <a:pt x="96" y="18"/>
                  <a:pt x="78" y="0"/>
                  <a:pt x="56" y="0"/>
                </a:cubicBezTo>
                <a:cubicBezTo>
                  <a:pt x="34" y="0"/>
                  <a:pt x="16" y="18"/>
                  <a:pt x="16" y="40"/>
                </a:cubicBezTo>
                <a:cubicBezTo>
                  <a:pt x="16" y="62"/>
                  <a:pt x="34" y="80"/>
                  <a:pt x="56" y="80"/>
                </a:cubicBezTo>
                <a:close/>
                <a:moveTo>
                  <a:pt x="111" y="136"/>
                </a:moveTo>
                <a:cubicBezTo>
                  <a:pt x="111" y="106"/>
                  <a:pt x="86" y="81"/>
                  <a:pt x="56" y="81"/>
                </a:cubicBezTo>
                <a:cubicBezTo>
                  <a:pt x="25" y="81"/>
                  <a:pt x="0" y="106"/>
                  <a:pt x="0" y="136"/>
                </a:cubicBezTo>
                <a:moveTo>
                  <a:pt x="293" y="80"/>
                </a:moveTo>
                <a:cubicBezTo>
                  <a:pt x="315" y="80"/>
                  <a:pt x="333" y="62"/>
                  <a:pt x="333" y="40"/>
                </a:cubicBezTo>
                <a:cubicBezTo>
                  <a:pt x="333" y="18"/>
                  <a:pt x="315" y="0"/>
                  <a:pt x="293" y="0"/>
                </a:cubicBezTo>
                <a:cubicBezTo>
                  <a:pt x="271" y="0"/>
                  <a:pt x="253" y="18"/>
                  <a:pt x="253" y="40"/>
                </a:cubicBezTo>
                <a:cubicBezTo>
                  <a:pt x="253" y="62"/>
                  <a:pt x="271" y="80"/>
                  <a:pt x="293" y="80"/>
                </a:cubicBezTo>
                <a:close/>
                <a:moveTo>
                  <a:pt x="349" y="136"/>
                </a:moveTo>
                <a:cubicBezTo>
                  <a:pt x="349" y="106"/>
                  <a:pt x="324" y="81"/>
                  <a:pt x="293" y="81"/>
                </a:cubicBezTo>
                <a:cubicBezTo>
                  <a:pt x="262" y="81"/>
                  <a:pt x="237" y="106"/>
                  <a:pt x="237" y="136"/>
                </a:cubicBezTo>
              </a:path>
            </a:pathLst>
          </a:custGeom>
          <a:noFill/>
          <a:ln w="15875" cap="sq">
            <a:solidFill>
              <a:srgbClr val="FFC000"/>
            </a:solidFill>
            <a:prstDash val="solid"/>
            <a:miter lim="800000"/>
            <a:headEnd/>
            <a:tailEnd/>
          </a:ln>
          <a:extLst/>
        </p:spPr>
        <p:txBody>
          <a:bodyPr vert="horz" wrap="square" lIns="79490" tIns="39745" rIns="79490" bIns="39745" numCol="1" anchor="t" anchorCtr="0" compatLnSpc="1">
            <a:prstTxWarp prst="textNoShape">
              <a:avLst/>
            </a:prstTxWarp>
          </a:bodyPr>
          <a:lstStyle/>
          <a:p>
            <a:pPr marL="0" marR="0" lvl="0" indent="0" algn="l" defTabSz="837901" rtl="0" eaLnBrk="1" fontAlgn="auto" latinLnBrk="0" hangingPunct="1">
              <a:lnSpc>
                <a:spcPct val="100000"/>
              </a:lnSpc>
              <a:spcBef>
                <a:spcPts val="0"/>
              </a:spcBef>
              <a:spcAft>
                <a:spcPts val="0"/>
              </a:spcAft>
              <a:buClrTx/>
              <a:buSzTx/>
              <a:buFontTx/>
              <a:buNone/>
              <a:tabLst/>
              <a:defRPr/>
            </a:pPr>
            <a:endParaRPr kumimoji="0" lang="en-US" sz="818"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endParaRPr>
          </a:p>
        </p:txBody>
      </p:sp>
      <p:sp>
        <p:nvSpPr>
          <p:cNvPr id="266" name="Rounded Rectangle 209">
            <a:extLst>
              <a:ext uri="{FF2B5EF4-FFF2-40B4-BE49-F238E27FC236}">
                <a16:creationId xmlns:a16="http://schemas.microsoft.com/office/drawing/2014/main" id="{96DB00A7-AAC8-4D33-8DA1-0B08F07DD08B}"/>
              </a:ext>
            </a:extLst>
          </p:cNvPr>
          <p:cNvSpPr/>
          <p:nvPr/>
        </p:nvSpPr>
        <p:spPr>
          <a:xfrm>
            <a:off x="3972025" y="1506986"/>
            <a:ext cx="421804" cy="45620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267" name="people_4" title="Icon of a person">
            <a:extLst>
              <a:ext uri="{FF2B5EF4-FFF2-40B4-BE49-F238E27FC236}">
                <a16:creationId xmlns:a16="http://schemas.microsoft.com/office/drawing/2014/main" id="{881A8B0B-52B2-4428-BB89-D2084EA506A8}"/>
              </a:ext>
            </a:extLst>
          </p:cNvPr>
          <p:cNvSpPr>
            <a:spLocks noChangeAspect="1" noEditPoints="1"/>
          </p:cNvSpPr>
          <p:nvPr/>
        </p:nvSpPr>
        <p:spPr bwMode="auto">
          <a:xfrm>
            <a:off x="4089791" y="1608739"/>
            <a:ext cx="186272" cy="223747"/>
          </a:xfrm>
          <a:custGeom>
            <a:avLst/>
            <a:gdLst>
              <a:gd name="T0" fmla="*/ 48 w 246"/>
              <a:gd name="T1" fmla="*/ 76 h 275"/>
              <a:gd name="T2" fmla="*/ 124 w 246"/>
              <a:gd name="T3" fmla="*/ 0 h 275"/>
              <a:gd name="T4" fmla="*/ 201 w 246"/>
              <a:gd name="T5" fmla="*/ 76 h 275"/>
              <a:gd name="T6" fmla="*/ 124 w 246"/>
              <a:gd name="T7" fmla="*/ 152 h 275"/>
              <a:gd name="T8" fmla="*/ 48 w 246"/>
              <a:gd name="T9" fmla="*/ 76 h 275"/>
              <a:gd name="T10" fmla="*/ 246 w 246"/>
              <a:gd name="T11" fmla="*/ 275 h 275"/>
              <a:gd name="T12" fmla="*/ 123 w 246"/>
              <a:gd name="T13" fmla="*/ 152 h 275"/>
              <a:gd name="T14" fmla="*/ 0 w 246"/>
              <a:gd name="T15" fmla="*/ 275 h 2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275">
                <a:moveTo>
                  <a:pt x="48" y="76"/>
                </a:moveTo>
                <a:cubicBezTo>
                  <a:pt x="48" y="34"/>
                  <a:pt x="82" y="0"/>
                  <a:pt x="124" y="0"/>
                </a:cubicBezTo>
                <a:cubicBezTo>
                  <a:pt x="166" y="0"/>
                  <a:pt x="201" y="34"/>
                  <a:pt x="201" y="76"/>
                </a:cubicBezTo>
                <a:cubicBezTo>
                  <a:pt x="201" y="118"/>
                  <a:pt x="166" y="152"/>
                  <a:pt x="124" y="152"/>
                </a:cubicBezTo>
                <a:cubicBezTo>
                  <a:pt x="82" y="152"/>
                  <a:pt x="48" y="118"/>
                  <a:pt x="48" y="76"/>
                </a:cubicBezTo>
                <a:close/>
                <a:moveTo>
                  <a:pt x="246" y="275"/>
                </a:moveTo>
                <a:cubicBezTo>
                  <a:pt x="246" y="207"/>
                  <a:pt x="191" y="152"/>
                  <a:pt x="123" y="152"/>
                </a:cubicBezTo>
                <a:cubicBezTo>
                  <a:pt x="55" y="152"/>
                  <a:pt x="0" y="207"/>
                  <a:pt x="0" y="275"/>
                </a:cubicBezTo>
              </a:path>
            </a:pathLst>
          </a:custGeom>
          <a:noFill/>
          <a:ln w="15875" cap="sq">
            <a:solidFill>
              <a:srgbClr val="FFC000"/>
            </a:solidFill>
            <a:prstDash val="solid"/>
            <a:miter lim="800000"/>
            <a:headEnd/>
            <a:tailEnd/>
          </a:ln>
          <a:extLst/>
        </p:spPr>
        <p:txBody>
          <a:bodyPr vert="horz" wrap="square" lIns="79490" tIns="39745" rIns="79490" bIns="39745" numCol="1" anchor="t" anchorCtr="0" compatLnSpc="1">
            <a:prstTxWarp prst="textNoShape">
              <a:avLst/>
            </a:prstTxWarp>
          </a:bodyPr>
          <a:lstStyle/>
          <a:p>
            <a:pPr marL="0" marR="0" lvl="0" indent="0" algn="l" defTabSz="837901" rtl="0" eaLnBrk="1" fontAlgn="auto" latinLnBrk="0" hangingPunct="1">
              <a:lnSpc>
                <a:spcPct val="100000"/>
              </a:lnSpc>
              <a:spcBef>
                <a:spcPts val="0"/>
              </a:spcBef>
              <a:spcAft>
                <a:spcPts val="0"/>
              </a:spcAft>
              <a:buClrTx/>
              <a:buSzTx/>
              <a:buFontTx/>
              <a:buNone/>
              <a:tabLst/>
              <a:defRPr/>
            </a:pPr>
            <a:endParaRPr kumimoji="0" lang="en-US" sz="818"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endParaRPr>
          </a:p>
        </p:txBody>
      </p:sp>
      <p:sp>
        <p:nvSpPr>
          <p:cNvPr id="268" name="Rounded Rectangle 211">
            <a:extLst>
              <a:ext uri="{FF2B5EF4-FFF2-40B4-BE49-F238E27FC236}">
                <a16:creationId xmlns:a16="http://schemas.microsoft.com/office/drawing/2014/main" id="{C7B344E7-2053-4C5F-93F8-14C67AF994E4}"/>
              </a:ext>
            </a:extLst>
          </p:cNvPr>
          <p:cNvSpPr/>
          <p:nvPr/>
        </p:nvSpPr>
        <p:spPr>
          <a:xfrm>
            <a:off x="3972025" y="2085031"/>
            <a:ext cx="421804" cy="45620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269" name="Telemarketer_E7B9" title="Icon of a person wearing a headset">
            <a:extLst>
              <a:ext uri="{FF2B5EF4-FFF2-40B4-BE49-F238E27FC236}">
                <a16:creationId xmlns:a16="http://schemas.microsoft.com/office/drawing/2014/main" id="{127CFCF5-A38D-406A-9CD7-B20845FA5A70}"/>
              </a:ext>
            </a:extLst>
          </p:cNvPr>
          <p:cNvSpPr>
            <a:spLocks noChangeAspect="1" noEditPoints="1"/>
          </p:cNvSpPr>
          <p:nvPr/>
        </p:nvSpPr>
        <p:spPr bwMode="auto">
          <a:xfrm>
            <a:off x="4090832" y="2199407"/>
            <a:ext cx="184189" cy="236017"/>
          </a:xfrm>
          <a:custGeom>
            <a:avLst/>
            <a:gdLst>
              <a:gd name="T0" fmla="*/ 0 w 3250"/>
              <a:gd name="T1" fmla="*/ 3875 h 3875"/>
              <a:gd name="T2" fmla="*/ 1625 w 3250"/>
              <a:gd name="T3" fmla="*/ 2250 h 3875"/>
              <a:gd name="T4" fmla="*/ 3250 w 3250"/>
              <a:gd name="T5" fmla="*/ 3875 h 3875"/>
              <a:gd name="T6" fmla="*/ 750 w 3250"/>
              <a:gd name="T7" fmla="*/ 1750 h 3875"/>
              <a:gd name="T8" fmla="*/ 750 w 3250"/>
              <a:gd name="T9" fmla="*/ 750 h 3875"/>
              <a:gd name="T10" fmla="*/ 500 w 3250"/>
              <a:gd name="T11" fmla="*/ 500 h 3875"/>
              <a:gd name="T12" fmla="*/ 250 w 3250"/>
              <a:gd name="T13" fmla="*/ 750 h 3875"/>
              <a:gd name="T14" fmla="*/ 250 w 3250"/>
              <a:gd name="T15" fmla="*/ 1500 h 3875"/>
              <a:gd name="T16" fmla="*/ 500 w 3250"/>
              <a:gd name="T17" fmla="*/ 1750 h 3875"/>
              <a:gd name="T18" fmla="*/ 1500 w 3250"/>
              <a:gd name="T19" fmla="*/ 1750 h 3875"/>
              <a:gd name="T20" fmla="*/ 690 w 3250"/>
              <a:gd name="T21" fmla="*/ 1751 h 3875"/>
              <a:gd name="T22" fmla="*/ 1625 w 3250"/>
              <a:gd name="T23" fmla="*/ 2250 h 3875"/>
              <a:gd name="T24" fmla="*/ 2750 w 3250"/>
              <a:gd name="T25" fmla="*/ 1125 h 3875"/>
              <a:gd name="T26" fmla="*/ 1625 w 3250"/>
              <a:gd name="T27" fmla="*/ 0 h 3875"/>
              <a:gd name="T28" fmla="*/ 689 w 3250"/>
              <a:gd name="T29" fmla="*/ 500 h 38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50" h="3875">
                <a:moveTo>
                  <a:pt x="0" y="3875"/>
                </a:moveTo>
                <a:cubicBezTo>
                  <a:pt x="0" y="2978"/>
                  <a:pt x="728" y="2250"/>
                  <a:pt x="1625" y="2250"/>
                </a:cubicBezTo>
                <a:cubicBezTo>
                  <a:pt x="2522" y="2250"/>
                  <a:pt x="3250" y="2978"/>
                  <a:pt x="3250" y="3875"/>
                </a:cubicBezTo>
                <a:moveTo>
                  <a:pt x="750" y="1750"/>
                </a:moveTo>
                <a:cubicBezTo>
                  <a:pt x="750" y="750"/>
                  <a:pt x="750" y="750"/>
                  <a:pt x="750" y="750"/>
                </a:cubicBezTo>
                <a:cubicBezTo>
                  <a:pt x="750" y="612"/>
                  <a:pt x="638" y="500"/>
                  <a:pt x="500" y="500"/>
                </a:cubicBezTo>
                <a:cubicBezTo>
                  <a:pt x="362" y="500"/>
                  <a:pt x="250" y="612"/>
                  <a:pt x="250" y="750"/>
                </a:cubicBezTo>
                <a:cubicBezTo>
                  <a:pt x="250" y="1500"/>
                  <a:pt x="250" y="1500"/>
                  <a:pt x="250" y="1500"/>
                </a:cubicBezTo>
                <a:cubicBezTo>
                  <a:pt x="250" y="1638"/>
                  <a:pt x="362" y="1750"/>
                  <a:pt x="500" y="1750"/>
                </a:cubicBezTo>
                <a:cubicBezTo>
                  <a:pt x="1500" y="1750"/>
                  <a:pt x="1500" y="1750"/>
                  <a:pt x="1500" y="1750"/>
                </a:cubicBezTo>
                <a:moveTo>
                  <a:pt x="690" y="1751"/>
                </a:moveTo>
                <a:cubicBezTo>
                  <a:pt x="892" y="2052"/>
                  <a:pt x="1235" y="2250"/>
                  <a:pt x="1625" y="2250"/>
                </a:cubicBezTo>
                <a:cubicBezTo>
                  <a:pt x="2246" y="2250"/>
                  <a:pt x="2750" y="1746"/>
                  <a:pt x="2750" y="1125"/>
                </a:cubicBezTo>
                <a:cubicBezTo>
                  <a:pt x="2750" y="504"/>
                  <a:pt x="2246" y="0"/>
                  <a:pt x="1625" y="0"/>
                </a:cubicBezTo>
                <a:cubicBezTo>
                  <a:pt x="1235" y="0"/>
                  <a:pt x="891" y="199"/>
                  <a:pt x="689" y="500"/>
                </a:cubicBezTo>
              </a:path>
            </a:pathLst>
          </a:custGeom>
          <a:noFill/>
          <a:ln w="15875" cap="sq">
            <a:solidFill>
              <a:srgbClr val="FFC000"/>
            </a:solidFill>
            <a:prstDash val="solid"/>
            <a:miter lim="800000"/>
            <a:headEnd/>
            <a:tailEnd/>
          </a:ln>
          <a:extLst/>
        </p:spPr>
        <p:txBody>
          <a:bodyPr vert="horz" wrap="square" lIns="79490" tIns="39745" rIns="79490" bIns="39745" numCol="1" anchor="t" anchorCtr="0" compatLnSpc="1">
            <a:prstTxWarp prst="textNoShape">
              <a:avLst/>
            </a:prstTxWarp>
          </a:bodyPr>
          <a:lstStyle/>
          <a:p>
            <a:pPr marL="0" marR="0" lvl="0" indent="0" algn="l" defTabSz="837901" rtl="0" eaLnBrk="1" fontAlgn="auto" latinLnBrk="0" hangingPunct="1">
              <a:lnSpc>
                <a:spcPct val="100000"/>
              </a:lnSpc>
              <a:spcBef>
                <a:spcPts val="0"/>
              </a:spcBef>
              <a:spcAft>
                <a:spcPts val="0"/>
              </a:spcAft>
              <a:buClrTx/>
              <a:buSzTx/>
              <a:buFontTx/>
              <a:buNone/>
              <a:tabLst/>
              <a:defRPr/>
            </a:pPr>
            <a:endParaRPr kumimoji="0" lang="en-US" sz="695" b="0" i="0" u="none" strike="noStrike" kern="1200" cap="none" spc="0" normalizeH="0" baseline="0" noProof="0">
              <a:ln>
                <a:noFill/>
              </a:ln>
              <a:solidFill>
                <a:prstClr val="black"/>
              </a:solidFill>
              <a:effectLst/>
              <a:uLnTx/>
              <a:uFillTx/>
              <a:latin typeface="Calibri" panose="020F0502020204030204"/>
              <a:ea typeface="+mn-ea"/>
              <a:cs typeface="+mn-cs"/>
            </a:endParaRPr>
          </a:p>
        </p:txBody>
      </p:sp>
      <p:cxnSp>
        <p:nvCxnSpPr>
          <p:cNvPr id="270" name="Straight Connector 269">
            <a:extLst>
              <a:ext uri="{FF2B5EF4-FFF2-40B4-BE49-F238E27FC236}">
                <a16:creationId xmlns:a16="http://schemas.microsoft.com/office/drawing/2014/main" id="{3406984E-EE64-40ED-B46F-D542CE0B3819}"/>
              </a:ext>
            </a:extLst>
          </p:cNvPr>
          <p:cNvCxnSpPr>
            <a:cxnSpLocks/>
          </p:cNvCxnSpPr>
          <p:nvPr/>
        </p:nvCxnSpPr>
        <p:spPr>
          <a:xfrm flipH="1">
            <a:off x="3012888" y="1745358"/>
            <a:ext cx="418701" cy="0"/>
          </a:xfrm>
          <a:prstGeom prst="line">
            <a:avLst/>
          </a:prstGeom>
          <a:ln w="1270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271" name="Freeform 214">
            <a:extLst>
              <a:ext uri="{FF2B5EF4-FFF2-40B4-BE49-F238E27FC236}">
                <a16:creationId xmlns:a16="http://schemas.microsoft.com/office/drawing/2014/main" id="{6899127C-8763-4313-8E50-8B8A1C2F8B2C}"/>
              </a:ext>
            </a:extLst>
          </p:cNvPr>
          <p:cNvSpPr/>
          <p:nvPr/>
        </p:nvSpPr>
        <p:spPr>
          <a:xfrm>
            <a:off x="7613110" y="1687996"/>
            <a:ext cx="962266" cy="445230"/>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Configure  Assessments</a:t>
            </a:r>
          </a:p>
        </p:txBody>
      </p:sp>
      <p:sp>
        <p:nvSpPr>
          <p:cNvPr id="272" name="Rounded Rectangle 215">
            <a:extLst>
              <a:ext uri="{FF2B5EF4-FFF2-40B4-BE49-F238E27FC236}">
                <a16:creationId xmlns:a16="http://schemas.microsoft.com/office/drawing/2014/main" id="{B1A56758-8689-4C8E-BBA8-A1BBBD8E39DA}"/>
              </a:ext>
            </a:extLst>
          </p:cNvPr>
          <p:cNvSpPr/>
          <p:nvPr/>
        </p:nvSpPr>
        <p:spPr>
          <a:xfrm>
            <a:off x="5682791" y="1674028"/>
            <a:ext cx="89474" cy="97703"/>
          </a:xfrm>
          <a:prstGeom prst="roundRect">
            <a:avLst>
              <a:gd name="adj" fmla="val 50000"/>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srgbClr val="5B9BD5">
                  <a:lumMod val="50000"/>
                </a:srgbClr>
              </a:solidFill>
              <a:effectLst/>
              <a:uLnTx/>
              <a:uFillTx/>
              <a:latin typeface="Segoe UI" panose="020B0502040204020203" pitchFamily="34" charset="0"/>
              <a:ea typeface="+mn-ea"/>
              <a:cs typeface="Segoe UI" panose="020B0502040204020203" pitchFamily="34" charset="0"/>
            </a:endParaRPr>
          </a:p>
        </p:txBody>
      </p:sp>
      <p:sp>
        <p:nvSpPr>
          <p:cNvPr id="273" name="Freeform 216">
            <a:extLst>
              <a:ext uri="{FF2B5EF4-FFF2-40B4-BE49-F238E27FC236}">
                <a16:creationId xmlns:a16="http://schemas.microsoft.com/office/drawing/2014/main" id="{35C1C5BA-D764-4D4E-AE2B-EB1796C8E343}"/>
              </a:ext>
            </a:extLst>
          </p:cNvPr>
          <p:cNvSpPr/>
          <p:nvPr/>
        </p:nvSpPr>
        <p:spPr>
          <a:xfrm>
            <a:off x="6255104" y="1749747"/>
            <a:ext cx="1307391" cy="445230"/>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Enable registered Services Hub users to contribute to Assessments</a:t>
            </a:r>
          </a:p>
        </p:txBody>
      </p:sp>
      <p:sp>
        <p:nvSpPr>
          <p:cNvPr id="274" name="Rounded Rectangle 217">
            <a:extLst>
              <a:ext uri="{FF2B5EF4-FFF2-40B4-BE49-F238E27FC236}">
                <a16:creationId xmlns:a16="http://schemas.microsoft.com/office/drawing/2014/main" id="{6E653767-230A-40D6-894A-C824AFD3AF39}"/>
              </a:ext>
            </a:extLst>
          </p:cNvPr>
          <p:cNvSpPr/>
          <p:nvPr/>
        </p:nvSpPr>
        <p:spPr>
          <a:xfrm>
            <a:off x="7561935" y="1674028"/>
            <a:ext cx="89474" cy="97703"/>
          </a:xfrm>
          <a:prstGeom prst="roundRect">
            <a:avLst>
              <a:gd name="adj" fmla="val 50000"/>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srgbClr val="5B9BD5">
                  <a:lumMod val="50000"/>
                </a:srgbClr>
              </a:solidFill>
              <a:effectLst/>
              <a:uLnTx/>
              <a:uFillTx/>
              <a:latin typeface="Segoe UI" panose="020B0502040204020203" pitchFamily="34" charset="0"/>
              <a:ea typeface="+mn-ea"/>
              <a:cs typeface="Segoe UI" panose="020B0502040204020203" pitchFamily="34" charset="0"/>
            </a:endParaRPr>
          </a:p>
        </p:txBody>
      </p:sp>
      <p:sp>
        <p:nvSpPr>
          <p:cNvPr id="275" name="Freeform 218">
            <a:extLst>
              <a:ext uri="{FF2B5EF4-FFF2-40B4-BE49-F238E27FC236}">
                <a16:creationId xmlns:a16="http://schemas.microsoft.com/office/drawing/2014/main" id="{02A72A8D-C768-42E8-9683-4CFC78C968C8}"/>
              </a:ext>
            </a:extLst>
          </p:cNvPr>
          <p:cNvSpPr/>
          <p:nvPr/>
        </p:nvSpPr>
        <p:spPr>
          <a:xfrm>
            <a:off x="4997749" y="2248026"/>
            <a:ext cx="556219" cy="445230"/>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ctr"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Register</a:t>
            </a:r>
          </a:p>
        </p:txBody>
      </p:sp>
      <p:sp>
        <p:nvSpPr>
          <p:cNvPr id="276" name="Freeform 219">
            <a:extLst>
              <a:ext uri="{FF2B5EF4-FFF2-40B4-BE49-F238E27FC236}">
                <a16:creationId xmlns:a16="http://schemas.microsoft.com/office/drawing/2014/main" id="{946B31FB-EFD9-45DA-8ABD-DC78C47916B8}"/>
              </a:ext>
            </a:extLst>
          </p:cNvPr>
          <p:cNvSpPr/>
          <p:nvPr/>
        </p:nvSpPr>
        <p:spPr>
          <a:xfrm>
            <a:off x="4998883" y="1628157"/>
            <a:ext cx="556219" cy="445230"/>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ctr"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Register</a:t>
            </a:r>
          </a:p>
        </p:txBody>
      </p:sp>
      <p:sp>
        <p:nvSpPr>
          <p:cNvPr id="277" name="Freeform 220">
            <a:extLst>
              <a:ext uri="{FF2B5EF4-FFF2-40B4-BE49-F238E27FC236}">
                <a16:creationId xmlns:a16="http://schemas.microsoft.com/office/drawing/2014/main" id="{140E51A8-0017-4130-A3DE-097BCA484A96}"/>
              </a:ext>
            </a:extLst>
          </p:cNvPr>
          <p:cNvSpPr/>
          <p:nvPr/>
        </p:nvSpPr>
        <p:spPr>
          <a:xfrm>
            <a:off x="5006851" y="1049205"/>
            <a:ext cx="556219" cy="445230"/>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ctr"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Register</a:t>
            </a:r>
          </a:p>
        </p:txBody>
      </p:sp>
      <p:sp>
        <p:nvSpPr>
          <p:cNvPr id="278" name="Rounded Rectangle 221">
            <a:extLst>
              <a:ext uri="{FF2B5EF4-FFF2-40B4-BE49-F238E27FC236}">
                <a16:creationId xmlns:a16="http://schemas.microsoft.com/office/drawing/2014/main" id="{F01E30BF-EB65-48A5-B429-EB97AC95FC00}"/>
              </a:ext>
            </a:extLst>
          </p:cNvPr>
          <p:cNvSpPr/>
          <p:nvPr/>
        </p:nvSpPr>
        <p:spPr>
          <a:xfrm>
            <a:off x="4961032" y="1107279"/>
            <a:ext cx="89474" cy="97703"/>
          </a:xfrm>
          <a:prstGeom prst="roundRect">
            <a:avLst>
              <a:gd name="adj" fmla="val 50000"/>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srgbClr val="5B9BD5">
                  <a:lumMod val="50000"/>
                </a:srgbClr>
              </a:solidFill>
              <a:effectLst/>
              <a:uLnTx/>
              <a:uFillTx/>
              <a:latin typeface="Segoe UI" panose="020B0502040204020203" pitchFamily="34" charset="0"/>
              <a:ea typeface="+mn-ea"/>
              <a:cs typeface="Segoe UI" panose="020B0502040204020203" pitchFamily="34" charset="0"/>
            </a:endParaRPr>
          </a:p>
        </p:txBody>
      </p:sp>
      <p:sp>
        <p:nvSpPr>
          <p:cNvPr id="279" name="Rounded Rectangle 222">
            <a:extLst>
              <a:ext uri="{FF2B5EF4-FFF2-40B4-BE49-F238E27FC236}">
                <a16:creationId xmlns:a16="http://schemas.microsoft.com/office/drawing/2014/main" id="{C06E102F-9524-4885-9069-273927F3A5F0}"/>
              </a:ext>
            </a:extLst>
          </p:cNvPr>
          <p:cNvSpPr/>
          <p:nvPr/>
        </p:nvSpPr>
        <p:spPr>
          <a:xfrm>
            <a:off x="4961032" y="1696001"/>
            <a:ext cx="89474" cy="97703"/>
          </a:xfrm>
          <a:prstGeom prst="roundRect">
            <a:avLst>
              <a:gd name="adj" fmla="val 50000"/>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srgbClr val="5B9BD5">
                  <a:lumMod val="50000"/>
                </a:srgbClr>
              </a:solidFill>
              <a:effectLst/>
              <a:uLnTx/>
              <a:uFillTx/>
              <a:latin typeface="Segoe UI" panose="020B0502040204020203" pitchFamily="34" charset="0"/>
              <a:ea typeface="+mn-ea"/>
              <a:cs typeface="Segoe UI" panose="020B0502040204020203" pitchFamily="34" charset="0"/>
            </a:endParaRPr>
          </a:p>
        </p:txBody>
      </p:sp>
      <p:sp>
        <p:nvSpPr>
          <p:cNvPr id="280" name="Rounded Rectangle 223">
            <a:extLst>
              <a:ext uri="{FF2B5EF4-FFF2-40B4-BE49-F238E27FC236}">
                <a16:creationId xmlns:a16="http://schemas.microsoft.com/office/drawing/2014/main" id="{88D7FE58-59B9-4571-BFCA-B231C9EAF21C}"/>
              </a:ext>
            </a:extLst>
          </p:cNvPr>
          <p:cNvSpPr/>
          <p:nvPr/>
        </p:nvSpPr>
        <p:spPr>
          <a:xfrm>
            <a:off x="4906228" y="2263936"/>
            <a:ext cx="102256" cy="109866"/>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srgbClr val="5B9BD5">
                  <a:lumMod val="50000"/>
                </a:srgbClr>
              </a:solidFill>
              <a:effectLst/>
              <a:uLnTx/>
              <a:uFillTx/>
              <a:latin typeface="Segoe UI" panose="020B0502040204020203" pitchFamily="34" charset="0"/>
              <a:ea typeface="+mn-ea"/>
              <a:cs typeface="Segoe UI" panose="020B0502040204020203" pitchFamily="34" charset="0"/>
            </a:endParaRPr>
          </a:p>
        </p:txBody>
      </p:sp>
      <p:sp>
        <p:nvSpPr>
          <p:cNvPr id="281" name="Freeform 224">
            <a:extLst>
              <a:ext uri="{FF2B5EF4-FFF2-40B4-BE49-F238E27FC236}">
                <a16:creationId xmlns:a16="http://schemas.microsoft.com/office/drawing/2014/main" id="{7998311C-8E97-4165-8C00-5A241DF48AC9}"/>
              </a:ext>
            </a:extLst>
          </p:cNvPr>
          <p:cNvSpPr/>
          <p:nvPr/>
        </p:nvSpPr>
        <p:spPr>
          <a:xfrm>
            <a:off x="8751072" y="1716403"/>
            <a:ext cx="685424" cy="445230"/>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rPr>
              <a:t>Manage User Access</a:t>
            </a:r>
          </a:p>
        </p:txBody>
      </p:sp>
      <p:sp>
        <p:nvSpPr>
          <p:cNvPr id="282" name="Freeform 225">
            <a:extLst>
              <a:ext uri="{FF2B5EF4-FFF2-40B4-BE49-F238E27FC236}">
                <a16:creationId xmlns:a16="http://schemas.microsoft.com/office/drawing/2014/main" id="{80993A98-600A-4AB0-993E-3100FB9AC892}"/>
              </a:ext>
            </a:extLst>
          </p:cNvPr>
          <p:cNvSpPr/>
          <p:nvPr/>
        </p:nvSpPr>
        <p:spPr>
          <a:xfrm>
            <a:off x="9442206" y="1714030"/>
            <a:ext cx="771685" cy="445230"/>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Complete Welcome Plan</a:t>
            </a:r>
          </a:p>
        </p:txBody>
      </p:sp>
      <p:sp>
        <p:nvSpPr>
          <p:cNvPr id="283" name="Freeform 226">
            <a:extLst>
              <a:ext uri="{FF2B5EF4-FFF2-40B4-BE49-F238E27FC236}">
                <a16:creationId xmlns:a16="http://schemas.microsoft.com/office/drawing/2014/main" id="{FF9C4416-32A1-4EAB-A6E7-ED211170813A}"/>
              </a:ext>
            </a:extLst>
          </p:cNvPr>
          <p:cNvSpPr/>
          <p:nvPr/>
        </p:nvSpPr>
        <p:spPr>
          <a:xfrm>
            <a:off x="10205554" y="1669895"/>
            <a:ext cx="557293" cy="445230"/>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Explore</a:t>
            </a:r>
          </a:p>
        </p:txBody>
      </p:sp>
      <p:sp>
        <p:nvSpPr>
          <p:cNvPr id="284" name="Freeform 229">
            <a:extLst>
              <a:ext uri="{FF2B5EF4-FFF2-40B4-BE49-F238E27FC236}">
                <a16:creationId xmlns:a16="http://schemas.microsoft.com/office/drawing/2014/main" id="{093CD466-CA27-41AA-83E4-4B1C8CAE6E82}"/>
              </a:ext>
            </a:extLst>
          </p:cNvPr>
          <p:cNvSpPr/>
          <p:nvPr/>
        </p:nvSpPr>
        <p:spPr>
          <a:xfrm>
            <a:off x="4439379" y="2154022"/>
            <a:ext cx="556219" cy="445230"/>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Support Contact</a:t>
            </a:r>
          </a:p>
        </p:txBody>
      </p:sp>
      <p:sp>
        <p:nvSpPr>
          <p:cNvPr id="285" name="Freeform 230">
            <a:extLst>
              <a:ext uri="{FF2B5EF4-FFF2-40B4-BE49-F238E27FC236}">
                <a16:creationId xmlns:a16="http://schemas.microsoft.com/office/drawing/2014/main" id="{722331A4-DE16-4119-8F07-9A667153AFD5}"/>
              </a:ext>
            </a:extLst>
          </p:cNvPr>
          <p:cNvSpPr/>
          <p:nvPr/>
        </p:nvSpPr>
        <p:spPr>
          <a:xfrm>
            <a:off x="4425314" y="1553102"/>
            <a:ext cx="654310" cy="445230"/>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Azure Owner/ Contributor</a:t>
            </a:r>
          </a:p>
        </p:txBody>
      </p:sp>
      <p:sp>
        <p:nvSpPr>
          <p:cNvPr id="286" name="Freeform 232">
            <a:extLst>
              <a:ext uri="{FF2B5EF4-FFF2-40B4-BE49-F238E27FC236}">
                <a16:creationId xmlns:a16="http://schemas.microsoft.com/office/drawing/2014/main" id="{F9B7D411-2961-4317-A785-BD74E1CC85EE}"/>
              </a:ext>
            </a:extLst>
          </p:cNvPr>
          <p:cNvSpPr/>
          <p:nvPr/>
        </p:nvSpPr>
        <p:spPr>
          <a:xfrm>
            <a:off x="4418925" y="1022558"/>
            <a:ext cx="556219" cy="445230"/>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Users</a:t>
            </a:r>
          </a:p>
        </p:txBody>
      </p:sp>
      <p:sp>
        <p:nvSpPr>
          <p:cNvPr id="287" name="Freeform 233">
            <a:extLst>
              <a:ext uri="{FF2B5EF4-FFF2-40B4-BE49-F238E27FC236}">
                <a16:creationId xmlns:a16="http://schemas.microsoft.com/office/drawing/2014/main" id="{6416FE4A-5FC2-4C39-96D3-86BAFC6FBA69}"/>
              </a:ext>
            </a:extLst>
          </p:cNvPr>
          <p:cNvSpPr/>
          <p:nvPr/>
        </p:nvSpPr>
        <p:spPr>
          <a:xfrm>
            <a:off x="3159823" y="1674028"/>
            <a:ext cx="556219" cy="445230"/>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Invite Users</a:t>
            </a:r>
          </a:p>
        </p:txBody>
      </p:sp>
      <p:sp>
        <p:nvSpPr>
          <p:cNvPr id="288" name="Freeform 235">
            <a:extLst>
              <a:ext uri="{FF2B5EF4-FFF2-40B4-BE49-F238E27FC236}">
                <a16:creationId xmlns:a16="http://schemas.microsoft.com/office/drawing/2014/main" id="{1819CCC7-7C75-4B8F-81BF-946056BE9326}"/>
              </a:ext>
            </a:extLst>
          </p:cNvPr>
          <p:cNvSpPr/>
          <p:nvPr/>
        </p:nvSpPr>
        <p:spPr>
          <a:xfrm>
            <a:off x="1267124" y="1662298"/>
            <a:ext cx="477363" cy="445230"/>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Invite</a:t>
            </a:r>
          </a:p>
        </p:txBody>
      </p:sp>
      <p:sp>
        <p:nvSpPr>
          <p:cNvPr id="289" name="Rounded Rectangle 236">
            <a:extLst>
              <a:ext uri="{FF2B5EF4-FFF2-40B4-BE49-F238E27FC236}">
                <a16:creationId xmlns:a16="http://schemas.microsoft.com/office/drawing/2014/main" id="{A8B247F6-CE82-46F0-A7CE-3ECD242F1D31}"/>
              </a:ext>
            </a:extLst>
          </p:cNvPr>
          <p:cNvSpPr/>
          <p:nvPr/>
        </p:nvSpPr>
        <p:spPr>
          <a:xfrm>
            <a:off x="4960909" y="2241113"/>
            <a:ext cx="89474" cy="96132"/>
          </a:xfrm>
          <a:prstGeom prst="roundRect">
            <a:avLst>
              <a:gd name="adj" fmla="val 50000"/>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290" name="TextBox 289">
            <a:extLst>
              <a:ext uri="{FF2B5EF4-FFF2-40B4-BE49-F238E27FC236}">
                <a16:creationId xmlns:a16="http://schemas.microsoft.com/office/drawing/2014/main" id="{5688011F-8534-484D-A63F-E061B22BCDAC}"/>
              </a:ext>
            </a:extLst>
          </p:cNvPr>
          <p:cNvSpPr txBox="1"/>
          <p:nvPr/>
        </p:nvSpPr>
        <p:spPr>
          <a:xfrm>
            <a:off x="4689935" y="660310"/>
            <a:ext cx="2857902" cy="302262"/>
          </a:xfrm>
          <a:prstGeom prst="rect">
            <a:avLst/>
          </a:prstGeom>
          <a:noFill/>
        </p:spPr>
        <p:txBody>
          <a:bodyPr wrap="square" rtlCol="0" anchor="t">
            <a:spAutoFit/>
          </a:bodyPr>
          <a:lstStyle/>
          <a:p>
            <a:pPr marL="0" marR="0" lvl="0" indent="0" algn="ctr" defTabSz="837901" rtl="0" eaLnBrk="1" fontAlgn="auto" latinLnBrk="0" hangingPunct="1">
              <a:lnSpc>
                <a:spcPct val="100000"/>
              </a:lnSpc>
              <a:spcBef>
                <a:spcPts val="0"/>
              </a:spcBef>
              <a:spcAft>
                <a:spcPts val="0"/>
              </a:spcAft>
              <a:buClrTx/>
              <a:buSzTx/>
              <a:buFontTx/>
              <a:buNone/>
              <a:tabLst/>
              <a:defRPr/>
            </a:pPr>
            <a:r>
              <a:rPr kumimoji="0" lang="en-US" sz="1350" b="1" i="0" u="none" strike="noStrike" kern="1200" cap="none" spc="0" normalizeH="0" baseline="0" noProof="0">
                <a:ln>
                  <a:noFill/>
                </a:ln>
                <a:solidFill>
                  <a:srgbClr val="FFC000"/>
                </a:solidFill>
                <a:effectLst/>
                <a:uLnTx/>
                <a:uFillTx/>
                <a:latin typeface="Segoe UI Semilight" panose="020B0402040204020203" pitchFamily="34" charset="0"/>
                <a:ea typeface="+mn-ea"/>
                <a:cs typeface="Segoe UI Semilight" panose="020B0402040204020203" pitchFamily="34" charset="0"/>
              </a:rPr>
              <a:t>Invite Users</a:t>
            </a:r>
          </a:p>
        </p:txBody>
      </p:sp>
      <p:cxnSp>
        <p:nvCxnSpPr>
          <p:cNvPr id="291" name="Curved Connector 197">
            <a:extLst>
              <a:ext uri="{FF2B5EF4-FFF2-40B4-BE49-F238E27FC236}">
                <a16:creationId xmlns:a16="http://schemas.microsoft.com/office/drawing/2014/main" id="{B115FB06-8386-4C77-8CAA-890075C49E37}"/>
              </a:ext>
            </a:extLst>
          </p:cNvPr>
          <p:cNvCxnSpPr>
            <a:cxnSpLocks/>
          </p:cNvCxnSpPr>
          <p:nvPr/>
        </p:nvCxnSpPr>
        <p:spPr>
          <a:xfrm>
            <a:off x="8069496" y="1117950"/>
            <a:ext cx="590491" cy="596813"/>
          </a:xfrm>
          <a:prstGeom prst="curvedConnector3">
            <a:avLst>
              <a:gd name="adj1" fmla="val 50000"/>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2" name="Curved Connector 198">
            <a:extLst>
              <a:ext uri="{FF2B5EF4-FFF2-40B4-BE49-F238E27FC236}">
                <a16:creationId xmlns:a16="http://schemas.microsoft.com/office/drawing/2014/main" id="{59EEB16D-1E6C-4323-A2B2-A2F186B44F90}"/>
              </a:ext>
            </a:extLst>
          </p:cNvPr>
          <p:cNvCxnSpPr>
            <a:cxnSpLocks/>
          </p:cNvCxnSpPr>
          <p:nvPr/>
        </p:nvCxnSpPr>
        <p:spPr>
          <a:xfrm flipV="1">
            <a:off x="8069496" y="1714764"/>
            <a:ext cx="590491" cy="582800"/>
          </a:xfrm>
          <a:prstGeom prst="curvedConnector3">
            <a:avLst>
              <a:gd name="adj1" fmla="val 50000"/>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3" name="Straight Connector 292">
            <a:extLst>
              <a:ext uri="{FF2B5EF4-FFF2-40B4-BE49-F238E27FC236}">
                <a16:creationId xmlns:a16="http://schemas.microsoft.com/office/drawing/2014/main" id="{836035C8-F149-4317-8531-B81A42806F82}"/>
              </a:ext>
            </a:extLst>
          </p:cNvPr>
          <p:cNvCxnSpPr>
            <a:cxnSpLocks/>
          </p:cNvCxnSpPr>
          <p:nvPr/>
        </p:nvCxnSpPr>
        <p:spPr>
          <a:xfrm>
            <a:off x="8951829" y="1730447"/>
            <a:ext cx="2944655" cy="1273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4" name="Straight Connector 293">
            <a:extLst>
              <a:ext uri="{FF2B5EF4-FFF2-40B4-BE49-F238E27FC236}">
                <a16:creationId xmlns:a16="http://schemas.microsoft.com/office/drawing/2014/main" id="{2A93A40D-0422-4FF7-B5C1-036BB2FD793A}"/>
              </a:ext>
            </a:extLst>
          </p:cNvPr>
          <p:cNvCxnSpPr>
            <a:cxnSpLocks/>
          </p:cNvCxnSpPr>
          <p:nvPr/>
        </p:nvCxnSpPr>
        <p:spPr>
          <a:xfrm flipH="1">
            <a:off x="1079047" y="1735075"/>
            <a:ext cx="2903546" cy="2157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95" name="Rounded Rectangle 243">
            <a:extLst>
              <a:ext uri="{FF2B5EF4-FFF2-40B4-BE49-F238E27FC236}">
                <a16:creationId xmlns:a16="http://schemas.microsoft.com/office/drawing/2014/main" id="{30FE5CCC-D485-46C2-94F0-F353E5B91EEF}"/>
              </a:ext>
            </a:extLst>
          </p:cNvPr>
          <p:cNvSpPr/>
          <p:nvPr/>
        </p:nvSpPr>
        <p:spPr>
          <a:xfrm>
            <a:off x="862323" y="1535199"/>
            <a:ext cx="421804" cy="45620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296" name="mail" title="Icon of an envelope">
            <a:extLst>
              <a:ext uri="{FF2B5EF4-FFF2-40B4-BE49-F238E27FC236}">
                <a16:creationId xmlns:a16="http://schemas.microsoft.com/office/drawing/2014/main" id="{AAECD4ED-B88A-4135-9105-2475F3A53ACE}"/>
              </a:ext>
            </a:extLst>
          </p:cNvPr>
          <p:cNvSpPr>
            <a:spLocks noChangeAspect="1" noEditPoints="1"/>
          </p:cNvSpPr>
          <p:nvPr/>
        </p:nvSpPr>
        <p:spPr bwMode="auto">
          <a:xfrm>
            <a:off x="965457" y="1678588"/>
            <a:ext cx="215534" cy="144311"/>
          </a:xfrm>
          <a:custGeom>
            <a:avLst/>
            <a:gdLst>
              <a:gd name="T0" fmla="*/ 245 w 245"/>
              <a:gd name="T1" fmla="*/ 75 h 147"/>
              <a:gd name="T2" fmla="*/ 245 w 245"/>
              <a:gd name="T3" fmla="*/ 147 h 147"/>
              <a:gd name="T4" fmla="*/ 0 w 245"/>
              <a:gd name="T5" fmla="*/ 147 h 147"/>
              <a:gd name="T6" fmla="*/ 0 w 245"/>
              <a:gd name="T7" fmla="*/ 0 h 147"/>
              <a:gd name="T8" fmla="*/ 245 w 245"/>
              <a:gd name="T9" fmla="*/ 0 h 147"/>
              <a:gd name="T10" fmla="*/ 245 w 245"/>
              <a:gd name="T11" fmla="*/ 75 h 147"/>
              <a:gd name="T12" fmla="*/ 0 w 245"/>
              <a:gd name="T13" fmla="*/ 0 h 147"/>
              <a:gd name="T14" fmla="*/ 123 w 245"/>
              <a:gd name="T15" fmla="*/ 73 h 147"/>
              <a:gd name="T16" fmla="*/ 245 w 245"/>
              <a:gd name="T1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5" h="147">
                <a:moveTo>
                  <a:pt x="245" y="75"/>
                </a:moveTo>
                <a:lnTo>
                  <a:pt x="245" y="147"/>
                </a:lnTo>
                <a:lnTo>
                  <a:pt x="0" y="147"/>
                </a:lnTo>
                <a:lnTo>
                  <a:pt x="0" y="0"/>
                </a:lnTo>
                <a:lnTo>
                  <a:pt x="245" y="0"/>
                </a:lnTo>
                <a:lnTo>
                  <a:pt x="245" y="75"/>
                </a:lnTo>
                <a:moveTo>
                  <a:pt x="0" y="0"/>
                </a:moveTo>
                <a:lnTo>
                  <a:pt x="123" y="73"/>
                </a:lnTo>
                <a:lnTo>
                  <a:pt x="245" y="0"/>
                </a:lnTo>
              </a:path>
            </a:pathLst>
          </a:custGeom>
          <a:noFill/>
          <a:ln w="15875" cap="sq">
            <a:solidFill>
              <a:srgbClr val="FFC000"/>
            </a:solidFill>
            <a:prstDash val="solid"/>
            <a:miter lim="800000"/>
            <a:headEnd/>
            <a:tailEnd/>
          </a:ln>
          <a:extLst/>
        </p:spPr>
        <p:txBody>
          <a:bodyPr vert="horz" wrap="square" lIns="79490" tIns="39745" rIns="79490" bIns="39745" numCol="1" anchor="t" anchorCtr="0" compatLnSpc="1">
            <a:prstTxWarp prst="textNoShape">
              <a:avLst/>
            </a:prstTxWarp>
          </a:bodyPr>
          <a:lstStyle/>
          <a:p>
            <a:pPr marL="0" marR="0" lvl="0" indent="0" algn="ctr" defTabSz="837901" rtl="0" eaLnBrk="1" fontAlgn="auto" latinLnBrk="0" hangingPunct="1">
              <a:lnSpc>
                <a:spcPct val="100000"/>
              </a:lnSpc>
              <a:spcBef>
                <a:spcPts val="0"/>
              </a:spcBef>
              <a:spcAft>
                <a:spcPts val="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297" name="Rounded Rectangle 245">
            <a:extLst>
              <a:ext uri="{FF2B5EF4-FFF2-40B4-BE49-F238E27FC236}">
                <a16:creationId xmlns:a16="http://schemas.microsoft.com/office/drawing/2014/main" id="{FAF7AD26-40B7-4110-A0F5-8142DADD40A6}"/>
              </a:ext>
            </a:extLst>
          </p:cNvPr>
          <p:cNvSpPr/>
          <p:nvPr/>
        </p:nvSpPr>
        <p:spPr>
          <a:xfrm>
            <a:off x="1664831" y="1520720"/>
            <a:ext cx="421804" cy="45620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298" name="Rounded Rectangle 246">
            <a:extLst>
              <a:ext uri="{FF2B5EF4-FFF2-40B4-BE49-F238E27FC236}">
                <a16:creationId xmlns:a16="http://schemas.microsoft.com/office/drawing/2014/main" id="{B3E7A65C-1057-44DF-B999-593F6273F508}"/>
              </a:ext>
            </a:extLst>
          </p:cNvPr>
          <p:cNvSpPr/>
          <p:nvPr/>
        </p:nvSpPr>
        <p:spPr>
          <a:xfrm>
            <a:off x="2767257" y="1493654"/>
            <a:ext cx="421804" cy="45620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299" name="mail" title="Icon of an envelope">
            <a:extLst>
              <a:ext uri="{FF2B5EF4-FFF2-40B4-BE49-F238E27FC236}">
                <a16:creationId xmlns:a16="http://schemas.microsoft.com/office/drawing/2014/main" id="{8FC29622-C1F3-4976-ADDA-7A3C081F573A}"/>
              </a:ext>
            </a:extLst>
          </p:cNvPr>
          <p:cNvSpPr>
            <a:spLocks noChangeAspect="1" noEditPoints="1"/>
          </p:cNvSpPr>
          <p:nvPr/>
        </p:nvSpPr>
        <p:spPr bwMode="auto">
          <a:xfrm>
            <a:off x="2870393" y="1641875"/>
            <a:ext cx="215534" cy="144311"/>
          </a:xfrm>
          <a:custGeom>
            <a:avLst/>
            <a:gdLst>
              <a:gd name="T0" fmla="*/ 245 w 245"/>
              <a:gd name="T1" fmla="*/ 75 h 147"/>
              <a:gd name="T2" fmla="*/ 245 w 245"/>
              <a:gd name="T3" fmla="*/ 147 h 147"/>
              <a:gd name="T4" fmla="*/ 0 w 245"/>
              <a:gd name="T5" fmla="*/ 147 h 147"/>
              <a:gd name="T6" fmla="*/ 0 w 245"/>
              <a:gd name="T7" fmla="*/ 0 h 147"/>
              <a:gd name="T8" fmla="*/ 245 w 245"/>
              <a:gd name="T9" fmla="*/ 0 h 147"/>
              <a:gd name="T10" fmla="*/ 245 w 245"/>
              <a:gd name="T11" fmla="*/ 75 h 147"/>
              <a:gd name="T12" fmla="*/ 0 w 245"/>
              <a:gd name="T13" fmla="*/ 0 h 147"/>
              <a:gd name="T14" fmla="*/ 123 w 245"/>
              <a:gd name="T15" fmla="*/ 73 h 147"/>
              <a:gd name="T16" fmla="*/ 245 w 245"/>
              <a:gd name="T1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5" h="147">
                <a:moveTo>
                  <a:pt x="245" y="75"/>
                </a:moveTo>
                <a:lnTo>
                  <a:pt x="245" y="147"/>
                </a:lnTo>
                <a:lnTo>
                  <a:pt x="0" y="147"/>
                </a:lnTo>
                <a:lnTo>
                  <a:pt x="0" y="0"/>
                </a:lnTo>
                <a:lnTo>
                  <a:pt x="245" y="0"/>
                </a:lnTo>
                <a:lnTo>
                  <a:pt x="245" y="75"/>
                </a:lnTo>
                <a:moveTo>
                  <a:pt x="0" y="0"/>
                </a:moveTo>
                <a:lnTo>
                  <a:pt x="123" y="73"/>
                </a:lnTo>
                <a:lnTo>
                  <a:pt x="245" y="0"/>
                </a:lnTo>
              </a:path>
            </a:pathLst>
          </a:custGeom>
          <a:noFill/>
          <a:ln w="15875" cap="sq">
            <a:solidFill>
              <a:srgbClr val="FFC000"/>
            </a:solidFill>
            <a:prstDash val="solid"/>
            <a:miter lim="800000"/>
            <a:headEnd/>
            <a:tailEnd/>
          </a:ln>
          <a:extLst/>
        </p:spPr>
        <p:txBody>
          <a:bodyPr vert="horz" wrap="square" lIns="79490" tIns="39745" rIns="79490" bIns="39745" numCol="1" anchor="t" anchorCtr="0" compatLnSpc="1">
            <a:prstTxWarp prst="textNoShape">
              <a:avLst/>
            </a:prstTxWarp>
          </a:bodyPr>
          <a:lstStyle/>
          <a:p>
            <a:pPr marL="0" marR="0" lvl="0" indent="0" algn="ctr" defTabSz="837901" rtl="0" eaLnBrk="1" fontAlgn="auto" latinLnBrk="0" hangingPunct="1">
              <a:lnSpc>
                <a:spcPct val="100000"/>
              </a:lnSpc>
              <a:spcBef>
                <a:spcPts val="0"/>
              </a:spcBef>
              <a:spcAft>
                <a:spcPts val="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300" name="people_4" title="Icon of a person">
            <a:extLst>
              <a:ext uri="{FF2B5EF4-FFF2-40B4-BE49-F238E27FC236}">
                <a16:creationId xmlns:a16="http://schemas.microsoft.com/office/drawing/2014/main" id="{B6C1595C-48B3-47EC-A642-DE7D03A258CF}"/>
              </a:ext>
            </a:extLst>
          </p:cNvPr>
          <p:cNvSpPr>
            <a:spLocks noChangeAspect="1" noEditPoints="1"/>
          </p:cNvSpPr>
          <p:nvPr/>
        </p:nvSpPr>
        <p:spPr bwMode="auto">
          <a:xfrm>
            <a:off x="1801214" y="1641875"/>
            <a:ext cx="149039" cy="179022"/>
          </a:xfrm>
          <a:custGeom>
            <a:avLst/>
            <a:gdLst>
              <a:gd name="T0" fmla="*/ 48 w 246"/>
              <a:gd name="T1" fmla="*/ 76 h 275"/>
              <a:gd name="T2" fmla="*/ 124 w 246"/>
              <a:gd name="T3" fmla="*/ 0 h 275"/>
              <a:gd name="T4" fmla="*/ 201 w 246"/>
              <a:gd name="T5" fmla="*/ 76 h 275"/>
              <a:gd name="T6" fmla="*/ 124 w 246"/>
              <a:gd name="T7" fmla="*/ 152 h 275"/>
              <a:gd name="T8" fmla="*/ 48 w 246"/>
              <a:gd name="T9" fmla="*/ 76 h 275"/>
              <a:gd name="T10" fmla="*/ 246 w 246"/>
              <a:gd name="T11" fmla="*/ 275 h 275"/>
              <a:gd name="T12" fmla="*/ 123 w 246"/>
              <a:gd name="T13" fmla="*/ 152 h 275"/>
              <a:gd name="T14" fmla="*/ 0 w 246"/>
              <a:gd name="T15" fmla="*/ 275 h 2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275">
                <a:moveTo>
                  <a:pt x="48" y="76"/>
                </a:moveTo>
                <a:cubicBezTo>
                  <a:pt x="48" y="34"/>
                  <a:pt x="82" y="0"/>
                  <a:pt x="124" y="0"/>
                </a:cubicBezTo>
                <a:cubicBezTo>
                  <a:pt x="166" y="0"/>
                  <a:pt x="201" y="34"/>
                  <a:pt x="201" y="76"/>
                </a:cubicBezTo>
                <a:cubicBezTo>
                  <a:pt x="201" y="118"/>
                  <a:pt x="166" y="152"/>
                  <a:pt x="124" y="152"/>
                </a:cubicBezTo>
                <a:cubicBezTo>
                  <a:pt x="82" y="152"/>
                  <a:pt x="48" y="118"/>
                  <a:pt x="48" y="76"/>
                </a:cubicBezTo>
                <a:close/>
                <a:moveTo>
                  <a:pt x="246" y="275"/>
                </a:moveTo>
                <a:cubicBezTo>
                  <a:pt x="246" y="207"/>
                  <a:pt x="191" y="152"/>
                  <a:pt x="123" y="152"/>
                </a:cubicBezTo>
                <a:cubicBezTo>
                  <a:pt x="55" y="152"/>
                  <a:pt x="0" y="207"/>
                  <a:pt x="0" y="275"/>
                </a:cubicBezTo>
              </a:path>
            </a:pathLst>
          </a:custGeom>
          <a:noFill/>
          <a:ln w="15875" cap="sq">
            <a:solidFill>
              <a:srgbClr val="FFB900"/>
            </a:solidFill>
            <a:prstDash val="solid"/>
            <a:miter lim="800000"/>
            <a:headEnd/>
            <a:tailEnd/>
          </a:ln>
          <a:extLst/>
        </p:spPr>
        <p:txBody>
          <a:bodyPr vert="horz" wrap="square" lIns="79490" tIns="39745" rIns="79490" bIns="39745" numCol="1" anchor="t" anchorCtr="0" compatLnSpc="1">
            <a:prstTxWarp prst="textNoShape">
              <a:avLst/>
            </a:prstTxWarp>
          </a:bodyPr>
          <a:lstStyle/>
          <a:p>
            <a:pPr marL="0" marR="0" lvl="0" indent="0" algn="l" defTabSz="837901" rtl="0" eaLnBrk="1" fontAlgn="auto" latinLnBrk="0" hangingPunct="1">
              <a:lnSpc>
                <a:spcPct val="100000"/>
              </a:lnSpc>
              <a:spcBef>
                <a:spcPts val="0"/>
              </a:spcBef>
              <a:spcAft>
                <a:spcPts val="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cxnSp>
        <p:nvCxnSpPr>
          <p:cNvPr id="301" name="Straight Connector 300">
            <a:extLst>
              <a:ext uri="{FF2B5EF4-FFF2-40B4-BE49-F238E27FC236}">
                <a16:creationId xmlns:a16="http://schemas.microsoft.com/office/drawing/2014/main" id="{C460EA2B-F0D7-493D-AD5B-197AB2AF7334}"/>
              </a:ext>
            </a:extLst>
          </p:cNvPr>
          <p:cNvCxnSpPr>
            <a:cxnSpLocks/>
          </p:cNvCxnSpPr>
          <p:nvPr/>
        </p:nvCxnSpPr>
        <p:spPr>
          <a:xfrm flipH="1">
            <a:off x="8599077" y="1731230"/>
            <a:ext cx="35275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02" name="Rounded Rectangle 238">
            <a:extLst>
              <a:ext uri="{FF2B5EF4-FFF2-40B4-BE49-F238E27FC236}">
                <a16:creationId xmlns:a16="http://schemas.microsoft.com/office/drawing/2014/main" id="{770CA92F-2CED-439A-AAD4-A39A7A9D659C}"/>
              </a:ext>
            </a:extLst>
          </p:cNvPr>
          <p:cNvSpPr/>
          <p:nvPr/>
        </p:nvSpPr>
        <p:spPr>
          <a:xfrm>
            <a:off x="9325367" y="1669132"/>
            <a:ext cx="102256" cy="10986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303" name="Rounded Rectangle 239">
            <a:extLst>
              <a:ext uri="{FF2B5EF4-FFF2-40B4-BE49-F238E27FC236}">
                <a16:creationId xmlns:a16="http://schemas.microsoft.com/office/drawing/2014/main" id="{8305DCDE-F36F-4761-8DF1-40FBFB53FFEA}"/>
              </a:ext>
            </a:extLst>
          </p:cNvPr>
          <p:cNvSpPr/>
          <p:nvPr/>
        </p:nvSpPr>
        <p:spPr>
          <a:xfrm>
            <a:off x="10095363" y="1669132"/>
            <a:ext cx="102256" cy="10986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304" name="Rounded Rectangle 240">
            <a:extLst>
              <a:ext uri="{FF2B5EF4-FFF2-40B4-BE49-F238E27FC236}">
                <a16:creationId xmlns:a16="http://schemas.microsoft.com/office/drawing/2014/main" id="{003BF99D-362A-45D4-98E6-871B09BC8EDB}"/>
              </a:ext>
            </a:extLst>
          </p:cNvPr>
          <p:cNvSpPr/>
          <p:nvPr/>
        </p:nvSpPr>
        <p:spPr>
          <a:xfrm>
            <a:off x="10768028" y="1669132"/>
            <a:ext cx="102256" cy="10986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305" name="Rounded Rectangle 241">
            <a:extLst>
              <a:ext uri="{FF2B5EF4-FFF2-40B4-BE49-F238E27FC236}">
                <a16:creationId xmlns:a16="http://schemas.microsoft.com/office/drawing/2014/main" id="{5007768C-F8C6-420E-8CF8-3EEAF1628FE4}"/>
              </a:ext>
            </a:extLst>
          </p:cNvPr>
          <p:cNvSpPr/>
          <p:nvPr/>
        </p:nvSpPr>
        <p:spPr>
          <a:xfrm>
            <a:off x="8674271" y="1669132"/>
            <a:ext cx="102256" cy="109866"/>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306" name="Freeform 116">
            <a:extLst>
              <a:ext uri="{FF2B5EF4-FFF2-40B4-BE49-F238E27FC236}">
                <a16:creationId xmlns:a16="http://schemas.microsoft.com/office/drawing/2014/main" id="{34A0865D-9B27-4DFD-BBED-7A430BF9D38F}"/>
              </a:ext>
            </a:extLst>
          </p:cNvPr>
          <p:cNvSpPr/>
          <p:nvPr/>
        </p:nvSpPr>
        <p:spPr>
          <a:xfrm>
            <a:off x="2035041" y="1873697"/>
            <a:ext cx="862648" cy="815734"/>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rPr>
              <a:t>Services Admin and Microsoft representatives* are the first to register, then can delegate to Global Admin</a:t>
            </a:r>
          </a:p>
        </p:txBody>
      </p:sp>
      <p:sp>
        <p:nvSpPr>
          <p:cNvPr id="307" name="Freeform 227">
            <a:extLst>
              <a:ext uri="{FF2B5EF4-FFF2-40B4-BE49-F238E27FC236}">
                <a16:creationId xmlns:a16="http://schemas.microsoft.com/office/drawing/2014/main" id="{4454B738-CFEE-4597-82A8-4998A36183B7}"/>
              </a:ext>
            </a:extLst>
          </p:cNvPr>
          <p:cNvSpPr/>
          <p:nvPr/>
        </p:nvSpPr>
        <p:spPr>
          <a:xfrm>
            <a:off x="10824698" y="1755760"/>
            <a:ext cx="1122843" cy="443646"/>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Visit Resource Center: https://aka.ms/sh-rc</a:t>
            </a:r>
          </a:p>
        </p:txBody>
      </p:sp>
      <p:sp>
        <p:nvSpPr>
          <p:cNvPr id="308" name="Rectangle 307">
            <a:extLst>
              <a:ext uri="{FF2B5EF4-FFF2-40B4-BE49-F238E27FC236}">
                <a16:creationId xmlns:a16="http://schemas.microsoft.com/office/drawing/2014/main" id="{098290D1-8696-4168-AABB-B07F0FA619D5}"/>
              </a:ext>
            </a:extLst>
          </p:cNvPr>
          <p:cNvSpPr/>
          <p:nvPr/>
        </p:nvSpPr>
        <p:spPr>
          <a:xfrm>
            <a:off x="182880" y="3017520"/>
            <a:ext cx="2114546" cy="1831142"/>
          </a:xfrm>
          <a:prstGeom prst="rect">
            <a:avLst/>
          </a:prstGeom>
          <a:noFill/>
          <a:ln>
            <a:noFill/>
          </a:ln>
        </p:spPr>
        <p:txBody>
          <a:bodyPr wrap="square">
            <a:spAutoFit/>
          </a:bodyPr>
          <a:lstStyle/>
          <a:p>
            <a:pPr marL="0" marR="0" lvl="0" indent="0" algn="l" defTabSz="837901" rtl="0" eaLnBrk="1" fontAlgn="auto" latinLnBrk="0" hangingPunct="1">
              <a:lnSpc>
                <a:spcPct val="107000"/>
              </a:lnSpc>
              <a:spcBef>
                <a:spcPts val="0"/>
              </a:spcBef>
              <a:spcAft>
                <a:spcPts val="30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Segoe UI Semilight" panose="020B0402040204020203" pitchFamily="34" charset="0"/>
                <a:ea typeface="Calibri" panose="020F0502020204030204" pitchFamily="34" charset="0"/>
                <a:cs typeface="Segoe UI Semilight" panose="020B0402040204020203" pitchFamily="34" charset="0"/>
              </a:rPr>
              <a:t>Privileges:</a:t>
            </a:r>
          </a:p>
          <a:p>
            <a:pPr marL="162354" marR="0" lvl="0" indent="-162354" algn="l" defTabSz="837901"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Services Admin is first  to receive an email at contract start date, can delegate management to Global Admins</a:t>
            </a:r>
          </a:p>
          <a:p>
            <a:pPr marL="162354" marR="0" lvl="0" indent="-162354" algn="l" defTabSz="837901"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Invite users to Services Hub </a:t>
            </a:r>
          </a:p>
          <a:p>
            <a:pPr marL="162354" marR="0" lvl="0" indent="-162354" algn="l" defTabSz="837901"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Remove registered users from </a:t>
            </a:r>
            <a:b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b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the Services Hub</a:t>
            </a:r>
          </a:p>
          <a:p>
            <a:pPr marL="162354" marR="0" lvl="0" indent="-162354" algn="l" defTabSz="837901"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Enable or disable the Support </a:t>
            </a:r>
            <a:b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b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Contact role</a:t>
            </a:r>
          </a:p>
        </p:txBody>
      </p:sp>
      <p:sp>
        <p:nvSpPr>
          <p:cNvPr id="309" name="Rectangle 308">
            <a:extLst>
              <a:ext uri="{FF2B5EF4-FFF2-40B4-BE49-F238E27FC236}">
                <a16:creationId xmlns:a16="http://schemas.microsoft.com/office/drawing/2014/main" id="{F219DE67-E9A0-4DD9-82D6-D57D7F34A4A8}"/>
              </a:ext>
            </a:extLst>
          </p:cNvPr>
          <p:cNvSpPr/>
          <p:nvPr/>
        </p:nvSpPr>
        <p:spPr>
          <a:xfrm>
            <a:off x="2277573" y="3334042"/>
            <a:ext cx="2599227" cy="1165127"/>
          </a:xfrm>
          <a:prstGeom prst="rect">
            <a:avLst/>
          </a:prstGeom>
          <a:noFill/>
          <a:ln>
            <a:noFill/>
          </a:ln>
        </p:spPr>
        <p:txBody>
          <a:bodyPr wrap="square" anchor="t">
            <a:spAutoFit/>
          </a:bodyPr>
          <a:lstStyle/>
          <a:p>
            <a:pPr marL="0" marR="0" lvl="0" indent="0" algn="l" defTabSz="837901" rtl="0" eaLnBrk="1" fontAlgn="auto" latinLnBrk="0" hangingPunct="1">
              <a:lnSpc>
                <a:spcPct val="100000"/>
              </a:lnSpc>
              <a:spcBef>
                <a:spcPts val="0"/>
              </a:spcBef>
              <a:spcAft>
                <a:spcPts val="30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 1) </a:t>
            </a:r>
            <a:r>
              <a:rPr kumimoji="0" lang="en-US" sz="1200" b="1"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Register</a:t>
            </a:r>
          </a:p>
          <a:p>
            <a:pPr marL="374063" marR="0" lvl="0" indent="-311719" algn="l" defTabSz="837901" rtl="0" eaLnBrk="1" fontAlgn="auto" latinLnBrk="0" hangingPunct="1">
              <a:lnSpc>
                <a:spcPct val="107000"/>
              </a:lnSpc>
              <a:spcBef>
                <a:spcPts val="0"/>
              </a:spcBef>
              <a:spcAft>
                <a:spcPts val="0"/>
              </a:spcAft>
              <a:buClrTx/>
              <a:buSzTx/>
              <a:buFont typeface="+mj-lt"/>
              <a:buAutoNum type="alphaLcParen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In Services Hub, click the Support Menu and click Contact Support</a:t>
            </a:r>
          </a:p>
          <a:p>
            <a:pPr marL="374063" marR="0" lvl="0" indent="-311719" algn="l" defTabSz="837901" rtl="0" eaLnBrk="1" fontAlgn="auto" latinLnBrk="0" hangingPunct="1">
              <a:lnSpc>
                <a:spcPct val="107000"/>
              </a:lnSpc>
              <a:spcBef>
                <a:spcPts val="0"/>
              </a:spcBef>
              <a:spcAft>
                <a:spcPts val="0"/>
              </a:spcAft>
              <a:buClrTx/>
              <a:buSzTx/>
              <a:buFont typeface="+mj-lt"/>
              <a:buAutoNum type="alphaLcParen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Complete your profile and </a:t>
            </a: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explore the </a:t>
            </a: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hlinkClick r:id="rId3"/>
              </a:rPr>
              <a:t>Resource Center </a:t>
            </a: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a:t>
            </a: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hlinkClick r:id="rId3"/>
              </a:rPr>
              <a:t>https://aka.ms/sh-rc</a:t>
            </a: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 to learn more</a:t>
            </a:r>
          </a:p>
        </p:txBody>
      </p:sp>
      <p:sp>
        <p:nvSpPr>
          <p:cNvPr id="310" name="Rectangle 309">
            <a:extLst>
              <a:ext uri="{FF2B5EF4-FFF2-40B4-BE49-F238E27FC236}">
                <a16:creationId xmlns:a16="http://schemas.microsoft.com/office/drawing/2014/main" id="{EF3DB74B-EC78-4F93-9D63-7CEE518F6BA2}"/>
              </a:ext>
            </a:extLst>
          </p:cNvPr>
          <p:cNvSpPr/>
          <p:nvPr/>
        </p:nvSpPr>
        <p:spPr>
          <a:xfrm>
            <a:off x="4703604" y="3331877"/>
            <a:ext cx="2455185" cy="1304268"/>
          </a:xfrm>
          <a:prstGeom prst="rect">
            <a:avLst/>
          </a:prstGeom>
          <a:noFill/>
          <a:ln>
            <a:noFill/>
          </a:ln>
        </p:spPr>
        <p:txBody>
          <a:bodyPr wrap="square" anchor="t">
            <a:spAutoFit/>
          </a:bodyPr>
          <a:lstStyle/>
          <a:p>
            <a:pPr marL="0" marR="0" lvl="0" indent="0" algn="l" defTabSz="837901" rtl="0" eaLnBrk="1" fontAlgn="auto" latinLnBrk="0" hangingPunct="1">
              <a:lnSpc>
                <a:spcPct val="107000"/>
              </a:lnSpc>
              <a:spcBef>
                <a:spcPts val="0"/>
              </a:spcBef>
              <a:spcAft>
                <a:spcPts val="300"/>
              </a:spcAft>
              <a:buClr>
                <a:srgbClr val="5B9BD5"/>
              </a:buClr>
              <a:buSzTx/>
              <a:buFontTx/>
              <a:buNone/>
              <a:tabLst/>
              <a:defRPr/>
            </a:pPr>
            <a:r>
              <a:rPr kumimoji="0" lang="en-US" sz="1200" b="1"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 2) Invite Users to join   </a:t>
            </a:r>
            <a:r>
              <a:rPr kumimoji="0" lang="en-US" sz="818" b="1"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 </a:t>
            </a:r>
          </a:p>
          <a:p>
            <a:pPr marL="374063" marR="0" lvl="0" indent="-311719" algn="l" defTabSz="837901" rtl="0" eaLnBrk="1" fontAlgn="auto" latinLnBrk="0" hangingPunct="1">
              <a:lnSpc>
                <a:spcPct val="107000"/>
              </a:lnSpc>
              <a:spcBef>
                <a:spcPts val="0"/>
              </a:spcBef>
              <a:spcAft>
                <a:spcPts val="0"/>
              </a:spcAft>
              <a:buClrTx/>
              <a:buSzTx/>
              <a:buFont typeface="+mj-lt"/>
              <a:buAutoNum type="alphaLcParen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In Services Hub, click the Contract Menu, Click Manage Users</a:t>
            </a:r>
          </a:p>
          <a:p>
            <a:pPr marL="374063" marR="0" lvl="0" indent="-311719" algn="l" defTabSz="837901" rtl="0" eaLnBrk="1" fontAlgn="auto" latinLnBrk="0" hangingPunct="1">
              <a:lnSpc>
                <a:spcPct val="107000"/>
              </a:lnSpc>
              <a:spcBef>
                <a:spcPts val="0"/>
              </a:spcBef>
              <a:spcAft>
                <a:spcPts val="0"/>
              </a:spcAft>
              <a:buClrTx/>
              <a:buSzTx/>
              <a:buFont typeface="+mj-lt"/>
              <a:buAutoNum type="alphaLcParen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Enter one or more  work account emails to invite a user</a:t>
            </a:r>
          </a:p>
          <a:p>
            <a:pPr marL="374063" marR="0" lvl="0" indent="-311719" algn="l" defTabSz="837901" rtl="0" eaLnBrk="1" fontAlgn="auto" latinLnBrk="0" hangingPunct="1">
              <a:lnSpc>
                <a:spcPct val="107000"/>
              </a:lnSpc>
              <a:spcBef>
                <a:spcPts val="0"/>
              </a:spcBef>
              <a:spcAft>
                <a:spcPts val="0"/>
              </a:spcAft>
              <a:buClrTx/>
              <a:buSzTx/>
              <a:buFont typeface="+mj-lt"/>
              <a:buAutoNum type="alphaLcParen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Click Invite</a:t>
            </a:r>
          </a:p>
          <a:p>
            <a:pPr marL="374063" marR="0" lvl="0" indent="-311719" algn="l" defTabSz="837901" rtl="0" eaLnBrk="1" fontAlgn="auto" latinLnBrk="0" hangingPunct="1">
              <a:lnSpc>
                <a:spcPct val="107000"/>
              </a:lnSpc>
              <a:spcBef>
                <a:spcPts val="0"/>
              </a:spcBef>
              <a:spcAft>
                <a:spcPts val="0"/>
              </a:spcAft>
              <a:buClrTx/>
              <a:buSzTx/>
              <a:buFont typeface="+mj-lt"/>
              <a:buAutoNum type="alphaLcParenR"/>
              <a:tabLst/>
              <a:defRPr/>
            </a:pPr>
            <a:r>
              <a:rPr lang="en-US" sz="1000" dirty="0">
                <a:solidFill>
                  <a:prstClr val="black"/>
                </a:solidFill>
                <a:latin typeface="Segoe UI" panose="020B0502040204020203" pitchFamily="34" charset="0"/>
                <a:ea typeface="Calibri" panose="020F0502020204030204" pitchFamily="34" charset="0"/>
                <a:cs typeface="Segoe UI" panose="020B0502040204020203" pitchFamily="34" charset="0"/>
              </a:rPr>
              <a:t>For bulk invites, u</a:t>
            </a:r>
            <a:r>
              <a:rPr kumimoji="0" lang="en-US" sz="1000" b="0" i="0" u="none" strike="noStrike" kern="1200" cap="none" spc="0" normalizeH="0" baseline="0" noProof="0" dirty="0" err="1">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pload</a:t>
            </a: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 a csv file</a:t>
            </a:r>
          </a:p>
        </p:txBody>
      </p:sp>
      <p:sp>
        <p:nvSpPr>
          <p:cNvPr id="311" name="Rectangle 310">
            <a:extLst>
              <a:ext uri="{FF2B5EF4-FFF2-40B4-BE49-F238E27FC236}">
                <a16:creationId xmlns:a16="http://schemas.microsoft.com/office/drawing/2014/main" id="{B400915B-0DA8-4877-9F3D-5EC3C8C00151}"/>
              </a:ext>
            </a:extLst>
          </p:cNvPr>
          <p:cNvSpPr/>
          <p:nvPr/>
        </p:nvSpPr>
        <p:spPr>
          <a:xfrm>
            <a:off x="7040114" y="3321840"/>
            <a:ext cx="2693434" cy="1441164"/>
          </a:xfrm>
          <a:prstGeom prst="rect">
            <a:avLst/>
          </a:prstGeom>
          <a:noFill/>
          <a:ln>
            <a:noFill/>
          </a:ln>
        </p:spPr>
        <p:txBody>
          <a:bodyPr wrap="square" anchor="t">
            <a:spAutoFit/>
          </a:bodyPr>
          <a:lstStyle/>
          <a:p>
            <a:pPr marL="0" marR="0" lvl="0" indent="-457200" algn="l" defTabSz="837901" rtl="0" eaLnBrk="1" fontAlgn="auto" latinLnBrk="0" hangingPunct="1">
              <a:lnSpc>
                <a:spcPct val="107000"/>
              </a:lnSpc>
              <a:spcBef>
                <a:spcPts val="0"/>
              </a:spcBef>
              <a:spcAft>
                <a:spcPts val="300"/>
              </a:spcAft>
              <a:buClr>
                <a:srgbClr val="5B9BD5"/>
              </a:buClr>
              <a:buSzTx/>
              <a:buFontTx/>
              <a:buNone/>
              <a:tabLst/>
              <a:defRPr/>
            </a:pPr>
            <a:r>
              <a:rPr kumimoji="0" lang="en-US" sz="1200" b="1"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3) Designate Support contacts </a:t>
            </a:r>
          </a:p>
          <a:p>
            <a:pPr marL="374063" marR="0" lvl="0" indent="-311719" algn="l" defTabSz="837901" rtl="0" eaLnBrk="1" fontAlgn="auto" latinLnBrk="0" hangingPunct="1">
              <a:lnSpc>
                <a:spcPct val="107000"/>
              </a:lnSpc>
              <a:spcBef>
                <a:spcPts val="0"/>
              </a:spcBef>
              <a:spcAft>
                <a:spcPts val="0"/>
              </a:spcAft>
              <a:buClrTx/>
              <a:buSzTx/>
              <a:buFont typeface="+mj-lt"/>
              <a:buAutoNum type="alphaLcParenR"/>
              <a:tabLst/>
              <a:defRPr/>
            </a:pPr>
            <a:r>
              <a:rPr lang="en-US" sz="1000" dirty="0">
                <a:solidFill>
                  <a:prstClr val="black"/>
                </a:solidFill>
                <a:latin typeface="Segoe UI" panose="020B0502040204020203" pitchFamily="34" charset="0"/>
                <a:ea typeface="Calibri" panose="020F0502020204030204" pitchFamily="34" charset="0"/>
                <a:cs typeface="Segoe UI" panose="020B0502040204020203" pitchFamily="34" charset="0"/>
              </a:rPr>
              <a:t>C</a:t>
            </a: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lick the Contract Menu then click Manage Users</a:t>
            </a:r>
          </a:p>
          <a:p>
            <a:pPr marL="374063" marR="0" lvl="0" indent="-311719" algn="l" defTabSz="837901" rtl="0" eaLnBrk="1" fontAlgn="auto" latinLnBrk="0" hangingPunct="1">
              <a:lnSpc>
                <a:spcPct val="107000"/>
              </a:lnSpc>
              <a:spcBef>
                <a:spcPts val="0"/>
              </a:spcBef>
              <a:spcAft>
                <a:spcPts val="0"/>
              </a:spcAft>
              <a:buClrTx/>
              <a:buSzTx/>
              <a:buFont typeface="+mj-lt"/>
              <a:buAutoNum type="alphaLcParen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From the list of registered users, slide the Support Contact button to on or off to manage a user’s permissions to enter a support request</a:t>
            </a:r>
          </a:p>
          <a:p>
            <a:pPr marL="62344" marR="0" lvl="0" algn="l" defTabSz="837901" rtl="0" eaLnBrk="1" fontAlgn="auto" latinLnBrk="0" hangingPunct="1">
              <a:lnSpc>
                <a:spcPct val="107000"/>
              </a:lnSpc>
              <a:spcBef>
                <a:spcPts val="0"/>
              </a:spcBef>
              <a:spcAft>
                <a:spcPts val="0"/>
              </a:spcAft>
              <a:buClrTx/>
              <a:buSzTx/>
              <a:tabLst/>
              <a:defRPr/>
            </a:pPr>
            <a:endParaRPr kumimoji="0" lang="en-US" sz="818"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endParaRPr>
          </a:p>
        </p:txBody>
      </p:sp>
      <p:sp>
        <p:nvSpPr>
          <p:cNvPr id="312" name="Rectangle 311">
            <a:extLst>
              <a:ext uri="{FF2B5EF4-FFF2-40B4-BE49-F238E27FC236}">
                <a16:creationId xmlns:a16="http://schemas.microsoft.com/office/drawing/2014/main" id="{400698E6-74A0-4EF6-9C80-7D72F5A7D2AC}"/>
              </a:ext>
            </a:extLst>
          </p:cNvPr>
          <p:cNvSpPr/>
          <p:nvPr/>
        </p:nvSpPr>
        <p:spPr>
          <a:xfrm>
            <a:off x="9620954" y="3316740"/>
            <a:ext cx="2517459" cy="1342740"/>
          </a:xfrm>
          <a:prstGeom prst="rect">
            <a:avLst/>
          </a:prstGeom>
          <a:noFill/>
          <a:ln>
            <a:noFill/>
          </a:ln>
        </p:spPr>
        <p:txBody>
          <a:bodyPr wrap="square" anchor="t">
            <a:spAutoFit/>
          </a:bodyPr>
          <a:lstStyle/>
          <a:p>
            <a:pPr marL="0" marR="0" lvl="0" indent="0" algn="l" defTabSz="837901" rtl="0" eaLnBrk="1" fontAlgn="auto" latinLnBrk="0" hangingPunct="1">
              <a:lnSpc>
                <a:spcPct val="107000"/>
              </a:lnSpc>
              <a:spcBef>
                <a:spcPts val="0"/>
              </a:spcBef>
              <a:spcAft>
                <a:spcPts val="300"/>
              </a:spcAft>
              <a:buClr>
                <a:srgbClr val="5B9BD5"/>
              </a:buClr>
              <a:buSzTx/>
              <a:buFontTx/>
              <a:buNone/>
              <a:tabLst/>
              <a:defRPr/>
            </a:pPr>
            <a:r>
              <a:rPr kumimoji="0" lang="en-US" sz="1200" b="1"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4) Manage User Access </a:t>
            </a:r>
          </a:p>
          <a:p>
            <a:pPr marL="374063" marR="0" lvl="0" indent="-311719" algn="l" defTabSz="837901" rtl="0" eaLnBrk="1" fontAlgn="auto" latinLnBrk="0" hangingPunct="1">
              <a:lnSpc>
                <a:spcPct val="107000"/>
              </a:lnSpc>
              <a:spcBef>
                <a:spcPts val="0"/>
              </a:spcBef>
              <a:spcAft>
                <a:spcPts val="0"/>
              </a:spcAft>
              <a:buClrTx/>
              <a:buSzTx/>
              <a:buFont typeface="+mj-lt"/>
              <a:buAutoNum type="alphaLcParen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In Services Hub, click the Contract Menu, then click </a:t>
            </a:r>
            <a:b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b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Manage Users</a:t>
            </a:r>
          </a:p>
          <a:p>
            <a:pPr marL="374063" marR="0" lvl="0" indent="-311719" algn="l" defTabSz="837901" rtl="0" eaLnBrk="1" fontAlgn="auto" latinLnBrk="0" hangingPunct="1">
              <a:lnSpc>
                <a:spcPct val="107000"/>
              </a:lnSpc>
              <a:spcBef>
                <a:spcPts val="0"/>
              </a:spcBef>
              <a:spcAft>
                <a:spcPts val="0"/>
              </a:spcAft>
              <a:buClrTx/>
              <a:buSzTx/>
              <a:buFont typeface="+mj-lt"/>
              <a:buAutoNum type="alphaLcParen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From the list of registered users, click the remove link to remove a user’s access to the Services Hub</a:t>
            </a:r>
          </a:p>
        </p:txBody>
      </p:sp>
      <p:sp>
        <p:nvSpPr>
          <p:cNvPr id="313" name="Rectangle 312">
            <a:extLst>
              <a:ext uri="{FF2B5EF4-FFF2-40B4-BE49-F238E27FC236}">
                <a16:creationId xmlns:a16="http://schemas.microsoft.com/office/drawing/2014/main" id="{22637602-D795-4ADC-9D0B-8AA571FB2D81}"/>
              </a:ext>
            </a:extLst>
          </p:cNvPr>
          <p:cNvSpPr/>
          <p:nvPr/>
        </p:nvSpPr>
        <p:spPr>
          <a:xfrm>
            <a:off x="2286000" y="3017199"/>
            <a:ext cx="1500411" cy="305918"/>
          </a:xfrm>
          <a:prstGeom prst="rect">
            <a:avLst/>
          </a:prstGeom>
        </p:spPr>
        <p:txBody>
          <a:bodyPr wrap="none">
            <a:spAutoFit/>
          </a:bodyPr>
          <a:lstStyle/>
          <a:p>
            <a:pPr marL="0" marR="0" lvl="0" indent="0" algn="l" defTabSz="837901" rtl="0" eaLnBrk="1" fontAlgn="auto" latinLnBrk="0" hangingPunct="1">
              <a:lnSpc>
                <a:spcPct val="107000"/>
              </a:lnSpc>
              <a:spcBef>
                <a:spcPts val="0"/>
              </a:spcBef>
              <a:spcAft>
                <a:spcPts val="30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light" panose="020B0402040204020203" pitchFamily="34" charset="0"/>
                <a:ea typeface="Calibri" panose="020F0502020204030204" pitchFamily="34" charset="0"/>
                <a:cs typeface="Segoe UI Semilight" panose="020B0402040204020203" pitchFamily="34" charset="0"/>
              </a:rPr>
              <a:t>Role Onboarding</a:t>
            </a:r>
          </a:p>
        </p:txBody>
      </p:sp>
      <p:sp>
        <p:nvSpPr>
          <p:cNvPr id="314" name="Rectangle 313">
            <a:extLst>
              <a:ext uri="{FF2B5EF4-FFF2-40B4-BE49-F238E27FC236}">
                <a16:creationId xmlns:a16="http://schemas.microsoft.com/office/drawing/2014/main" id="{E30C1563-578B-41B4-B210-0DC5ACCC6B0C}"/>
              </a:ext>
            </a:extLst>
          </p:cNvPr>
          <p:cNvSpPr/>
          <p:nvPr/>
        </p:nvSpPr>
        <p:spPr>
          <a:xfrm>
            <a:off x="228600" y="4803804"/>
            <a:ext cx="4100263" cy="1540293"/>
          </a:xfrm>
          <a:prstGeom prst="rect">
            <a:avLst/>
          </a:prstGeom>
          <a:noFill/>
        </p:spPr>
        <p:txBody>
          <a:bodyPr wrap="square" anchor="t">
            <a:spAutoFit/>
          </a:bodyPr>
          <a:lstStyle/>
          <a:p>
            <a:pPr marL="0" marR="0" lvl="0" indent="0" algn="l" defTabSz="837901" rtl="0" eaLnBrk="1" fontAlgn="auto" latinLnBrk="0" hangingPunct="1">
              <a:lnSpc>
                <a:spcPct val="107000"/>
              </a:lnSpc>
              <a:spcBef>
                <a:spcPts val="0"/>
              </a:spcBef>
              <a:spcAft>
                <a:spcPts val="60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Segoe UI Semilight" panose="020B0402040204020203" pitchFamily="34" charset="0"/>
                <a:ea typeface="Calibri" panose="020F0502020204030204" pitchFamily="34" charset="0"/>
                <a:cs typeface="Segoe UI Semilight" panose="020B0402040204020203" pitchFamily="34" charset="0"/>
              </a:rPr>
              <a:t>Things to Know</a:t>
            </a:r>
          </a:p>
          <a:p>
            <a:pPr marL="161921" marR="0" lvl="0" indent="-161921" algn="l" defTabSz="837901"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Lost your email registration? Request a new one from your Microsoft Technical Account Manager or the Microsoft Account Coordinator team</a:t>
            </a:r>
          </a:p>
          <a:p>
            <a:pPr marL="161921" marR="0" lvl="0" indent="-161921" algn="l" defTabSz="837901"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No limits on how many people you invite</a:t>
            </a:r>
          </a:p>
          <a:p>
            <a:pPr marL="161921" marR="0" lvl="0" indent="-161921" algn="l" defTabSz="837901"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Any registered Services Hub user can invite other users to the Services Hub</a:t>
            </a:r>
          </a:p>
          <a:p>
            <a:pPr marL="161921" marR="0" lvl="0" indent="-161921" algn="l" defTabSz="837901"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Support Contact limits are based on your contract agreement</a:t>
            </a:r>
          </a:p>
        </p:txBody>
      </p:sp>
      <p:sp>
        <p:nvSpPr>
          <p:cNvPr id="315" name="Rectangle 314">
            <a:extLst>
              <a:ext uri="{FF2B5EF4-FFF2-40B4-BE49-F238E27FC236}">
                <a16:creationId xmlns:a16="http://schemas.microsoft.com/office/drawing/2014/main" id="{CD5E7508-EA32-4AD6-A924-36A55593885B}"/>
              </a:ext>
            </a:extLst>
          </p:cNvPr>
          <p:cNvSpPr/>
          <p:nvPr/>
        </p:nvSpPr>
        <p:spPr>
          <a:xfrm>
            <a:off x="3984891" y="5076209"/>
            <a:ext cx="3869934" cy="1232838"/>
          </a:xfrm>
          <a:prstGeom prst="rect">
            <a:avLst/>
          </a:prstGeom>
          <a:noFill/>
        </p:spPr>
        <p:txBody>
          <a:bodyPr wrap="square" anchor="t">
            <a:spAutoFit/>
          </a:bodyPr>
          <a:lstStyle/>
          <a:p>
            <a:pPr marL="161921" marR="0" lvl="0" indent="-161921" algn="l" defTabSz="837901"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An Azure Owner/Contributor (who is also a registered Services Hub user) grants access to On-Demand Assessments</a:t>
            </a:r>
          </a:p>
          <a:p>
            <a:pPr marL="161921" marR="0" lvl="0" indent="-161921" algn="l" defTabSz="837901"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There may be one or more Services Administrators set up in </a:t>
            </a:r>
            <a:b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b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your contract</a:t>
            </a:r>
          </a:p>
          <a:p>
            <a:pPr marL="161921" marR="0" lvl="0" indent="-161921" algn="l" defTabSz="837901"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Contact your Microsoft representative to change the designated Service Administrator role(s)</a:t>
            </a:r>
          </a:p>
          <a:p>
            <a:pPr marL="161921" marR="0" lvl="0" indent="-161921" algn="l" defTabSz="837901"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Changes to roles can take up to 2 hours to replicate</a:t>
            </a:r>
          </a:p>
        </p:txBody>
      </p:sp>
      <p:sp>
        <p:nvSpPr>
          <p:cNvPr id="316" name="Rectangle 315">
            <a:extLst>
              <a:ext uri="{FF2B5EF4-FFF2-40B4-BE49-F238E27FC236}">
                <a16:creationId xmlns:a16="http://schemas.microsoft.com/office/drawing/2014/main" id="{F1560B30-D513-45AC-A595-302ACAA592A1}"/>
              </a:ext>
            </a:extLst>
          </p:cNvPr>
          <p:cNvSpPr/>
          <p:nvPr/>
        </p:nvSpPr>
        <p:spPr>
          <a:xfrm>
            <a:off x="7787278" y="5047417"/>
            <a:ext cx="4263208" cy="1232838"/>
          </a:xfrm>
          <a:prstGeom prst="rect">
            <a:avLst/>
          </a:prstGeom>
          <a:noFill/>
        </p:spPr>
        <p:txBody>
          <a:bodyPr wrap="square" anchor="t">
            <a:spAutoFit/>
          </a:bodyPr>
          <a:lstStyle/>
          <a:p>
            <a:pPr marL="148932" marR="0" lvl="0" indent="-148932" algn="l" defTabSz="837901"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Service Hub recognizes “Work or School Accounts,” </a:t>
            </a: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also known as Azure Active Directory (AAD) accounts, Office 365 accounts or Org ID accounts: (</a:t>
            </a: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hlinkClick r:id="rId4"/>
              </a:rPr>
              <a:t>https://aka.ms/sh-wsa</a:t>
            </a: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a:t>
            </a: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 that are set up by your organization's IT group</a:t>
            </a: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148932" marR="0" lvl="0" indent="-148932" algn="l" defTabSz="837901"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Services Hub does not support sign in via personal accounts therefore </a:t>
            </a:r>
            <a:r>
              <a:rPr lang="en-US" sz="1000" dirty="0">
                <a:solidFill>
                  <a:prstClr val="black"/>
                </a:solidFill>
                <a:latin typeface="Segoe UI" panose="020B0502040204020203" pitchFamily="34" charset="0"/>
                <a:ea typeface="Calibri" panose="020F0502020204030204" pitchFamily="34" charset="0"/>
                <a:cs typeface="Segoe UI" panose="020B0502040204020203" pitchFamily="34" charset="0"/>
              </a:rPr>
              <a:t>users </a:t>
            </a: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without work or school accounts must contact the Services Hub support team for assistance: </a:t>
            </a:r>
            <a:r>
              <a:rPr kumimoji="0" lang="en-US" sz="1000" b="0" i="0" u="sng"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hlinkClick r:id="rId5"/>
              </a:rPr>
              <a:t>serviceshubteam@ppas.uservoice.com</a:t>
            </a:r>
            <a:endPar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endParaRPr>
          </a:p>
        </p:txBody>
      </p:sp>
      <p:cxnSp>
        <p:nvCxnSpPr>
          <p:cNvPr id="317" name="Straight Connector 316">
            <a:extLst>
              <a:ext uri="{FF2B5EF4-FFF2-40B4-BE49-F238E27FC236}">
                <a16:creationId xmlns:a16="http://schemas.microsoft.com/office/drawing/2014/main" id="{27CBAAD8-299A-4457-93A0-43F72E163501}"/>
              </a:ext>
            </a:extLst>
          </p:cNvPr>
          <p:cNvCxnSpPr/>
          <p:nvPr/>
        </p:nvCxnSpPr>
        <p:spPr>
          <a:xfrm flipH="1">
            <a:off x="4241692" y="3533858"/>
            <a:ext cx="1366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8" name="Straight Connector 317">
            <a:extLst>
              <a:ext uri="{FF2B5EF4-FFF2-40B4-BE49-F238E27FC236}">
                <a16:creationId xmlns:a16="http://schemas.microsoft.com/office/drawing/2014/main" id="{FFFFE0EC-F39A-439E-B3F7-23E721422319}"/>
              </a:ext>
            </a:extLst>
          </p:cNvPr>
          <p:cNvCxnSpPr/>
          <p:nvPr/>
        </p:nvCxnSpPr>
        <p:spPr>
          <a:xfrm>
            <a:off x="2286000" y="3291840"/>
            <a:ext cx="0" cy="13547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9" name="Rectangle 318">
            <a:extLst>
              <a:ext uri="{FF2B5EF4-FFF2-40B4-BE49-F238E27FC236}">
                <a16:creationId xmlns:a16="http://schemas.microsoft.com/office/drawing/2014/main" id="{002C7E3D-B5C0-4BCD-88A8-75AF873B50B1}"/>
              </a:ext>
            </a:extLst>
          </p:cNvPr>
          <p:cNvSpPr/>
          <p:nvPr/>
        </p:nvSpPr>
        <p:spPr>
          <a:xfrm>
            <a:off x="53470" y="6488199"/>
            <a:ext cx="5427573" cy="486415"/>
          </a:xfrm>
          <a:prstGeom prst="rect">
            <a:avLst/>
          </a:prstGeom>
          <a:noFill/>
        </p:spPr>
        <p:txBody>
          <a:bodyPr wrap="square" anchor="t">
            <a:spAutoFit/>
          </a:bodyPr>
          <a:lstStyle/>
          <a:p>
            <a:pPr marL="0" marR="0" lvl="0" indent="0" algn="l" defTabSz="837901" rtl="0" eaLnBrk="1" fontAlgn="auto" latinLnBrk="0" hangingPunct="1">
              <a:lnSpc>
                <a:spcPct val="107000"/>
              </a:lnSpc>
              <a:spcBef>
                <a:spcPts val="0"/>
              </a:spcBef>
              <a:spcAft>
                <a:spcPts val="0"/>
              </a:spcAft>
              <a:buClrTx/>
              <a:buSzTx/>
              <a:buFontTx/>
              <a:buNone/>
              <a:tabLst/>
              <a:defRPr/>
            </a:pPr>
            <a:r>
              <a:rPr kumimoji="0" lang="en-US" sz="818"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*Microsoft representatives such as Technical Account Managers and Services Account Coordinators are first to be invited to the Services Hub and will configure the default workspace, and create additional workspaces as needed.</a:t>
            </a:r>
          </a:p>
          <a:p>
            <a:pPr marL="0" marR="0" lvl="0" indent="0" algn="l" defTabSz="837901" rtl="0" eaLnBrk="1" fontAlgn="auto" latinLnBrk="0" hangingPunct="1">
              <a:lnSpc>
                <a:spcPct val="107000"/>
              </a:lnSpc>
              <a:spcBef>
                <a:spcPts val="0"/>
              </a:spcBef>
              <a:spcAft>
                <a:spcPts val="0"/>
              </a:spcAft>
              <a:buClrTx/>
              <a:buSzTx/>
              <a:buFontTx/>
              <a:buNone/>
              <a:tabLst/>
              <a:defRPr/>
            </a:pPr>
            <a:r>
              <a:rPr kumimoji="0" lang="en-US" sz="818"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 </a:t>
            </a:r>
          </a:p>
        </p:txBody>
      </p:sp>
      <p:sp>
        <p:nvSpPr>
          <p:cNvPr id="75" name="Rounded Rectangle 217">
            <a:extLst>
              <a:ext uri="{FF2B5EF4-FFF2-40B4-BE49-F238E27FC236}">
                <a16:creationId xmlns:a16="http://schemas.microsoft.com/office/drawing/2014/main" id="{39A2FC9F-A18C-4256-9497-3782EFF71603}"/>
              </a:ext>
            </a:extLst>
          </p:cNvPr>
          <p:cNvSpPr/>
          <p:nvPr/>
        </p:nvSpPr>
        <p:spPr>
          <a:xfrm>
            <a:off x="6211286" y="1681159"/>
            <a:ext cx="89474" cy="97703"/>
          </a:xfrm>
          <a:prstGeom prst="roundRect">
            <a:avLst>
              <a:gd name="adj" fmla="val 50000"/>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srgbClr val="5B9BD5">
                  <a:lumMod val="50000"/>
                </a:srgbClr>
              </a:solidFill>
              <a:effectLst/>
              <a:uLnTx/>
              <a:uFillTx/>
              <a:latin typeface="Segoe UI" panose="020B0502040204020203" pitchFamily="34" charset="0"/>
              <a:ea typeface="+mn-ea"/>
              <a:cs typeface="Segoe UI" panose="020B0502040204020203" pitchFamily="34" charset="0"/>
            </a:endParaRPr>
          </a:p>
        </p:txBody>
      </p:sp>
      <p:sp>
        <p:nvSpPr>
          <p:cNvPr id="76" name="Freeform 214">
            <a:extLst>
              <a:ext uri="{FF2B5EF4-FFF2-40B4-BE49-F238E27FC236}">
                <a16:creationId xmlns:a16="http://schemas.microsoft.com/office/drawing/2014/main" id="{0D7606F9-A407-4F8D-B225-277911403989}"/>
              </a:ext>
            </a:extLst>
          </p:cNvPr>
          <p:cNvSpPr/>
          <p:nvPr/>
        </p:nvSpPr>
        <p:spPr>
          <a:xfrm>
            <a:off x="5717994" y="1725832"/>
            <a:ext cx="522527" cy="273320"/>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Learn</a:t>
            </a:r>
          </a:p>
        </p:txBody>
      </p:sp>
    </p:spTree>
    <p:extLst>
      <p:ext uri="{BB962C8B-B14F-4D97-AF65-F5344CB8AC3E}">
        <p14:creationId xmlns:p14="http://schemas.microsoft.com/office/powerpoint/2010/main" val="38482048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people_4" title="Icon of a person">
            <a:extLst>
              <a:ext uri="{FF2B5EF4-FFF2-40B4-BE49-F238E27FC236}">
                <a16:creationId xmlns:a16="http://schemas.microsoft.com/office/drawing/2014/main" id="{379BDBFC-267C-42CF-84AE-37E94975E354}"/>
              </a:ext>
            </a:extLst>
          </p:cNvPr>
          <p:cNvSpPr>
            <a:spLocks noChangeAspect="1" noEditPoints="1"/>
          </p:cNvSpPr>
          <p:nvPr/>
        </p:nvSpPr>
        <p:spPr bwMode="auto">
          <a:xfrm>
            <a:off x="228223" y="198733"/>
            <a:ext cx="460762" cy="515120"/>
          </a:xfrm>
          <a:custGeom>
            <a:avLst/>
            <a:gdLst>
              <a:gd name="T0" fmla="*/ 48 w 246"/>
              <a:gd name="T1" fmla="*/ 76 h 275"/>
              <a:gd name="T2" fmla="*/ 124 w 246"/>
              <a:gd name="T3" fmla="*/ 0 h 275"/>
              <a:gd name="T4" fmla="*/ 201 w 246"/>
              <a:gd name="T5" fmla="*/ 76 h 275"/>
              <a:gd name="T6" fmla="*/ 124 w 246"/>
              <a:gd name="T7" fmla="*/ 152 h 275"/>
              <a:gd name="T8" fmla="*/ 48 w 246"/>
              <a:gd name="T9" fmla="*/ 76 h 275"/>
              <a:gd name="T10" fmla="*/ 246 w 246"/>
              <a:gd name="T11" fmla="*/ 275 h 275"/>
              <a:gd name="T12" fmla="*/ 123 w 246"/>
              <a:gd name="T13" fmla="*/ 152 h 275"/>
              <a:gd name="T14" fmla="*/ 0 w 246"/>
              <a:gd name="T15" fmla="*/ 275 h 2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275">
                <a:moveTo>
                  <a:pt x="48" y="76"/>
                </a:moveTo>
                <a:cubicBezTo>
                  <a:pt x="48" y="34"/>
                  <a:pt x="82" y="0"/>
                  <a:pt x="124" y="0"/>
                </a:cubicBezTo>
                <a:cubicBezTo>
                  <a:pt x="166" y="0"/>
                  <a:pt x="201" y="34"/>
                  <a:pt x="201" y="76"/>
                </a:cubicBezTo>
                <a:cubicBezTo>
                  <a:pt x="201" y="118"/>
                  <a:pt x="166" y="152"/>
                  <a:pt x="124" y="152"/>
                </a:cubicBezTo>
                <a:cubicBezTo>
                  <a:pt x="82" y="152"/>
                  <a:pt x="48" y="118"/>
                  <a:pt x="48" y="76"/>
                </a:cubicBezTo>
                <a:close/>
                <a:moveTo>
                  <a:pt x="246" y="275"/>
                </a:moveTo>
                <a:cubicBezTo>
                  <a:pt x="246" y="207"/>
                  <a:pt x="191" y="152"/>
                  <a:pt x="123" y="152"/>
                </a:cubicBezTo>
                <a:cubicBezTo>
                  <a:pt x="55" y="152"/>
                  <a:pt x="0" y="207"/>
                  <a:pt x="0" y="275"/>
                </a:cubicBezTo>
              </a:path>
            </a:pathLst>
          </a:custGeom>
          <a:noFill/>
          <a:ln w="15875" cap="sq">
            <a:solidFill>
              <a:srgbClr val="FF8C00"/>
            </a:solidFill>
            <a:prstDash val="solid"/>
            <a:miter lim="800000"/>
            <a:headEnd/>
            <a:tailEnd/>
          </a:ln>
          <a:extLst/>
        </p:spPr>
        <p:txBody>
          <a:bodyPr vert="horz" wrap="square" lIns="79490" tIns="39745" rIns="79490" bIns="39745" numCol="1" anchor="t" anchorCtr="0" compatLnSpc="1">
            <a:prstTxWarp prst="textNoShape">
              <a:avLst/>
            </a:prstTxWarp>
          </a:bodyPr>
          <a:lstStyle/>
          <a:p>
            <a:pPr marL="0" marR="0" lvl="0" indent="0" algn="l" defTabSz="837901" rtl="0" eaLnBrk="1" fontAlgn="auto" latinLnBrk="0" hangingPunct="1">
              <a:lnSpc>
                <a:spcPct val="100000"/>
              </a:lnSpc>
              <a:spcBef>
                <a:spcPts val="0"/>
              </a:spcBef>
              <a:spcAft>
                <a:spcPts val="0"/>
              </a:spcAft>
              <a:buClrTx/>
              <a:buSzTx/>
              <a:buFontTx/>
              <a:buNone/>
              <a:tabLst/>
              <a:defRPr/>
            </a:pPr>
            <a:endParaRPr kumimoji="0" lang="en-US" sz="1051"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Rectangle 5">
            <a:extLst>
              <a:ext uri="{FF2B5EF4-FFF2-40B4-BE49-F238E27FC236}">
                <a16:creationId xmlns:a16="http://schemas.microsoft.com/office/drawing/2014/main" id="{39EBEBA1-CE85-46B9-B964-0BF8E6DD7F6D}"/>
              </a:ext>
            </a:extLst>
          </p:cNvPr>
          <p:cNvSpPr>
            <a:spLocks noChangeArrowheads="1"/>
          </p:cNvSpPr>
          <p:nvPr/>
        </p:nvSpPr>
        <p:spPr bwMode="auto">
          <a:xfrm>
            <a:off x="842850" y="132956"/>
            <a:ext cx="160597" cy="2141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79490" tIns="39745" rIns="79490" bIns="39745" numCol="1" anchor="ctr" anchorCtr="0" compatLnSpc="1">
            <a:prstTxWarp prst="textNoShape">
              <a:avLst/>
            </a:prstTxWarp>
            <a:spAutoFit/>
          </a:bodyPr>
          <a:lstStyle/>
          <a:p>
            <a:pPr marL="0" marR="0" lvl="0" indent="0" algn="l" defTabSz="914342" rtl="0" eaLnBrk="1" fontAlgn="auto" latinLnBrk="0" hangingPunct="1">
              <a:lnSpc>
                <a:spcPct val="100000"/>
              </a:lnSpc>
              <a:spcBef>
                <a:spcPts val="0"/>
              </a:spcBef>
              <a:spcAft>
                <a:spcPts val="0"/>
              </a:spcAft>
              <a:buClrTx/>
              <a:buSzTx/>
              <a:buFontTx/>
              <a:buNone/>
              <a:tabLst/>
              <a:defRPr/>
            </a:pPr>
            <a:endParaRPr kumimoji="0" lang="en-US" sz="870" b="0" i="0" u="none" strike="noStrike" kern="1200" cap="none" spc="0" normalizeH="0" baseline="0" noProof="0">
              <a:ln>
                <a:noFill/>
              </a:ln>
              <a:solidFill>
                <a:srgbClr val="505050"/>
              </a:solidFill>
              <a:effectLst/>
              <a:uLnTx/>
              <a:uFillTx/>
              <a:latin typeface="Segoe UI Semilight" panose="020B0402040204020203" pitchFamily="34" charset="0"/>
              <a:ea typeface="+mn-ea"/>
              <a:cs typeface="Segoe UI Semilight" panose="020B0402040204020203" pitchFamily="34" charset="0"/>
            </a:endParaRPr>
          </a:p>
        </p:txBody>
      </p:sp>
      <p:sp>
        <p:nvSpPr>
          <p:cNvPr id="74" name="Title 1">
            <a:extLst>
              <a:ext uri="{FF2B5EF4-FFF2-40B4-BE49-F238E27FC236}">
                <a16:creationId xmlns:a16="http://schemas.microsoft.com/office/drawing/2014/main" id="{8C48234C-7F1F-4D04-A5CD-C2FCFE373300}"/>
              </a:ext>
            </a:extLst>
          </p:cNvPr>
          <p:cNvSpPr txBox="1">
            <a:spLocks/>
          </p:cNvSpPr>
          <p:nvPr/>
        </p:nvSpPr>
        <p:spPr>
          <a:xfrm>
            <a:off x="719619" y="126593"/>
            <a:ext cx="6419369" cy="655874"/>
          </a:xfrm>
          <a:prstGeom prst="rect">
            <a:avLst/>
          </a:prstGeom>
        </p:spPr>
        <p:txBody>
          <a:bodyPr vert="horz" lIns="124691" tIns="62345" rIns="124691" bIns="62345" rtlCol="0" anchor="ctr">
            <a:normAutofit fontScale="97500" lnSpcReduction="10000"/>
          </a:bodyPr>
          <a:lstStyle>
            <a:lvl1pPr algn="l" defTabSz="670530" rtl="0" eaLnBrk="1" latinLnBrk="0" hangingPunct="1">
              <a:lnSpc>
                <a:spcPct val="90000"/>
              </a:lnSpc>
              <a:spcBef>
                <a:spcPct val="0"/>
              </a:spcBef>
              <a:buNone/>
              <a:defRPr sz="3227" kern="1200">
                <a:solidFill>
                  <a:schemeClr val="tx1"/>
                </a:solidFill>
                <a:latin typeface="+mj-lt"/>
                <a:ea typeface="+mj-ea"/>
                <a:cs typeface="+mj-cs"/>
              </a:defRPr>
            </a:lvl1pPr>
          </a:lstStyle>
          <a:p>
            <a:pPr marL="0" marR="0" lvl="0" indent="0" algn="l" defTabSz="914335" rtl="0" eaLnBrk="1" fontAlgn="auto" latinLnBrk="0" hangingPunct="1">
              <a:lnSpc>
                <a:spcPct val="90000"/>
              </a:lnSpc>
              <a:spcBef>
                <a:spcPct val="0"/>
              </a:spcBef>
              <a:spcAft>
                <a:spcPts val="0"/>
              </a:spcAft>
              <a:buClrTx/>
              <a:buSzTx/>
              <a:buFontTx/>
              <a:buNone/>
              <a:tabLst/>
              <a:defRPr/>
            </a:pPr>
            <a:r>
              <a:rPr kumimoji="0" lang="en-US" sz="3136" b="0" i="0" u="none" strike="noStrike" kern="1200" cap="none" spc="0" normalizeH="0" baseline="0" noProof="0" dirty="0">
                <a:ln>
                  <a:noFill/>
                </a:ln>
                <a:solidFill>
                  <a:prstClr val="white"/>
                </a:solidFill>
                <a:effectLst/>
                <a:uLnTx/>
                <a:uFillTx/>
                <a:latin typeface="Segoe UI Light" panose="020B0502040204020203" pitchFamily="34" charset="0"/>
                <a:ea typeface="+mj-ea"/>
                <a:cs typeface="Segoe UI Light" panose="020B0502040204020203" pitchFamily="34" charset="0"/>
              </a:rPr>
              <a:t>Workspace Administrator</a:t>
            </a:r>
            <a:br>
              <a:rPr kumimoji="0" lang="en-US" sz="3136" b="0" i="0" u="none" strike="noStrike" kern="1200" cap="none" spc="0" normalizeH="0" baseline="0" noProof="0" dirty="0">
                <a:ln>
                  <a:noFill/>
                </a:ln>
                <a:solidFill>
                  <a:prstClr val="white"/>
                </a:solidFill>
                <a:effectLst/>
                <a:uLnTx/>
                <a:uFillTx/>
                <a:latin typeface="Segoe UI Light" panose="020B0502040204020203" pitchFamily="34" charset="0"/>
                <a:ea typeface="+mj-ea"/>
                <a:cs typeface="Segoe UI Light" panose="020B0502040204020203" pitchFamily="34" charset="0"/>
              </a:rPr>
            </a:br>
            <a:r>
              <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Calibri" panose="020F0502020204030204" pitchFamily="34" charset="0"/>
                <a:cs typeface="Segoe UI" panose="020B0502040204020203" pitchFamily="34" charset="0"/>
              </a:rPr>
              <a:t>Workspace Admins have full management capability of their designated workspace.</a:t>
            </a:r>
            <a:endParaRPr kumimoji="0" lang="en-US" sz="818" b="0" i="0" u="none" strike="noStrike" kern="1200" cap="none" spc="0" normalizeH="0" baseline="0" noProof="0" dirty="0">
              <a:ln>
                <a:noFill/>
              </a:ln>
              <a:solidFill>
                <a:prstClr val="white"/>
              </a:solidFill>
              <a:effectLst/>
              <a:uLnTx/>
              <a:uFillTx/>
              <a:latin typeface="Segoe UI Semibold" panose="020B0702040204020203" pitchFamily="34" charset="0"/>
              <a:ea typeface="+mj-ea"/>
              <a:cs typeface="Segoe UI Semibold" panose="020B0702040204020203" pitchFamily="34" charset="0"/>
            </a:endParaRPr>
          </a:p>
        </p:txBody>
      </p:sp>
      <p:sp>
        <p:nvSpPr>
          <p:cNvPr id="254" name="Rounded Rectangle 155">
            <a:extLst>
              <a:ext uri="{FF2B5EF4-FFF2-40B4-BE49-F238E27FC236}">
                <a16:creationId xmlns:a16="http://schemas.microsoft.com/office/drawing/2014/main" id="{68E646B6-645F-4649-A35B-0FDF22A08345}"/>
              </a:ext>
            </a:extLst>
          </p:cNvPr>
          <p:cNvSpPr/>
          <p:nvPr/>
        </p:nvSpPr>
        <p:spPr>
          <a:xfrm>
            <a:off x="3972025" y="928026"/>
            <a:ext cx="421804" cy="456209"/>
          </a:xfrm>
          <a:prstGeom prst="roundRect">
            <a:avLst>
              <a:gd name="adj" fmla="val 50000"/>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cxnSp>
        <p:nvCxnSpPr>
          <p:cNvPr id="255" name="Straight Connector 254">
            <a:extLst>
              <a:ext uri="{FF2B5EF4-FFF2-40B4-BE49-F238E27FC236}">
                <a16:creationId xmlns:a16="http://schemas.microsoft.com/office/drawing/2014/main" id="{350A641E-1E00-4A81-A730-B1B170C00FA1}"/>
              </a:ext>
            </a:extLst>
          </p:cNvPr>
          <p:cNvCxnSpPr>
            <a:cxnSpLocks/>
            <a:stCxn id="305" idx="1"/>
            <a:endCxn id="266" idx="3"/>
          </p:cNvCxnSpPr>
          <p:nvPr/>
        </p:nvCxnSpPr>
        <p:spPr>
          <a:xfrm flipH="1">
            <a:off x="4393830" y="1724066"/>
            <a:ext cx="4280442" cy="11025"/>
          </a:xfrm>
          <a:prstGeom prst="line">
            <a:avLst/>
          </a:prstGeom>
          <a:ln w="12700">
            <a:solidFill>
              <a:srgbClr val="2E75B6"/>
            </a:solidFill>
          </a:ln>
        </p:spPr>
        <p:style>
          <a:lnRef idx="1">
            <a:schemeClr val="accent1"/>
          </a:lnRef>
          <a:fillRef idx="0">
            <a:schemeClr val="accent1"/>
          </a:fillRef>
          <a:effectRef idx="0">
            <a:schemeClr val="accent1"/>
          </a:effectRef>
          <a:fontRef idx="minor">
            <a:schemeClr val="tx1"/>
          </a:fontRef>
        </p:style>
      </p:cxnSp>
      <p:cxnSp>
        <p:nvCxnSpPr>
          <p:cNvPr id="256" name="Straight Connector 255">
            <a:extLst>
              <a:ext uri="{FF2B5EF4-FFF2-40B4-BE49-F238E27FC236}">
                <a16:creationId xmlns:a16="http://schemas.microsoft.com/office/drawing/2014/main" id="{7BFD7305-317A-41C5-A961-5FD52A54EA2B}"/>
              </a:ext>
            </a:extLst>
          </p:cNvPr>
          <p:cNvCxnSpPr>
            <a:cxnSpLocks/>
          </p:cNvCxnSpPr>
          <p:nvPr/>
        </p:nvCxnSpPr>
        <p:spPr>
          <a:xfrm flipV="1">
            <a:off x="4337204" y="1118133"/>
            <a:ext cx="3775970" cy="25282"/>
          </a:xfrm>
          <a:prstGeom prst="line">
            <a:avLst/>
          </a:prstGeom>
          <a:ln w="12700">
            <a:solidFill>
              <a:srgbClr val="2E75B6"/>
            </a:solidFill>
          </a:ln>
        </p:spPr>
        <p:style>
          <a:lnRef idx="1">
            <a:schemeClr val="accent1"/>
          </a:lnRef>
          <a:fillRef idx="0">
            <a:schemeClr val="accent1"/>
          </a:fillRef>
          <a:effectRef idx="0">
            <a:schemeClr val="accent1"/>
          </a:effectRef>
          <a:fontRef idx="minor">
            <a:schemeClr val="tx1"/>
          </a:fontRef>
        </p:style>
      </p:cxnSp>
      <p:cxnSp>
        <p:nvCxnSpPr>
          <p:cNvPr id="257" name="Straight Connector 256">
            <a:extLst>
              <a:ext uri="{FF2B5EF4-FFF2-40B4-BE49-F238E27FC236}">
                <a16:creationId xmlns:a16="http://schemas.microsoft.com/office/drawing/2014/main" id="{84D6C492-2DC0-4CC0-B0CC-8B8278BCB441}"/>
              </a:ext>
            </a:extLst>
          </p:cNvPr>
          <p:cNvCxnSpPr>
            <a:cxnSpLocks/>
          </p:cNvCxnSpPr>
          <p:nvPr/>
        </p:nvCxnSpPr>
        <p:spPr>
          <a:xfrm>
            <a:off x="4337204" y="2300420"/>
            <a:ext cx="3732292" cy="0"/>
          </a:xfrm>
          <a:prstGeom prst="line">
            <a:avLst/>
          </a:prstGeom>
          <a:ln w="12700">
            <a:solidFill>
              <a:srgbClr val="2E75B6"/>
            </a:solidFill>
          </a:ln>
        </p:spPr>
        <p:style>
          <a:lnRef idx="1">
            <a:schemeClr val="accent1"/>
          </a:lnRef>
          <a:fillRef idx="0">
            <a:schemeClr val="accent1"/>
          </a:fillRef>
          <a:effectRef idx="0">
            <a:schemeClr val="accent1"/>
          </a:effectRef>
          <a:fontRef idx="minor">
            <a:schemeClr val="tx1"/>
          </a:fontRef>
        </p:style>
      </p:cxnSp>
      <p:sp>
        <p:nvSpPr>
          <p:cNvPr id="258" name="Freeform 201">
            <a:extLst>
              <a:ext uri="{FF2B5EF4-FFF2-40B4-BE49-F238E27FC236}">
                <a16:creationId xmlns:a16="http://schemas.microsoft.com/office/drawing/2014/main" id="{A5C4512D-0259-4B10-8489-E7BA82897FBB}"/>
              </a:ext>
            </a:extLst>
          </p:cNvPr>
          <p:cNvSpPr/>
          <p:nvPr/>
        </p:nvSpPr>
        <p:spPr>
          <a:xfrm>
            <a:off x="5774237" y="2297566"/>
            <a:ext cx="962266" cy="445230"/>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Validate unique</a:t>
            </a:r>
            <a:b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b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Support Access ID</a:t>
            </a:r>
          </a:p>
        </p:txBody>
      </p:sp>
      <p:sp>
        <p:nvSpPr>
          <p:cNvPr id="259" name="Rounded Rectangle 202">
            <a:extLst>
              <a:ext uri="{FF2B5EF4-FFF2-40B4-BE49-F238E27FC236}">
                <a16:creationId xmlns:a16="http://schemas.microsoft.com/office/drawing/2014/main" id="{32560CB5-5B38-4471-970B-523125A41F02}"/>
              </a:ext>
            </a:extLst>
          </p:cNvPr>
          <p:cNvSpPr/>
          <p:nvPr/>
        </p:nvSpPr>
        <p:spPr>
          <a:xfrm>
            <a:off x="5676399" y="2241113"/>
            <a:ext cx="89474" cy="96132"/>
          </a:xfrm>
          <a:prstGeom prst="roundRect">
            <a:avLst>
              <a:gd name="adj" fmla="val 50000"/>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260" name="Freeform 203">
            <a:extLst>
              <a:ext uri="{FF2B5EF4-FFF2-40B4-BE49-F238E27FC236}">
                <a16:creationId xmlns:a16="http://schemas.microsoft.com/office/drawing/2014/main" id="{D922BE33-F16D-450F-A9B3-04B8EFD794CB}"/>
              </a:ext>
            </a:extLst>
          </p:cNvPr>
          <p:cNvSpPr/>
          <p:nvPr/>
        </p:nvSpPr>
        <p:spPr>
          <a:xfrm>
            <a:off x="6890772" y="2346557"/>
            <a:ext cx="1292487" cy="445230"/>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Verify Incident Creation </a:t>
            </a:r>
            <a:b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b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on Microsoft Premier </a:t>
            </a:r>
            <a:b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b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Online Portal</a:t>
            </a:r>
          </a:p>
        </p:txBody>
      </p:sp>
      <p:sp>
        <p:nvSpPr>
          <p:cNvPr id="261" name="Rounded Rectangle 204">
            <a:extLst>
              <a:ext uri="{FF2B5EF4-FFF2-40B4-BE49-F238E27FC236}">
                <a16:creationId xmlns:a16="http://schemas.microsoft.com/office/drawing/2014/main" id="{553C27F5-B8AF-4058-94EB-F7713602954D}"/>
              </a:ext>
            </a:extLst>
          </p:cNvPr>
          <p:cNvSpPr/>
          <p:nvPr/>
        </p:nvSpPr>
        <p:spPr>
          <a:xfrm>
            <a:off x="6786879" y="2241113"/>
            <a:ext cx="89474" cy="96132"/>
          </a:xfrm>
          <a:prstGeom prst="roundRect">
            <a:avLst>
              <a:gd name="adj" fmla="val 50000"/>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cxnSp>
        <p:nvCxnSpPr>
          <p:cNvPr id="262" name="Curved Connector 205">
            <a:extLst>
              <a:ext uri="{FF2B5EF4-FFF2-40B4-BE49-F238E27FC236}">
                <a16:creationId xmlns:a16="http://schemas.microsoft.com/office/drawing/2014/main" id="{90730BBD-D94B-487E-B564-E0C6FB85317B}"/>
              </a:ext>
            </a:extLst>
          </p:cNvPr>
          <p:cNvCxnSpPr>
            <a:cxnSpLocks/>
          </p:cNvCxnSpPr>
          <p:nvPr/>
        </p:nvCxnSpPr>
        <p:spPr>
          <a:xfrm rot="10800000" flipV="1">
            <a:off x="3409492" y="1151724"/>
            <a:ext cx="575187" cy="593635"/>
          </a:xfrm>
          <a:prstGeom prst="curvedConnector3">
            <a:avLst>
              <a:gd name="adj1" fmla="val 50000"/>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3" name="Curved Connector 206">
            <a:extLst>
              <a:ext uri="{FF2B5EF4-FFF2-40B4-BE49-F238E27FC236}">
                <a16:creationId xmlns:a16="http://schemas.microsoft.com/office/drawing/2014/main" id="{A5BA5EFF-2836-4565-814D-36005CF34808}"/>
              </a:ext>
            </a:extLst>
          </p:cNvPr>
          <p:cNvCxnSpPr>
            <a:cxnSpLocks/>
          </p:cNvCxnSpPr>
          <p:nvPr/>
        </p:nvCxnSpPr>
        <p:spPr>
          <a:xfrm rot="10800000">
            <a:off x="3409492" y="1745359"/>
            <a:ext cx="575187" cy="573556"/>
          </a:xfrm>
          <a:prstGeom prst="curvedConnector3">
            <a:avLst>
              <a:gd name="adj1" fmla="val 50000"/>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64" name="Rounded Rectangle 207">
            <a:extLst>
              <a:ext uri="{FF2B5EF4-FFF2-40B4-BE49-F238E27FC236}">
                <a16:creationId xmlns:a16="http://schemas.microsoft.com/office/drawing/2014/main" id="{E2C31B03-CB56-4699-A4FB-E09086677CDD}"/>
              </a:ext>
            </a:extLst>
          </p:cNvPr>
          <p:cNvSpPr/>
          <p:nvPr/>
        </p:nvSpPr>
        <p:spPr>
          <a:xfrm>
            <a:off x="3972025" y="928026"/>
            <a:ext cx="421804" cy="45620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265" name="people_12" title="Icon of three people">
            <a:extLst>
              <a:ext uri="{FF2B5EF4-FFF2-40B4-BE49-F238E27FC236}">
                <a16:creationId xmlns:a16="http://schemas.microsoft.com/office/drawing/2014/main" id="{56E81401-2F5D-403F-817A-44E16072C46F}"/>
              </a:ext>
            </a:extLst>
          </p:cNvPr>
          <p:cNvSpPr>
            <a:spLocks noChangeAspect="1" noEditPoints="1"/>
          </p:cNvSpPr>
          <p:nvPr/>
        </p:nvSpPr>
        <p:spPr bwMode="auto">
          <a:xfrm>
            <a:off x="4050357" y="1059289"/>
            <a:ext cx="265139" cy="243046"/>
          </a:xfrm>
          <a:custGeom>
            <a:avLst/>
            <a:gdLst>
              <a:gd name="T0" fmla="*/ 110 w 349"/>
              <a:gd name="T1" fmla="*/ 142 h 296"/>
              <a:gd name="T2" fmla="*/ 174 w 349"/>
              <a:gd name="T3" fmla="*/ 78 h 296"/>
              <a:gd name="T4" fmla="*/ 238 w 349"/>
              <a:gd name="T5" fmla="*/ 142 h 296"/>
              <a:gd name="T6" fmla="*/ 174 w 349"/>
              <a:gd name="T7" fmla="*/ 206 h 296"/>
              <a:gd name="T8" fmla="*/ 110 w 349"/>
              <a:gd name="T9" fmla="*/ 142 h 296"/>
              <a:gd name="T10" fmla="*/ 264 w 349"/>
              <a:gd name="T11" fmla="*/ 296 h 296"/>
              <a:gd name="T12" fmla="*/ 174 w 349"/>
              <a:gd name="T13" fmla="*/ 207 h 296"/>
              <a:gd name="T14" fmla="*/ 85 w 349"/>
              <a:gd name="T15" fmla="*/ 296 h 296"/>
              <a:gd name="T16" fmla="*/ 56 w 349"/>
              <a:gd name="T17" fmla="*/ 80 h 296"/>
              <a:gd name="T18" fmla="*/ 96 w 349"/>
              <a:gd name="T19" fmla="*/ 40 h 296"/>
              <a:gd name="T20" fmla="*/ 56 w 349"/>
              <a:gd name="T21" fmla="*/ 0 h 296"/>
              <a:gd name="T22" fmla="*/ 16 w 349"/>
              <a:gd name="T23" fmla="*/ 40 h 296"/>
              <a:gd name="T24" fmla="*/ 56 w 349"/>
              <a:gd name="T25" fmla="*/ 80 h 296"/>
              <a:gd name="T26" fmla="*/ 111 w 349"/>
              <a:gd name="T27" fmla="*/ 136 h 296"/>
              <a:gd name="T28" fmla="*/ 56 w 349"/>
              <a:gd name="T29" fmla="*/ 81 h 296"/>
              <a:gd name="T30" fmla="*/ 0 w 349"/>
              <a:gd name="T31" fmla="*/ 136 h 296"/>
              <a:gd name="T32" fmla="*/ 293 w 349"/>
              <a:gd name="T33" fmla="*/ 80 h 296"/>
              <a:gd name="T34" fmla="*/ 333 w 349"/>
              <a:gd name="T35" fmla="*/ 40 h 296"/>
              <a:gd name="T36" fmla="*/ 293 w 349"/>
              <a:gd name="T37" fmla="*/ 0 h 296"/>
              <a:gd name="T38" fmla="*/ 253 w 349"/>
              <a:gd name="T39" fmla="*/ 40 h 296"/>
              <a:gd name="T40" fmla="*/ 293 w 349"/>
              <a:gd name="T41" fmla="*/ 80 h 296"/>
              <a:gd name="T42" fmla="*/ 349 w 349"/>
              <a:gd name="T43" fmla="*/ 136 h 296"/>
              <a:gd name="T44" fmla="*/ 293 w 349"/>
              <a:gd name="T45" fmla="*/ 81 h 296"/>
              <a:gd name="T46" fmla="*/ 237 w 349"/>
              <a:gd name="T47" fmla="*/ 13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9" h="296">
                <a:moveTo>
                  <a:pt x="110" y="142"/>
                </a:moveTo>
                <a:cubicBezTo>
                  <a:pt x="110" y="107"/>
                  <a:pt x="139" y="78"/>
                  <a:pt x="174" y="78"/>
                </a:cubicBezTo>
                <a:cubicBezTo>
                  <a:pt x="210" y="78"/>
                  <a:pt x="238" y="107"/>
                  <a:pt x="238" y="142"/>
                </a:cubicBezTo>
                <a:cubicBezTo>
                  <a:pt x="238" y="177"/>
                  <a:pt x="210" y="206"/>
                  <a:pt x="174" y="206"/>
                </a:cubicBezTo>
                <a:cubicBezTo>
                  <a:pt x="139" y="206"/>
                  <a:pt x="110" y="177"/>
                  <a:pt x="110" y="142"/>
                </a:cubicBezTo>
                <a:close/>
                <a:moveTo>
                  <a:pt x="264" y="296"/>
                </a:moveTo>
                <a:cubicBezTo>
                  <a:pt x="264" y="247"/>
                  <a:pt x="224" y="207"/>
                  <a:pt x="174" y="207"/>
                </a:cubicBezTo>
                <a:cubicBezTo>
                  <a:pt x="125" y="207"/>
                  <a:pt x="85" y="247"/>
                  <a:pt x="85" y="296"/>
                </a:cubicBezTo>
                <a:moveTo>
                  <a:pt x="56" y="80"/>
                </a:moveTo>
                <a:cubicBezTo>
                  <a:pt x="78" y="80"/>
                  <a:pt x="96" y="62"/>
                  <a:pt x="96" y="40"/>
                </a:cubicBezTo>
                <a:cubicBezTo>
                  <a:pt x="96" y="18"/>
                  <a:pt x="78" y="0"/>
                  <a:pt x="56" y="0"/>
                </a:cubicBezTo>
                <a:cubicBezTo>
                  <a:pt x="34" y="0"/>
                  <a:pt x="16" y="18"/>
                  <a:pt x="16" y="40"/>
                </a:cubicBezTo>
                <a:cubicBezTo>
                  <a:pt x="16" y="62"/>
                  <a:pt x="34" y="80"/>
                  <a:pt x="56" y="80"/>
                </a:cubicBezTo>
                <a:close/>
                <a:moveTo>
                  <a:pt x="111" y="136"/>
                </a:moveTo>
                <a:cubicBezTo>
                  <a:pt x="111" y="106"/>
                  <a:pt x="86" y="81"/>
                  <a:pt x="56" y="81"/>
                </a:cubicBezTo>
                <a:cubicBezTo>
                  <a:pt x="25" y="81"/>
                  <a:pt x="0" y="106"/>
                  <a:pt x="0" y="136"/>
                </a:cubicBezTo>
                <a:moveTo>
                  <a:pt x="293" y="80"/>
                </a:moveTo>
                <a:cubicBezTo>
                  <a:pt x="315" y="80"/>
                  <a:pt x="333" y="62"/>
                  <a:pt x="333" y="40"/>
                </a:cubicBezTo>
                <a:cubicBezTo>
                  <a:pt x="333" y="18"/>
                  <a:pt x="315" y="0"/>
                  <a:pt x="293" y="0"/>
                </a:cubicBezTo>
                <a:cubicBezTo>
                  <a:pt x="271" y="0"/>
                  <a:pt x="253" y="18"/>
                  <a:pt x="253" y="40"/>
                </a:cubicBezTo>
                <a:cubicBezTo>
                  <a:pt x="253" y="62"/>
                  <a:pt x="271" y="80"/>
                  <a:pt x="293" y="80"/>
                </a:cubicBezTo>
                <a:close/>
                <a:moveTo>
                  <a:pt x="349" y="136"/>
                </a:moveTo>
                <a:cubicBezTo>
                  <a:pt x="349" y="106"/>
                  <a:pt x="324" y="81"/>
                  <a:pt x="293" y="81"/>
                </a:cubicBezTo>
                <a:cubicBezTo>
                  <a:pt x="262" y="81"/>
                  <a:pt x="237" y="106"/>
                  <a:pt x="237" y="136"/>
                </a:cubicBezTo>
              </a:path>
            </a:pathLst>
          </a:custGeom>
          <a:noFill/>
          <a:ln w="15875" cap="sq">
            <a:solidFill>
              <a:srgbClr val="FFC000"/>
            </a:solidFill>
            <a:prstDash val="solid"/>
            <a:miter lim="800000"/>
            <a:headEnd/>
            <a:tailEnd/>
          </a:ln>
          <a:extLst/>
        </p:spPr>
        <p:txBody>
          <a:bodyPr vert="horz" wrap="square" lIns="79490" tIns="39745" rIns="79490" bIns="39745" numCol="1" anchor="t" anchorCtr="0" compatLnSpc="1">
            <a:prstTxWarp prst="textNoShape">
              <a:avLst/>
            </a:prstTxWarp>
          </a:bodyPr>
          <a:lstStyle/>
          <a:p>
            <a:pPr marL="0" marR="0" lvl="0" indent="0" algn="l" defTabSz="837901" rtl="0" eaLnBrk="1" fontAlgn="auto" latinLnBrk="0" hangingPunct="1">
              <a:lnSpc>
                <a:spcPct val="100000"/>
              </a:lnSpc>
              <a:spcBef>
                <a:spcPts val="0"/>
              </a:spcBef>
              <a:spcAft>
                <a:spcPts val="0"/>
              </a:spcAft>
              <a:buClrTx/>
              <a:buSzTx/>
              <a:buFontTx/>
              <a:buNone/>
              <a:tabLst/>
              <a:defRPr/>
            </a:pPr>
            <a:endParaRPr kumimoji="0" lang="en-US" sz="818"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endParaRPr>
          </a:p>
        </p:txBody>
      </p:sp>
      <p:sp>
        <p:nvSpPr>
          <p:cNvPr id="266" name="Rounded Rectangle 209">
            <a:extLst>
              <a:ext uri="{FF2B5EF4-FFF2-40B4-BE49-F238E27FC236}">
                <a16:creationId xmlns:a16="http://schemas.microsoft.com/office/drawing/2014/main" id="{96DB00A7-AAC8-4D33-8DA1-0B08F07DD08B}"/>
              </a:ext>
            </a:extLst>
          </p:cNvPr>
          <p:cNvSpPr/>
          <p:nvPr/>
        </p:nvSpPr>
        <p:spPr>
          <a:xfrm>
            <a:off x="3972025" y="1506986"/>
            <a:ext cx="421804" cy="45620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267" name="people_4" title="Icon of a person">
            <a:extLst>
              <a:ext uri="{FF2B5EF4-FFF2-40B4-BE49-F238E27FC236}">
                <a16:creationId xmlns:a16="http://schemas.microsoft.com/office/drawing/2014/main" id="{881A8B0B-52B2-4428-BB89-D2084EA506A8}"/>
              </a:ext>
            </a:extLst>
          </p:cNvPr>
          <p:cNvSpPr>
            <a:spLocks noChangeAspect="1" noEditPoints="1"/>
          </p:cNvSpPr>
          <p:nvPr/>
        </p:nvSpPr>
        <p:spPr bwMode="auto">
          <a:xfrm>
            <a:off x="4089791" y="1608739"/>
            <a:ext cx="186272" cy="223747"/>
          </a:xfrm>
          <a:custGeom>
            <a:avLst/>
            <a:gdLst>
              <a:gd name="T0" fmla="*/ 48 w 246"/>
              <a:gd name="T1" fmla="*/ 76 h 275"/>
              <a:gd name="T2" fmla="*/ 124 w 246"/>
              <a:gd name="T3" fmla="*/ 0 h 275"/>
              <a:gd name="T4" fmla="*/ 201 w 246"/>
              <a:gd name="T5" fmla="*/ 76 h 275"/>
              <a:gd name="T6" fmla="*/ 124 w 246"/>
              <a:gd name="T7" fmla="*/ 152 h 275"/>
              <a:gd name="T8" fmla="*/ 48 w 246"/>
              <a:gd name="T9" fmla="*/ 76 h 275"/>
              <a:gd name="T10" fmla="*/ 246 w 246"/>
              <a:gd name="T11" fmla="*/ 275 h 275"/>
              <a:gd name="T12" fmla="*/ 123 w 246"/>
              <a:gd name="T13" fmla="*/ 152 h 275"/>
              <a:gd name="T14" fmla="*/ 0 w 246"/>
              <a:gd name="T15" fmla="*/ 275 h 2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275">
                <a:moveTo>
                  <a:pt x="48" y="76"/>
                </a:moveTo>
                <a:cubicBezTo>
                  <a:pt x="48" y="34"/>
                  <a:pt x="82" y="0"/>
                  <a:pt x="124" y="0"/>
                </a:cubicBezTo>
                <a:cubicBezTo>
                  <a:pt x="166" y="0"/>
                  <a:pt x="201" y="34"/>
                  <a:pt x="201" y="76"/>
                </a:cubicBezTo>
                <a:cubicBezTo>
                  <a:pt x="201" y="118"/>
                  <a:pt x="166" y="152"/>
                  <a:pt x="124" y="152"/>
                </a:cubicBezTo>
                <a:cubicBezTo>
                  <a:pt x="82" y="152"/>
                  <a:pt x="48" y="118"/>
                  <a:pt x="48" y="76"/>
                </a:cubicBezTo>
                <a:close/>
                <a:moveTo>
                  <a:pt x="246" y="275"/>
                </a:moveTo>
                <a:cubicBezTo>
                  <a:pt x="246" y="207"/>
                  <a:pt x="191" y="152"/>
                  <a:pt x="123" y="152"/>
                </a:cubicBezTo>
                <a:cubicBezTo>
                  <a:pt x="55" y="152"/>
                  <a:pt x="0" y="207"/>
                  <a:pt x="0" y="275"/>
                </a:cubicBezTo>
              </a:path>
            </a:pathLst>
          </a:custGeom>
          <a:noFill/>
          <a:ln w="15875" cap="sq">
            <a:solidFill>
              <a:srgbClr val="FFC000"/>
            </a:solidFill>
            <a:prstDash val="solid"/>
            <a:miter lim="800000"/>
            <a:headEnd/>
            <a:tailEnd/>
          </a:ln>
          <a:extLst/>
        </p:spPr>
        <p:txBody>
          <a:bodyPr vert="horz" wrap="square" lIns="79490" tIns="39745" rIns="79490" bIns="39745" numCol="1" anchor="t" anchorCtr="0" compatLnSpc="1">
            <a:prstTxWarp prst="textNoShape">
              <a:avLst/>
            </a:prstTxWarp>
          </a:bodyPr>
          <a:lstStyle/>
          <a:p>
            <a:pPr marL="0" marR="0" lvl="0" indent="0" algn="l" defTabSz="837901" rtl="0" eaLnBrk="1" fontAlgn="auto" latinLnBrk="0" hangingPunct="1">
              <a:lnSpc>
                <a:spcPct val="100000"/>
              </a:lnSpc>
              <a:spcBef>
                <a:spcPts val="0"/>
              </a:spcBef>
              <a:spcAft>
                <a:spcPts val="0"/>
              </a:spcAft>
              <a:buClrTx/>
              <a:buSzTx/>
              <a:buFontTx/>
              <a:buNone/>
              <a:tabLst/>
              <a:defRPr/>
            </a:pPr>
            <a:endParaRPr kumimoji="0" lang="en-US" sz="818"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endParaRPr>
          </a:p>
        </p:txBody>
      </p:sp>
      <p:sp>
        <p:nvSpPr>
          <p:cNvPr id="268" name="Rounded Rectangle 211">
            <a:extLst>
              <a:ext uri="{FF2B5EF4-FFF2-40B4-BE49-F238E27FC236}">
                <a16:creationId xmlns:a16="http://schemas.microsoft.com/office/drawing/2014/main" id="{C7B344E7-2053-4C5F-93F8-14C67AF994E4}"/>
              </a:ext>
            </a:extLst>
          </p:cNvPr>
          <p:cNvSpPr/>
          <p:nvPr/>
        </p:nvSpPr>
        <p:spPr>
          <a:xfrm>
            <a:off x="3972025" y="2085031"/>
            <a:ext cx="421804" cy="45620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269" name="Telemarketer_E7B9" title="Icon of a person wearing a headset">
            <a:extLst>
              <a:ext uri="{FF2B5EF4-FFF2-40B4-BE49-F238E27FC236}">
                <a16:creationId xmlns:a16="http://schemas.microsoft.com/office/drawing/2014/main" id="{127CFCF5-A38D-406A-9CD7-B20845FA5A70}"/>
              </a:ext>
            </a:extLst>
          </p:cNvPr>
          <p:cNvSpPr>
            <a:spLocks noChangeAspect="1" noEditPoints="1"/>
          </p:cNvSpPr>
          <p:nvPr/>
        </p:nvSpPr>
        <p:spPr bwMode="auto">
          <a:xfrm>
            <a:off x="4090832" y="2199407"/>
            <a:ext cx="184189" cy="236017"/>
          </a:xfrm>
          <a:custGeom>
            <a:avLst/>
            <a:gdLst>
              <a:gd name="T0" fmla="*/ 0 w 3250"/>
              <a:gd name="T1" fmla="*/ 3875 h 3875"/>
              <a:gd name="T2" fmla="*/ 1625 w 3250"/>
              <a:gd name="T3" fmla="*/ 2250 h 3875"/>
              <a:gd name="T4" fmla="*/ 3250 w 3250"/>
              <a:gd name="T5" fmla="*/ 3875 h 3875"/>
              <a:gd name="T6" fmla="*/ 750 w 3250"/>
              <a:gd name="T7" fmla="*/ 1750 h 3875"/>
              <a:gd name="T8" fmla="*/ 750 w 3250"/>
              <a:gd name="T9" fmla="*/ 750 h 3875"/>
              <a:gd name="T10" fmla="*/ 500 w 3250"/>
              <a:gd name="T11" fmla="*/ 500 h 3875"/>
              <a:gd name="T12" fmla="*/ 250 w 3250"/>
              <a:gd name="T13" fmla="*/ 750 h 3875"/>
              <a:gd name="T14" fmla="*/ 250 w 3250"/>
              <a:gd name="T15" fmla="*/ 1500 h 3875"/>
              <a:gd name="T16" fmla="*/ 500 w 3250"/>
              <a:gd name="T17" fmla="*/ 1750 h 3875"/>
              <a:gd name="T18" fmla="*/ 1500 w 3250"/>
              <a:gd name="T19" fmla="*/ 1750 h 3875"/>
              <a:gd name="T20" fmla="*/ 690 w 3250"/>
              <a:gd name="T21" fmla="*/ 1751 h 3875"/>
              <a:gd name="T22" fmla="*/ 1625 w 3250"/>
              <a:gd name="T23" fmla="*/ 2250 h 3875"/>
              <a:gd name="T24" fmla="*/ 2750 w 3250"/>
              <a:gd name="T25" fmla="*/ 1125 h 3875"/>
              <a:gd name="T26" fmla="*/ 1625 w 3250"/>
              <a:gd name="T27" fmla="*/ 0 h 3875"/>
              <a:gd name="T28" fmla="*/ 689 w 3250"/>
              <a:gd name="T29" fmla="*/ 500 h 38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50" h="3875">
                <a:moveTo>
                  <a:pt x="0" y="3875"/>
                </a:moveTo>
                <a:cubicBezTo>
                  <a:pt x="0" y="2978"/>
                  <a:pt x="728" y="2250"/>
                  <a:pt x="1625" y="2250"/>
                </a:cubicBezTo>
                <a:cubicBezTo>
                  <a:pt x="2522" y="2250"/>
                  <a:pt x="3250" y="2978"/>
                  <a:pt x="3250" y="3875"/>
                </a:cubicBezTo>
                <a:moveTo>
                  <a:pt x="750" y="1750"/>
                </a:moveTo>
                <a:cubicBezTo>
                  <a:pt x="750" y="750"/>
                  <a:pt x="750" y="750"/>
                  <a:pt x="750" y="750"/>
                </a:cubicBezTo>
                <a:cubicBezTo>
                  <a:pt x="750" y="612"/>
                  <a:pt x="638" y="500"/>
                  <a:pt x="500" y="500"/>
                </a:cubicBezTo>
                <a:cubicBezTo>
                  <a:pt x="362" y="500"/>
                  <a:pt x="250" y="612"/>
                  <a:pt x="250" y="750"/>
                </a:cubicBezTo>
                <a:cubicBezTo>
                  <a:pt x="250" y="1500"/>
                  <a:pt x="250" y="1500"/>
                  <a:pt x="250" y="1500"/>
                </a:cubicBezTo>
                <a:cubicBezTo>
                  <a:pt x="250" y="1638"/>
                  <a:pt x="362" y="1750"/>
                  <a:pt x="500" y="1750"/>
                </a:cubicBezTo>
                <a:cubicBezTo>
                  <a:pt x="1500" y="1750"/>
                  <a:pt x="1500" y="1750"/>
                  <a:pt x="1500" y="1750"/>
                </a:cubicBezTo>
                <a:moveTo>
                  <a:pt x="690" y="1751"/>
                </a:moveTo>
                <a:cubicBezTo>
                  <a:pt x="892" y="2052"/>
                  <a:pt x="1235" y="2250"/>
                  <a:pt x="1625" y="2250"/>
                </a:cubicBezTo>
                <a:cubicBezTo>
                  <a:pt x="2246" y="2250"/>
                  <a:pt x="2750" y="1746"/>
                  <a:pt x="2750" y="1125"/>
                </a:cubicBezTo>
                <a:cubicBezTo>
                  <a:pt x="2750" y="504"/>
                  <a:pt x="2246" y="0"/>
                  <a:pt x="1625" y="0"/>
                </a:cubicBezTo>
                <a:cubicBezTo>
                  <a:pt x="1235" y="0"/>
                  <a:pt x="891" y="199"/>
                  <a:pt x="689" y="500"/>
                </a:cubicBezTo>
              </a:path>
            </a:pathLst>
          </a:custGeom>
          <a:noFill/>
          <a:ln w="15875" cap="sq">
            <a:solidFill>
              <a:srgbClr val="FFC000"/>
            </a:solidFill>
            <a:prstDash val="solid"/>
            <a:miter lim="800000"/>
            <a:headEnd/>
            <a:tailEnd/>
          </a:ln>
          <a:extLst/>
        </p:spPr>
        <p:txBody>
          <a:bodyPr vert="horz" wrap="square" lIns="79490" tIns="39745" rIns="79490" bIns="39745" numCol="1" anchor="t" anchorCtr="0" compatLnSpc="1">
            <a:prstTxWarp prst="textNoShape">
              <a:avLst/>
            </a:prstTxWarp>
          </a:bodyPr>
          <a:lstStyle/>
          <a:p>
            <a:pPr marL="0" marR="0" lvl="0" indent="0" algn="l" defTabSz="837901" rtl="0" eaLnBrk="1" fontAlgn="auto" latinLnBrk="0" hangingPunct="1">
              <a:lnSpc>
                <a:spcPct val="100000"/>
              </a:lnSpc>
              <a:spcBef>
                <a:spcPts val="0"/>
              </a:spcBef>
              <a:spcAft>
                <a:spcPts val="0"/>
              </a:spcAft>
              <a:buClrTx/>
              <a:buSzTx/>
              <a:buFontTx/>
              <a:buNone/>
              <a:tabLst/>
              <a:defRPr/>
            </a:pPr>
            <a:endParaRPr kumimoji="0" lang="en-US" sz="695" b="0" i="0" u="none" strike="noStrike" kern="1200" cap="none" spc="0" normalizeH="0" baseline="0" noProof="0">
              <a:ln>
                <a:noFill/>
              </a:ln>
              <a:solidFill>
                <a:prstClr val="black"/>
              </a:solidFill>
              <a:effectLst/>
              <a:uLnTx/>
              <a:uFillTx/>
              <a:latin typeface="Calibri" panose="020F0502020204030204"/>
              <a:ea typeface="+mn-ea"/>
              <a:cs typeface="+mn-cs"/>
            </a:endParaRPr>
          </a:p>
        </p:txBody>
      </p:sp>
      <p:cxnSp>
        <p:nvCxnSpPr>
          <p:cNvPr id="270" name="Straight Connector 269">
            <a:extLst>
              <a:ext uri="{FF2B5EF4-FFF2-40B4-BE49-F238E27FC236}">
                <a16:creationId xmlns:a16="http://schemas.microsoft.com/office/drawing/2014/main" id="{3406984E-EE64-40ED-B46F-D542CE0B3819}"/>
              </a:ext>
            </a:extLst>
          </p:cNvPr>
          <p:cNvCxnSpPr>
            <a:cxnSpLocks/>
          </p:cNvCxnSpPr>
          <p:nvPr/>
        </p:nvCxnSpPr>
        <p:spPr>
          <a:xfrm flipH="1">
            <a:off x="3012888" y="1745358"/>
            <a:ext cx="418701" cy="0"/>
          </a:xfrm>
          <a:prstGeom prst="line">
            <a:avLst/>
          </a:prstGeom>
          <a:ln w="1270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271" name="Freeform 214">
            <a:extLst>
              <a:ext uri="{FF2B5EF4-FFF2-40B4-BE49-F238E27FC236}">
                <a16:creationId xmlns:a16="http://schemas.microsoft.com/office/drawing/2014/main" id="{6899127C-8763-4313-8E50-8B8A1C2F8B2C}"/>
              </a:ext>
            </a:extLst>
          </p:cNvPr>
          <p:cNvSpPr/>
          <p:nvPr/>
        </p:nvSpPr>
        <p:spPr>
          <a:xfrm>
            <a:off x="7613110" y="1687996"/>
            <a:ext cx="962266" cy="445230"/>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Configure  Assessments</a:t>
            </a:r>
          </a:p>
        </p:txBody>
      </p:sp>
      <p:sp>
        <p:nvSpPr>
          <p:cNvPr id="272" name="Rounded Rectangle 215">
            <a:extLst>
              <a:ext uri="{FF2B5EF4-FFF2-40B4-BE49-F238E27FC236}">
                <a16:creationId xmlns:a16="http://schemas.microsoft.com/office/drawing/2014/main" id="{B1A56758-8689-4C8E-BBA8-A1BBBD8E39DA}"/>
              </a:ext>
            </a:extLst>
          </p:cNvPr>
          <p:cNvSpPr/>
          <p:nvPr/>
        </p:nvSpPr>
        <p:spPr>
          <a:xfrm>
            <a:off x="5682791" y="1674028"/>
            <a:ext cx="89474" cy="97703"/>
          </a:xfrm>
          <a:prstGeom prst="roundRect">
            <a:avLst>
              <a:gd name="adj" fmla="val 50000"/>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srgbClr val="5B9BD5">
                  <a:lumMod val="50000"/>
                </a:srgbClr>
              </a:solidFill>
              <a:effectLst/>
              <a:uLnTx/>
              <a:uFillTx/>
              <a:latin typeface="Segoe UI" panose="020B0502040204020203" pitchFamily="34" charset="0"/>
              <a:ea typeface="+mn-ea"/>
              <a:cs typeface="Segoe UI" panose="020B0502040204020203" pitchFamily="34" charset="0"/>
            </a:endParaRPr>
          </a:p>
        </p:txBody>
      </p:sp>
      <p:sp>
        <p:nvSpPr>
          <p:cNvPr id="273" name="Freeform 216">
            <a:extLst>
              <a:ext uri="{FF2B5EF4-FFF2-40B4-BE49-F238E27FC236}">
                <a16:creationId xmlns:a16="http://schemas.microsoft.com/office/drawing/2014/main" id="{35C1C5BA-D764-4D4E-AE2B-EB1796C8E343}"/>
              </a:ext>
            </a:extLst>
          </p:cNvPr>
          <p:cNvSpPr/>
          <p:nvPr/>
        </p:nvSpPr>
        <p:spPr>
          <a:xfrm>
            <a:off x="6255104" y="1749747"/>
            <a:ext cx="1307391" cy="445230"/>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Enable registered Services Hub users to contribute to Assessments</a:t>
            </a:r>
          </a:p>
        </p:txBody>
      </p:sp>
      <p:sp>
        <p:nvSpPr>
          <p:cNvPr id="274" name="Rounded Rectangle 217">
            <a:extLst>
              <a:ext uri="{FF2B5EF4-FFF2-40B4-BE49-F238E27FC236}">
                <a16:creationId xmlns:a16="http://schemas.microsoft.com/office/drawing/2014/main" id="{6E653767-230A-40D6-894A-C824AFD3AF39}"/>
              </a:ext>
            </a:extLst>
          </p:cNvPr>
          <p:cNvSpPr/>
          <p:nvPr/>
        </p:nvSpPr>
        <p:spPr>
          <a:xfrm>
            <a:off x="7561935" y="1674028"/>
            <a:ext cx="89474" cy="97703"/>
          </a:xfrm>
          <a:prstGeom prst="roundRect">
            <a:avLst>
              <a:gd name="adj" fmla="val 50000"/>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srgbClr val="5B9BD5">
                  <a:lumMod val="50000"/>
                </a:srgbClr>
              </a:solidFill>
              <a:effectLst/>
              <a:uLnTx/>
              <a:uFillTx/>
              <a:latin typeface="Segoe UI" panose="020B0502040204020203" pitchFamily="34" charset="0"/>
              <a:ea typeface="+mn-ea"/>
              <a:cs typeface="Segoe UI" panose="020B0502040204020203" pitchFamily="34" charset="0"/>
            </a:endParaRPr>
          </a:p>
        </p:txBody>
      </p:sp>
      <p:sp>
        <p:nvSpPr>
          <p:cNvPr id="275" name="Freeform 218">
            <a:extLst>
              <a:ext uri="{FF2B5EF4-FFF2-40B4-BE49-F238E27FC236}">
                <a16:creationId xmlns:a16="http://schemas.microsoft.com/office/drawing/2014/main" id="{02A72A8D-C768-42E8-9683-4CFC78C968C8}"/>
              </a:ext>
            </a:extLst>
          </p:cNvPr>
          <p:cNvSpPr/>
          <p:nvPr/>
        </p:nvSpPr>
        <p:spPr>
          <a:xfrm>
            <a:off x="4997749" y="2248026"/>
            <a:ext cx="556219" cy="445230"/>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ctr"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Register</a:t>
            </a:r>
          </a:p>
        </p:txBody>
      </p:sp>
      <p:sp>
        <p:nvSpPr>
          <p:cNvPr id="276" name="Freeform 219">
            <a:extLst>
              <a:ext uri="{FF2B5EF4-FFF2-40B4-BE49-F238E27FC236}">
                <a16:creationId xmlns:a16="http://schemas.microsoft.com/office/drawing/2014/main" id="{946B31FB-EFD9-45DA-8ABD-DC78C47916B8}"/>
              </a:ext>
            </a:extLst>
          </p:cNvPr>
          <p:cNvSpPr/>
          <p:nvPr/>
        </p:nvSpPr>
        <p:spPr>
          <a:xfrm>
            <a:off x="4998883" y="1628157"/>
            <a:ext cx="556219" cy="445230"/>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ctr"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Register</a:t>
            </a:r>
          </a:p>
        </p:txBody>
      </p:sp>
      <p:sp>
        <p:nvSpPr>
          <p:cNvPr id="277" name="Freeform 220">
            <a:extLst>
              <a:ext uri="{FF2B5EF4-FFF2-40B4-BE49-F238E27FC236}">
                <a16:creationId xmlns:a16="http://schemas.microsoft.com/office/drawing/2014/main" id="{140E51A8-0017-4130-A3DE-097BCA484A96}"/>
              </a:ext>
            </a:extLst>
          </p:cNvPr>
          <p:cNvSpPr/>
          <p:nvPr/>
        </p:nvSpPr>
        <p:spPr>
          <a:xfrm>
            <a:off x="5006851" y="1049205"/>
            <a:ext cx="556219" cy="445230"/>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ctr"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Register</a:t>
            </a:r>
          </a:p>
        </p:txBody>
      </p:sp>
      <p:sp>
        <p:nvSpPr>
          <p:cNvPr id="278" name="Rounded Rectangle 221">
            <a:extLst>
              <a:ext uri="{FF2B5EF4-FFF2-40B4-BE49-F238E27FC236}">
                <a16:creationId xmlns:a16="http://schemas.microsoft.com/office/drawing/2014/main" id="{F01E30BF-EB65-48A5-B429-EB97AC95FC00}"/>
              </a:ext>
            </a:extLst>
          </p:cNvPr>
          <p:cNvSpPr/>
          <p:nvPr/>
        </p:nvSpPr>
        <p:spPr>
          <a:xfrm>
            <a:off x="4961032" y="1107279"/>
            <a:ext cx="89474" cy="97703"/>
          </a:xfrm>
          <a:prstGeom prst="roundRect">
            <a:avLst>
              <a:gd name="adj" fmla="val 50000"/>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srgbClr val="5B9BD5">
                  <a:lumMod val="50000"/>
                </a:srgbClr>
              </a:solidFill>
              <a:effectLst/>
              <a:uLnTx/>
              <a:uFillTx/>
              <a:latin typeface="Segoe UI" panose="020B0502040204020203" pitchFamily="34" charset="0"/>
              <a:ea typeface="+mn-ea"/>
              <a:cs typeface="Segoe UI" panose="020B0502040204020203" pitchFamily="34" charset="0"/>
            </a:endParaRPr>
          </a:p>
        </p:txBody>
      </p:sp>
      <p:sp>
        <p:nvSpPr>
          <p:cNvPr id="279" name="Rounded Rectangle 222">
            <a:extLst>
              <a:ext uri="{FF2B5EF4-FFF2-40B4-BE49-F238E27FC236}">
                <a16:creationId xmlns:a16="http://schemas.microsoft.com/office/drawing/2014/main" id="{C06E102F-9524-4885-9069-273927F3A5F0}"/>
              </a:ext>
            </a:extLst>
          </p:cNvPr>
          <p:cNvSpPr/>
          <p:nvPr/>
        </p:nvSpPr>
        <p:spPr>
          <a:xfrm>
            <a:off x="4961032" y="1696001"/>
            <a:ext cx="89474" cy="97703"/>
          </a:xfrm>
          <a:prstGeom prst="roundRect">
            <a:avLst>
              <a:gd name="adj" fmla="val 50000"/>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srgbClr val="5B9BD5">
                  <a:lumMod val="50000"/>
                </a:srgbClr>
              </a:solidFill>
              <a:effectLst/>
              <a:uLnTx/>
              <a:uFillTx/>
              <a:latin typeface="Segoe UI" panose="020B0502040204020203" pitchFamily="34" charset="0"/>
              <a:ea typeface="+mn-ea"/>
              <a:cs typeface="Segoe UI" panose="020B0502040204020203" pitchFamily="34" charset="0"/>
            </a:endParaRPr>
          </a:p>
        </p:txBody>
      </p:sp>
      <p:sp>
        <p:nvSpPr>
          <p:cNvPr id="280" name="Rounded Rectangle 223">
            <a:extLst>
              <a:ext uri="{FF2B5EF4-FFF2-40B4-BE49-F238E27FC236}">
                <a16:creationId xmlns:a16="http://schemas.microsoft.com/office/drawing/2014/main" id="{88D7FE58-59B9-4571-BFCA-B231C9EAF21C}"/>
              </a:ext>
            </a:extLst>
          </p:cNvPr>
          <p:cNvSpPr/>
          <p:nvPr/>
        </p:nvSpPr>
        <p:spPr>
          <a:xfrm>
            <a:off x="4906228" y="2263936"/>
            <a:ext cx="102256" cy="109866"/>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srgbClr val="5B9BD5">
                  <a:lumMod val="50000"/>
                </a:srgbClr>
              </a:solidFill>
              <a:effectLst/>
              <a:uLnTx/>
              <a:uFillTx/>
              <a:latin typeface="Segoe UI" panose="020B0502040204020203" pitchFamily="34" charset="0"/>
              <a:ea typeface="+mn-ea"/>
              <a:cs typeface="Segoe UI" panose="020B0502040204020203" pitchFamily="34" charset="0"/>
            </a:endParaRPr>
          </a:p>
        </p:txBody>
      </p:sp>
      <p:sp>
        <p:nvSpPr>
          <p:cNvPr id="281" name="Freeform 224">
            <a:extLst>
              <a:ext uri="{FF2B5EF4-FFF2-40B4-BE49-F238E27FC236}">
                <a16:creationId xmlns:a16="http://schemas.microsoft.com/office/drawing/2014/main" id="{7998311C-8E97-4165-8C00-5A241DF48AC9}"/>
              </a:ext>
            </a:extLst>
          </p:cNvPr>
          <p:cNvSpPr/>
          <p:nvPr/>
        </p:nvSpPr>
        <p:spPr>
          <a:xfrm>
            <a:off x="8751072" y="1716403"/>
            <a:ext cx="685424" cy="445230"/>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Manage User Access</a:t>
            </a:r>
          </a:p>
        </p:txBody>
      </p:sp>
      <p:sp>
        <p:nvSpPr>
          <p:cNvPr id="282" name="Freeform 225">
            <a:extLst>
              <a:ext uri="{FF2B5EF4-FFF2-40B4-BE49-F238E27FC236}">
                <a16:creationId xmlns:a16="http://schemas.microsoft.com/office/drawing/2014/main" id="{80993A98-600A-4AB0-993E-3100FB9AC892}"/>
              </a:ext>
            </a:extLst>
          </p:cNvPr>
          <p:cNvSpPr/>
          <p:nvPr/>
        </p:nvSpPr>
        <p:spPr>
          <a:xfrm>
            <a:off x="9442206" y="1714030"/>
            <a:ext cx="771685" cy="445230"/>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Complete Welcome Plan</a:t>
            </a:r>
          </a:p>
        </p:txBody>
      </p:sp>
      <p:sp>
        <p:nvSpPr>
          <p:cNvPr id="283" name="Freeform 226">
            <a:extLst>
              <a:ext uri="{FF2B5EF4-FFF2-40B4-BE49-F238E27FC236}">
                <a16:creationId xmlns:a16="http://schemas.microsoft.com/office/drawing/2014/main" id="{FF9C4416-32A1-4EAB-A6E7-ED211170813A}"/>
              </a:ext>
            </a:extLst>
          </p:cNvPr>
          <p:cNvSpPr/>
          <p:nvPr/>
        </p:nvSpPr>
        <p:spPr>
          <a:xfrm>
            <a:off x="10205554" y="1669895"/>
            <a:ext cx="557293" cy="445230"/>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Explore</a:t>
            </a:r>
          </a:p>
        </p:txBody>
      </p:sp>
      <p:sp>
        <p:nvSpPr>
          <p:cNvPr id="284" name="Freeform 229">
            <a:extLst>
              <a:ext uri="{FF2B5EF4-FFF2-40B4-BE49-F238E27FC236}">
                <a16:creationId xmlns:a16="http://schemas.microsoft.com/office/drawing/2014/main" id="{093CD466-CA27-41AA-83E4-4B1C8CAE6E82}"/>
              </a:ext>
            </a:extLst>
          </p:cNvPr>
          <p:cNvSpPr/>
          <p:nvPr/>
        </p:nvSpPr>
        <p:spPr>
          <a:xfrm>
            <a:off x="4439379" y="2154022"/>
            <a:ext cx="556219" cy="445230"/>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Support Contact</a:t>
            </a:r>
          </a:p>
        </p:txBody>
      </p:sp>
      <p:sp>
        <p:nvSpPr>
          <p:cNvPr id="285" name="Freeform 230">
            <a:extLst>
              <a:ext uri="{FF2B5EF4-FFF2-40B4-BE49-F238E27FC236}">
                <a16:creationId xmlns:a16="http://schemas.microsoft.com/office/drawing/2014/main" id="{722331A4-DE16-4119-8F07-9A667153AFD5}"/>
              </a:ext>
            </a:extLst>
          </p:cNvPr>
          <p:cNvSpPr/>
          <p:nvPr/>
        </p:nvSpPr>
        <p:spPr>
          <a:xfrm>
            <a:off x="4425314" y="1553102"/>
            <a:ext cx="654310" cy="445230"/>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Azure Owner/ Contributor</a:t>
            </a:r>
          </a:p>
        </p:txBody>
      </p:sp>
      <p:sp>
        <p:nvSpPr>
          <p:cNvPr id="286" name="Freeform 232">
            <a:extLst>
              <a:ext uri="{FF2B5EF4-FFF2-40B4-BE49-F238E27FC236}">
                <a16:creationId xmlns:a16="http://schemas.microsoft.com/office/drawing/2014/main" id="{F9B7D411-2961-4317-A785-BD74E1CC85EE}"/>
              </a:ext>
            </a:extLst>
          </p:cNvPr>
          <p:cNvSpPr/>
          <p:nvPr/>
        </p:nvSpPr>
        <p:spPr>
          <a:xfrm>
            <a:off x="4418925" y="1022558"/>
            <a:ext cx="556219" cy="445230"/>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Users</a:t>
            </a:r>
          </a:p>
        </p:txBody>
      </p:sp>
      <p:sp>
        <p:nvSpPr>
          <p:cNvPr id="287" name="Freeform 233">
            <a:extLst>
              <a:ext uri="{FF2B5EF4-FFF2-40B4-BE49-F238E27FC236}">
                <a16:creationId xmlns:a16="http://schemas.microsoft.com/office/drawing/2014/main" id="{6416FE4A-5FC2-4C39-96D3-86BAFC6FBA69}"/>
              </a:ext>
            </a:extLst>
          </p:cNvPr>
          <p:cNvSpPr/>
          <p:nvPr/>
        </p:nvSpPr>
        <p:spPr>
          <a:xfrm>
            <a:off x="3159823" y="1674028"/>
            <a:ext cx="556219" cy="445230"/>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Invite Users</a:t>
            </a:r>
          </a:p>
        </p:txBody>
      </p:sp>
      <p:sp>
        <p:nvSpPr>
          <p:cNvPr id="288" name="Freeform 235">
            <a:extLst>
              <a:ext uri="{FF2B5EF4-FFF2-40B4-BE49-F238E27FC236}">
                <a16:creationId xmlns:a16="http://schemas.microsoft.com/office/drawing/2014/main" id="{1819CCC7-7C75-4B8F-81BF-946056BE9326}"/>
              </a:ext>
            </a:extLst>
          </p:cNvPr>
          <p:cNvSpPr/>
          <p:nvPr/>
        </p:nvSpPr>
        <p:spPr>
          <a:xfrm>
            <a:off x="1267124" y="1662298"/>
            <a:ext cx="477363" cy="445230"/>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Invite</a:t>
            </a:r>
          </a:p>
        </p:txBody>
      </p:sp>
      <p:sp>
        <p:nvSpPr>
          <p:cNvPr id="289" name="Rounded Rectangle 236">
            <a:extLst>
              <a:ext uri="{FF2B5EF4-FFF2-40B4-BE49-F238E27FC236}">
                <a16:creationId xmlns:a16="http://schemas.microsoft.com/office/drawing/2014/main" id="{A8B247F6-CE82-46F0-A7CE-3ECD242F1D31}"/>
              </a:ext>
            </a:extLst>
          </p:cNvPr>
          <p:cNvSpPr/>
          <p:nvPr/>
        </p:nvSpPr>
        <p:spPr>
          <a:xfrm>
            <a:off x="4960909" y="2241113"/>
            <a:ext cx="89474" cy="96132"/>
          </a:xfrm>
          <a:prstGeom prst="roundRect">
            <a:avLst>
              <a:gd name="adj" fmla="val 50000"/>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290" name="TextBox 289">
            <a:extLst>
              <a:ext uri="{FF2B5EF4-FFF2-40B4-BE49-F238E27FC236}">
                <a16:creationId xmlns:a16="http://schemas.microsoft.com/office/drawing/2014/main" id="{5688011F-8534-484D-A63F-E061B22BCDAC}"/>
              </a:ext>
            </a:extLst>
          </p:cNvPr>
          <p:cNvSpPr txBox="1"/>
          <p:nvPr/>
        </p:nvSpPr>
        <p:spPr>
          <a:xfrm>
            <a:off x="4689935" y="660310"/>
            <a:ext cx="2857902" cy="302262"/>
          </a:xfrm>
          <a:prstGeom prst="rect">
            <a:avLst/>
          </a:prstGeom>
          <a:noFill/>
        </p:spPr>
        <p:txBody>
          <a:bodyPr wrap="square" rtlCol="0" anchor="t">
            <a:spAutoFit/>
          </a:bodyPr>
          <a:lstStyle/>
          <a:p>
            <a:pPr marL="0" marR="0" lvl="0" indent="0" algn="ctr" defTabSz="837901" rtl="0" eaLnBrk="1" fontAlgn="auto" latinLnBrk="0" hangingPunct="1">
              <a:lnSpc>
                <a:spcPct val="100000"/>
              </a:lnSpc>
              <a:spcBef>
                <a:spcPts val="0"/>
              </a:spcBef>
              <a:spcAft>
                <a:spcPts val="0"/>
              </a:spcAft>
              <a:buClrTx/>
              <a:buSzTx/>
              <a:buFontTx/>
              <a:buNone/>
              <a:tabLst/>
              <a:defRPr/>
            </a:pPr>
            <a:r>
              <a:rPr kumimoji="0" lang="en-US" sz="1350" b="1" i="0" u="none" strike="noStrike" kern="1200" cap="none" spc="0" normalizeH="0" baseline="0" noProof="0">
                <a:ln>
                  <a:noFill/>
                </a:ln>
                <a:solidFill>
                  <a:srgbClr val="FFC000"/>
                </a:solidFill>
                <a:effectLst/>
                <a:uLnTx/>
                <a:uFillTx/>
                <a:latin typeface="Segoe UI Semilight" panose="020B0402040204020203" pitchFamily="34" charset="0"/>
                <a:ea typeface="+mn-ea"/>
                <a:cs typeface="Segoe UI Semilight" panose="020B0402040204020203" pitchFamily="34" charset="0"/>
              </a:rPr>
              <a:t>Invite Users</a:t>
            </a:r>
          </a:p>
        </p:txBody>
      </p:sp>
      <p:cxnSp>
        <p:nvCxnSpPr>
          <p:cNvPr id="291" name="Curved Connector 197">
            <a:extLst>
              <a:ext uri="{FF2B5EF4-FFF2-40B4-BE49-F238E27FC236}">
                <a16:creationId xmlns:a16="http://schemas.microsoft.com/office/drawing/2014/main" id="{B115FB06-8386-4C77-8CAA-890075C49E37}"/>
              </a:ext>
            </a:extLst>
          </p:cNvPr>
          <p:cNvCxnSpPr>
            <a:cxnSpLocks/>
          </p:cNvCxnSpPr>
          <p:nvPr/>
        </p:nvCxnSpPr>
        <p:spPr>
          <a:xfrm>
            <a:off x="8069496" y="1117950"/>
            <a:ext cx="590491" cy="596813"/>
          </a:xfrm>
          <a:prstGeom prst="curvedConnector3">
            <a:avLst>
              <a:gd name="adj1" fmla="val 50000"/>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2" name="Curved Connector 198">
            <a:extLst>
              <a:ext uri="{FF2B5EF4-FFF2-40B4-BE49-F238E27FC236}">
                <a16:creationId xmlns:a16="http://schemas.microsoft.com/office/drawing/2014/main" id="{59EEB16D-1E6C-4323-A2B2-A2F186B44F90}"/>
              </a:ext>
            </a:extLst>
          </p:cNvPr>
          <p:cNvCxnSpPr>
            <a:cxnSpLocks/>
          </p:cNvCxnSpPr>
          <p:nvPr/>
        </p:nvCxnSpPr>
        <p:spPr>
          <a:xfrm flipV="1">
            <a:off x="8069496" y="1714764"/>
            <a:ext cx="590491" cy="582800"/>
          </a:xfrm>
          <a:prstGeom prst="curvedConnector3">
            <a:avLst>
              <a:gd name="adj1" fmla="val 50000"/>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3" name="Straight Connector 292">
            <a:extLst>
              <a:ext uri="{FF2B5EF4-FFF2-40B4-BE49-F238E27FC236}">
                <a16:creationId xmlns:a16="http://schemas.microsoft.com/office/drawing/2014/main" id="{836035C8-F149-4317-8531-B81A42806F82}"/>
              </a:ext>
            </a:extLst>
          </p:cNvPr>
          <p:cNvCxnSpPr>
            <a:cxnSpLocks/>
          </p:cNvCxnSpPr>
          <p:nvPr/>
        </p:nvCxnSpPr>
        <p:spPr>
          <a:xfrm>
            <a:off x="8951829" y="1730447"/>
            <a:ext cx="2944655" cy="1273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4" name="Straight Connector 293">
            <a:extLst>
              <a:ext uri="{FF2B5EF4-FFF2-40B4-BE49-F238E27FC236}">
                <a16:creationId xmlns:a16="http://schemas.microsoft.com/office/drawing/2014/main" id="{2A93A40D-0422-4FF7-B5C1-036BB2FD793A}"/>
              </a:ext>
            </a:extLst>
          </p:cNvPr>
          <p:cNvCxnSpPr>
            <a:cxnSpLocks/>
          </p:cNvCxnSpPr>
          <p:nvPr/>
        </p:nvCxnSpPr>
        <p:spPr>
          <a:xfrm flipH="1">
            <a:off x="1079047" y="1735075"/>
            <a:ext cx="2903546" cy="2157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95" name="Rounded Rectangle 243">
            <a:extLst>
              <a:ext uri="{FF2B5EF4-FFF2-40B4-BE49-F238E27FC236}">
                <a16:creationId xmlns:a16="http://schemas.microsoft.com/office/drawing/2014/main" id="{30FE5CCC-D485-46C2-94F0-F353E5B91EEF}"/>
              </a:ext>
            </a:extLst>
          </p:cNvPr>
          <p:cNvSpPr/>
          <p:nvPr/>
        </p:nvSpPr>
        <p:spPr>
          <a:xfrm>
            <a:off x="862323" y="1535199"/>
            <a:ext cx="421804" cy="45620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296" name="mail" title="Icon of an envelope">
            <a:extLst>
              <a:ext uri="{FF2B5EF4-FFF2-40B4-BE49-F238E27FC236}">
                <a16:creationId xmlns:a16="http://schemas.microsoft.com/office/drawing/2014/main" id="{AAECD4ED-B88A-4135-9105-2475F3A53ACE}"/>
              </a:ext>
            </a:extLst>
          </p:cNvPr>
          <p:cNvSpPr>
            <a:spLocks noChangeAspect="1" noEditPoints="1"/>
          </p:cNvSpPr>
          <p:nvPr/>
        </p:nvSpPr>
        <p:spPr bwMode="auto">
          <a:xfrm>
            <a:off x="965457" y="1678588"/>
            <a:ext cx="215534" cy="144311"/>
          </a:xfrm>
          <a:custGeom>
            <a:avLst/>
            <a:gdLst>
              <a:gd name="T0" fmla="*/ 245 w 245"/>
              <a:gd name="T1" fmla="*/ 75 h 147"/>
              <a:gd name="T2" fmla="*/ 245 w 245"/>
              <a:gd name="T3" fmla="*/ 147 h 147"/>
              <a:gd name="T4" fmla="*/ 0 w 245"/>
              <a:gd name="T5" fmla="*/ 147 h 147"/>
              <a:gd name="T6" fmla="*/ 0 w 245"/>
              <a:gd name="T7" fmla="*/ 0 h 147"/>
              <a:gd name="T8" fmla="*/ 245 w 245"/>
              <a:gd name="T9" fmla="*/ 0 h 147"/>
              <a:gd name="T10" fmla="*/ 245 w 245"/>
              <a:gd name="T11" fmla="*/ 75 h 147"/>
              <a:gd name="T12" fmla="*/ 0 w 245"/>
              <a:gd name="T13" fmla="*/ 0 h 147"/>
              <a:gd name="T14" fmla="*/ 123 w 245"/>
              <a:gd name="T15" fmla="*/ 73 h 147"/>
              <a:gd name="T16" fmla="*/ 245 w 245"/>
              <a:gd name="T1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5" h="147">
                <a:moveTo>
                  <a:pt x="245" y="75"/>
                </a:moveTo>
                <a:lnTo>
                  <a:pt x="245" y="147"/>
                </a:lnTo>
                <a:lnTo>
                  <a:pt x="0" y="147"/>
                </a:lnTo>
                <a:lnTo>
                  <a:pt x="0" y="0"/>
                </a:lnTo>
                <a:lnTo>
                  <a:pt x="245" y="0"/>
                </a:lnTo>
                <a:lnTo>
                  <a:pt x="245" y="75"/>
                </a:lnTo>
                <a:moveTo>
                  <a:pt x="0" y="0"/>
                </a:moveTo>
                <a:lnTo>
                  <a:pt x="123" y="73"/>
                </a:lnTo>
                <a:lnTo>
                  <a:pt x="245" y="0"/>
                </a:lnTo>
              </a:path>
            </a:pathLst>
          </a:custGeom>
          <a:noFill/>
          <a:ln w="15875" cap="sq">
            <a:solidFill>
              <a:srgbClr val="FF8C00"/>
            </a:solidFill>
            <a:prstDash val="solid"/>
            <a:miter lim="800000"/>
            <a:headEnd/>
            <a:tailEnd/>
          </a:ln>
          <a:extLst/>
        </p:spPr>
        <p:txBody>
          <a:bodyPr vert="horz" wrap="square" lIns="79490" tIns="39745" rIns="79490" bIns="39745" numCol="1" anchor="t" anchorCtr="0" compatLnSpc="1">
            <a:prstTxWarp prst="textNoShape">
              <a:avLst/>
            </a:prstTxWarp>
          </a:bodyPr>
          <a:lstStyle/>
          <a:p>
            <a:pPr marL="0" marR="0" lvl="0" indent="0" algn="ctr" defTabSz="837901" rtl="0" eaLnBrk="1" fontAlgn="auto" latinLnBrk="0" hangingPunct="1">
              <a:lnSpc>
                <a:spcPct val="100000"/>
              </a:lnSpc>
              <a:spcBef>
                <a:spcPts val="0"/>
              </a:spcBef>
              <a:spcAft>
                <a:spcPts val="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297" name="Rounded Rectangle 245">
            <a:extLst>
              <a:ext uri="{FF2B5EF4-FFF2-40B4-BE49-F238E27FC236}">
                <a16:creationId xmlns:a16="http://schemas.microsoft.com/office/drawing/2014/main" id="{FAF7AD26-40B7-4110-A0F5-8142DADD40A6}"/>
              </a:ext>
            </a:extLst>
          </p:cNvPr>
          <p:cNvSpPr/>
          <p:nvPr/>
        </p:nvSpPr>
        <p:spPr>
          <a:xfrm>
            <a:off x="1664831" y="1520720"/>
            <a:ext cx="421804" cy="45620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298" name="Rounded Rectangle 246">
            <a:extLst>
              <a:ext uri="{FF2B5EF4-FFF2-40B4-BE49-F238E27FC236}">
                <a16:creationId xmlns:a16="http://schemas.microsoft.com/office/drawing/2014/main" id="{B3E7A65C-1057-44DF-B999-593F6273F508}"/>
              </a:ext>
            </a:extLst>
          </p:cNvPr>
          <p:cNvSpPr/>
          <p:nvPr/>
        </p:nvSpPr>
        <p:spPr>
          <a:xfrm>
            <a:off x="2767257" y="1493654"/>
            <a:ext cx="421804" cy="45620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299" name="mail" title="Icon of an envelope">
            <a:extLst>
              <a:ext uri="{FF2B5EF4-FFF2-40B4-BE49-F238E27FC236}">
                <a16:creationId xmlns:a16="http://schemas.microsoft.com/office/drawing/2014/main" id="{8FC29622-C1F3-4976-ADDA-7A3C081F573A}"/>
              </a:ext>
            </a:extLst>
          </p:cNvPr>
          <p:cNvSpPr>
            <a:spLocks noChangeAspect="1" noEditPoints="1"/>
          </p:cNvSpPr>
          <p:nvPr/>
        </p:nvSpPr>
        <p:spPr bwMode="auto">
          <a:xfrm>
            <a:off x="2870393" y="1641875"/>
            <a:ext cx="215534" cy="144311"/>
          </a:xfrm>
          <a:custGeom>
            <a:avLst/>
            <a:gdLst>
              <a:gd name="T0" fmla="*/ 245 w 245"/>
              <a:gd name="T1" fmla="*/ 75 h 147"/>
              <a:gd name="T2" fmla="*/ 245 w 245"/>
              <a:gd name="T3" fmla="*/ 147 h 147"/>
              <a:gd name="T4" fmla="*/ 0 w 245"/>
              <a:gd name="T5" fmla="*/ 147 h 147"/>
              <a:gd name="T6" fmla="*/ 0 w 245"/>
              <a:gd name="T7" fmla="*/ 0 h 147"/>
              <a:gd name="T8" fmla="*/ 245 w 245"/>
              <a:gd name="T9" fmla="*/ 0 h 147"/>
              <a:gd name="T10" fmla="*/ 245 w 245"/>
              <a:gd name="T11" fmla="*/ 75 h 147"/>
              <a:gd name="T12" fmla="*/ 0 w 245"/>
              <a:gd name="T13" fmla="*/ 0 h 147"/>
              <a:gd name="T14" fmla="*/ 123 w 245"/>
              <a:gd name="T15" fmla="*/ 73 h 147"/>
              <a:gd name="T16" fmla="*/ 245 w 245"/>
              <a:gd name="T1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5" h="147">
                <a:moveTo>
                  <a:pt x="245" y="75"/>
                </a:moveTo>
                <a:lnTo>
                  <a:pt x="245" y="147"/>
                </a:lnTo>
                <a:lnTo>
                  <a:pt x="0" y="147"/>
                </a:lnTo>
                <a:lnTo>
                  <a:pt x="0" y="0"/>
                </a:lnTo>
                <a:lnTo>
                  <a:pt x="245" y="0"/>
                </a:lnTo>
                <a:lnTo>
                  <a:pt x="245" y="75"/>
                </a:lnTo>
                <a:moveTo>
                  <a:pt x="0" y="0"/>
                </a:moveTo>
                <a:lnTo>
                  <a:pt x="123" y="73"/>
                </a:lnTo>
                <a:lnTo>
                  <a:pt x="245" y="0"/>
                </a:lnTo>
              </a:path>
            </a:pathLst>
          </a:custGeom>
          <a:noFill/>
          <a:ln w="15875" cap="sq">
            <a:solidFill>
              <a:srgbClr val="FF8C00"/>
            </a:solidFill>
            <a:prstDash val="solid"/>
            <a:miter lim="800000"/>
            <a:headEnd/>
            <a:tailEnd/>
          </a:ln>
          <a:extLst/>
        </p:spPr>
        <p:txBody>
          <a:bodyPr vert="horz" wrap="square" lIns="79490" tIns="39745" rIns="79490" bIns="39745" numCol="1" anchor="t" anchorCtr="0" compatLnSpc="1">
            <a:prstTxWarp prst="textNoShape">
              <a:avLst/>
            </a:prstTxWarp>
          </a:bodyPr>
          <a:lstStyle/>
          <a:p>
            <a:pPr marL="0" marR="0" lvl="0" indent="0" algn="ctr" defTabSz="837901" rtl="0" eaLnBrk="1" fontAlgn="auto" latinLnBrk="0" hangingPunct="1">
              <a:lnSpc>
                <a:spcPct val="100000"/>
              </a:lnSpc>
              <a:spcBef>
                <a:spcPts val="0"/>
              </a:spcBef>
              <a:spcAft>
                <a:spcPts val="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300" name="people_4" title="Icon of a person">
            <a:extLst>
              <a:ext uri="{FF2B5EF4-FFF2-40B4-BE49-F238E27FC236}">
                <a16:creationId xmlns:a16="http://schemas.microsoft.com/office/drawing/2014/main" id="{B6C1595C-48B3-47EC-A642-DE7D03A258CF}"/>
              </a:ext>
            </a:extLst>
          </p:cNvPr>
          <p:cNvSpPr>
            <a:spLocks noChangeAspect="1" noEditPoints="1"/>
          </p:cNvSpPr>
          <p:nvPr/>
        </p:nvSpPr>
        <p:spPr bwMode="auto">
          <a:xfrm>
            <a:off x="1801214" y="1641875"/>
            <a:ext cx="149039" cy="179022"/>
          </a:xfrm>
          <a:custGeom>
            <a:avLst/>
            <a:gdLst>
              <a:gd name="T0" fmla="*/ 48 w 246"/>
              <a:gd name="T1" fmla="*/ 76 h 275"/>
              <a:gd name="T2" fmla="*/ 124 w 246"/>
              <a:gd name="T3" fmla="*/ 0 h 275"/>
              <a:gd name="T4" fmla="*/ 201 w 246"/>
              <a:gd name="T5" fmla="*/ 76 h 275"/>
              <a:gd name="T6" fmla="*/ 124 w 246"/>
              <a:gd name="T7" fmla="*/ 152 h 275"/>
              <a:gd name="T8" fmla="*/ 48 w 246"/>
              <a:gd name="T9" fmla="*/ 76 h 275"/>
              <a:gd name="T10" fmla="*/ 246 w 246"/>
              <a:gd name="T11" fmla="*/ 275 h 275"/>
              <a:gd name="T12" fmla="*/ 123 w 246"/>
              <a:gd name="T13" fmla="*/ 152 h 275"/>
              <a:gd name="T14" fmla="*/ 0 w 246"/>
              <a:gd name="T15" fmla="*/ 275 h 2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275">
                <a:moveTo>
                  <a:pt x="48" y="76"/>
                </a:moveTo>
                <a:cubicBezTo>
                  <a:pt x="48" y="34"/>
                  <a:pt x="82" y="0"/>
                  <a:pt x="124" y="0"/>
                </a:cubicBezTo>
                <a:cubicBezTo>
                  <a:pt x="166" y="0"/>
                  <a:pt x="201" y="34"/>
                  <a:pt x="201" y="76"/>
                </a:cubicBezTo>
                <a:cubicBezTo>
                  <a:pt x="201" y="118"/>
                  <a:pt x="166" y="152"/>
                  <a:pt x="124" y="152"/>
                </a:cubicBezTo>
                <a:cubicBezTo>
                  <a:pt x="82" y="152"/>
                  <a:pt x="48" y="118"/>
                  <a:pt x="48" y="76"/>
                </a:cubicBezTo>
                <a:close/>
                <a:moveTo>
                  <a:pt x="246" y="275"/>
                </a:moveTo>
                <a:cubicBezTo>
                  <a:pt x="246" y="207"/>
                  <a:pt x="191" y="152"/>
                  <a:pt x="123" y="152"/>
                </a:cubicBezTo>
                <a:cubicBezTo>
                  <a:pt x="55" y="152"/>
                  <a:pt x="0" y="207"/>
                  <a:pt x="0" y="275"/>
                </a:cubicBezTo>
              </a:path>
            </a:pathLst>
          </a:custGeom>
          <a:noFill/>
          <a:ln w="15875" cap="sq">
            <a:solidFill>
              <a:srgbClr val="FF8C00"/>
            </a:solidFill>
            <a:prstDash val="solid"/>
            <a:miter lim="800000"/>
            <a:headEnd/>
            <a:tailEnd/>
          </a:ln>
          <a:extLst/>
        </p:spPr>
        <p:txBody>
          <a:bodyPr vert="horz" wrap="square" lIns="79490" tIns="39745" rIns="79490" bIns="39745" numCol="1" anchor="t" anchorCtr="0" compatLnSpc="1">
            <a:prstTxWarp prst="textNoShape">
              <a:avLst/>
            </a:prstTxWarp>
          </a:bodyPr>
          <a:lstStyle/>
          <a:p>
            <a:pPr marL="0" marR="0" lvl="0" indent="0" algn="l" defTabSz="837901" rtl="0" eaLnBrk="1" fontAlgn="auto" latinLnBrk="0" hangingPunct="1">
              <a:lnSpc>
                <a:spcPct val="100000"/>
              </a:lnSpc>
              <a:spcBef>
                <a:spcPts val="0"/>
              </a:spcBef>
              <a:spcAft>
                <a:spcPts val="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cxnSp>
        <p:nvCxnSpPr>
          <p:cNvPr id="301" name="Straight Connector 300">
            <a:extLst>
              <a:ext uri="{FF2B5EF4-FFF2-40B4-BE49-F238E27FC236}">
                <a16:creationId xmlns:a16="http://schemas.microsoft.com/office/drawing/2014/main" id="{C460EA2B-F0D7-493D-AD5B-197AB2AF7334}"/>
              </a:ext>
            </a:extLst>
          </p:cNvPr>
          <p:cNvCxnSpPr>
            <a:cxnSpLocks/>
          </p:cNvCxnSpPr>
          <p:nvPr/>
        </p:nvCxnSpPr>
        <p:spPr>
          <a:xfrm flipH="1">
            <a:off x="8599077" y="1731230"/>
            <a:ext cx="35275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02" name="Rounded Rectangle 238">
            <a:extLst>
              <a:ext uri="{FF2B5EF4-FFF2-40B4-BE49-F238E27FC236}">
                <a16:creationId xmlns:a16="http://schemas.microsoft.com/office/drawing/2014/main" id="{770CA92F-2CED-439A-AAD4-A39A7A9D659C}"/>
              </a:ext>
            </a:extLst>
          </p:cNvPr>
          <p:cNvSpPr/>
          <p:nvPr/>
        </p:nvSpPr>
        <p:spPr>
          <a:xfrm>
            <a:off x="9325367" y="1669132"/>
            <a:ext cx="102256" cy="10986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303" name="Rounded Rectangle 239">
            <a:extLst>
              <a:ext uri="{FF2B5EF4-FFF2-40B4-BE49-F238E27FC236}">
                <a16:creationId xmlns:a16="http://schemas.microsoft.com/office/drawing/2014/main" id="{8305DCDE-F36F-4761-8DF1-40FBFB53FFEA}"/>
              </a:ext>
            </a:extLst>
          </p:cNvPr>
          <p:cNvSpPr/>
          <p:nvPr/>
        </p:nvSpPr>
        <p:spPr>
          <a:xfrm>
            <a:off x="10095363" y="1669132"/>
            <a:ext cx="102256" cy="10986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304" name="Rounded Rectangle 240">
            <a:extLst>
              <a:ext uri="{FF2B5EF4-FFF2-40B4-BE49-F238E27FC236}">
                <a16:creationId xmlns:a16="http://schemas.microsoft.com/office/drawing/2014/main" id="{003BF99D-362A-45D4-98E6-871B09BC8EDB}"/>
              </a:ext>
            </a:extLst>
          </p:cNvPr>
          <p:cNvSpPr/>
          <p:nvPr/>
        </p:nvSpPr>
        <p:spPr>
          <a:xfrm>
            <a:off x="10768028" y="1669132"/>
            <a:ext cx="102256" cy="10986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305" name="Rounded Rectangle 241">
            <a:extLst>
              <a:ext uri="{FF2B5EF4-FFF2-40B4-BE49-F238E27FC236}">
                <a16:creationId xmlns:a16="http://schemas.microsoft.com/office/drawing/2014/main" id="{5007768C-F8C6-420E-8CF8-3EEAF1628FE4}"/>
              </a:ext>
            </a:extLst>
          </p:cNvPr>
          <p:cNvSpPr/>
          <p:nvPr/>
        </p:nvSpPr>
        <p:spPr>
          <a:xfrm>
            <a:off x="8674271" y="1669132"/>
            <a:ext cx="102256" cy="109866"/>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306" name="Freeform 116">
            <a:extLst>
              <a:ext uri="{FF2B5EF4-FFF2-40B4-BE49-F238E27FC236}">
                <a16:creationId xmlns:a16="http://schemas.microsoft.com/office/drawing/2014/main" id="{34A0865D-9B27-4DFD-BBED-7A430BF9D38F}"/>
              </a:ext>
            </a:extLst>
          </p:cNvPr>
          <p:cNvSpPr/>
          <p:nvPr/>
        </p:nvSpPr>
        <p:spPr>
          <a:xfrm>
            <a:off x="2062443" y="1884913"/>
            <a:ext cx="862648" cy="815734"/>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rPr>
              <a:t>Workspace Admins are invited to manage all users and settings of their designated workspace.*</a:t>
            </a:r>
          </a:p>
        </p:txBody>
      </p:sp>
      <p:sp>
        <p:nvSpPr>
          <p:cNvPr id="307" name="Freeform 227">
            <a:extLst>
              <a:ext uri="{FF2B5EF4-FFF2-40B4-BE49-F238E27FC236}">
                <a16:creationId xmlns:a16="http://schemas.microsoft.com/office/drawing/2014/main" id="{4454B738-CFEE-4597-82A8-4998A36183B7}"/>
              </a:ext>
            </a:extLst>
          </p:cNvPr>
          <p:cNvSpPr/>
          <p:nvPr/>
        </p:nvSpPr>
        <p:spPr>
          <a:xfrm>
            <a:off x="10824698" y="1755760"/>
            <a:ext cx="1122843" cy="443646"/>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Visit Resource Center: https://aka.ms/sh-rc</a:t>
            </a:r>
          </a:p>
        </p:txBody>
      </p:sp>
      <p:sp>
        <p:nvSpPr>
          <p:cNvPr id="308" name="Rectangle 307">
            <a:extLst>
              <a:ext uri="{FF2B5EF4-FFF2-40B4-BE49-F238E27FC236}">
                <a16:creationId xmlns:a16="http://schemas.microsoft.com/office/drawing/2014/main" id="{098290D1-8696-4168-AABB-B07F0FA619D5}"/>
              </a:ext>
            </a:extLst>
          </p:cNvPr>
          <p:cNvSpPr/>
          <p:nvPr/>
        </p:nvSpPr>
        <p:spPr>
          <a:xfrm>
            <a:off x="182880" y="3017520"/>
            <a:ext cx="2114546" cy="1831142"/>
          </a:xfrm>
          <a:prstGeom prst="rect">
            <a:avLst/>
          </a:prstGeom>
          <a:noFill/>
          <a:ln>
            <a:noFill/>
          </a:ln>
        </p:spPr>
        <p:txBody>
          <a:bodyPr wrap="square">
            <a:spAutoFit/>
          </a:bodyPr>
          <a:lstStyle/>
          <a:p>
            <a:pPr marL="0" marR="0" lvl="0" indent="0" algn="l" defTabSz="837901" rtl="0" eaLnBrk="1" fontAlgn="auto" latinLnBrk="0" hangingPunct="1">
              <a:lnSpc>
                <a:spcPct val="107000"/>
              </a:lnSpc>
              <a:spcBef>
                <a:spcPts val="0"/>
              </a:spcBef>
              <a:spcAft>
                <a:spcPts val="30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Segoe UI Semilight" panose="020B0402040204020203" pitchFamily="34" charset="0"/>
                <a:ea typeface="Calibri" panose="020F0502020204030204" pitchFamily="34" charset="0"/>
                <a:cs typeface="Segoe UI Semilight" panose="020B0402040204020203" pitchFamily="34" charset="0"/>
              </a:rPr>
              <a:t>Privileges:</a:t>
            </a:r>
          </a:p>
          <a:p>
            <a:pPr marL="162354" marR="0" lvl="0" indent="-162354" algn="l" defTabSz="837901"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Manage all settings, users, and permissions for </a:t>
            </a:r>
            <a:r>
              <a:rPr kumimoji="0" lang="en-US" sz="1000" b="0" i="0" u="none" strike="noStrike" kern="1200" cap="none" spc="0" normalizeH="0" baseline="0" noProof="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designated workspace.*</a:t>
            </a:r>
            <a:endPar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endParaRPr>
          </a:p>
          <a:p>
            <a:pPr marL="162354" marR="0" lvl="0" indent="-162354" algn="l" defTabSz="837901"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Invite other users to register </a:t>
            </a:r>
            <a:b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b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and use the Services Hub</a:t>
            </a:r>
          </a:p>
          <a:p>
            <a:pPr marL="162354" marR="0" lvl="0" indent="-162354" algn="l" defTabSz="837901"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Remove registered users from </a:t>
            </a:r>
            <a:b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b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the Services Hub</a:t>
            </a:r>
          </a:p>
          <a:p>
            <a:pPr marL="162354" marR="0" lvl="0" indent="-162354" algn="l" defTabSz="837901"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Enable or disable the Support </a:t>
            </a:r>
            <a:b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b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Contact role</a:t>
            </a:r>
          </a:p>
        </p:txBody>
      </p:sp>
      <p:sp>
        <p:nvSpPr>
          <p:cNvPr id="309" name="Rectangle 308">
            <a:extLst>
              <a:ext uri="{FF2B5EF4-FFF2-40B4-BE49-F238E27FC236}">
                <a16:creationId xmlns:a16="http://schemas.microsoft.com/office/drawing/2014/main" id="{F219DE67-E9A0-4DD9-82D6-D57D7F34A4A8}"/>
              </a:ext>
            </a:extLst>
          </p:cNvPr>
          <p:cNvSpPr/>
          <p:nvPr/>
        </p:nvSpPr>
        <p:spPr>
          <a:xfrm>
            <a:off x="2277573" y="3334042"/>
            <a:ext cx="2599227" cy="1455976"/>
          </a:xfrm>
          <a:prstGeom prst="rect">
            <a:avLst/>
          </a:prstGeom>
          <a:noFill/>
          <a:ln>
            <a:noFill/>
          </a:ln>
        </p:spPr>
        <p:txBody>
          <a:bodyPr wrap="square" anchor="t">
            <a:spAutoFit/>
          </a:bodyPr>
          <a:lstStyle/>
          <a:p>
            <a:pPr marL="0" marR="0" lvl="0" indent="0" algn="l" defTabSz="837901" rtl="0" eaLnBrk="1" fontAlgn="auto" latinLnBrk="0" hangingPunct="1">
              <a:lnSpc>
                <a:spcPct val="100000"/>
              </a:lnSpc>
              <a:spcBef>
                <a:spcPts val="0"/>
              </a:spcBef>
              <a:spcAft>
                <a:spcPts val="30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 1) </a:t>
            </a:r>
            <a:r>
              <a:rPr kumimoji="0" lang="en-US" sz="1200" b="1"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Register</a:t>
            </a:r>
          </a:p>
          <a:p>
            <a:pPr marL="374063" marR="0" lvl="0" indent="-311719" algn="l" defTabSz="837901" rtl="0" eaLnBrk="1" fontAlgn="auto" latinLnBrk="0" hangingPunct="1">
              <a:lnSpc>
                <a:spcPct val="107000"/>
              </a:lnSpc>
              <a:spcBef>
                <a:spcPts val="0"/>
              </a:spcBef>
              <a:spcAft>
                <a:spcPts val="0"/>
              </a:spcAft>
              <a:buClrTx/>
              <a:buSzTx/>
              <a:buFont typeface="+mj-lt"/>
              <a:buAutoNum type="alphaLcParen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Click the Register Now button in the invite email to go to Services Hub and login to complete your registration</a:t>
            </a:r>
          </a:p>
          <a:p>
            <a:pPr marL="374063" marR="0" lvl="0" indent="-311719" algn="l" defTabSz="837901" rtl="0" eaLnBrk="1" fontAlgn="auto" latinLnBrk="0" hangingPunct="1">
              <a:lnSpc>
                <a:spcPct val="107000"/>
              </a:lnSpc>
              <a:spcBef>
                <a:spcPts val="0"/>
              </a:spcBef>
              <a:spcAft>
                <a:spcPts val="0"/>
              </a:spcAft>
              <a:buClrTx/>
              <a:buSzTx/>
              <a:buFont typeface="+mj-lt"/>
              <a:buAutoNum type="alphaLcParen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Complete your profile and </a:t>
            </a: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explore the </a:t>
            </a: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hlinkClick r:id="rId3"/>
              </a:rPr>
              <a:t>Resource Center </a:t>
            </a: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a:t>
            </a: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hlinkClick r:id="rId3"/>
              </a:rPr>
              <a:t>https://aka.ms/sh-rc</a:t>
            </a: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 to learn more</a:t>
            </a:r>
          </a:p>
        </p:txBody>
      </p:sp>
      <p:sp>
        <p:nvSpPr>
          <p:cNvPr id="310" name="Rectangle 309">
            <a:extLst>
              <a:ext uri="{FF2B5EF4-FFF2-40B4-BE49-F238E27FC236}">
                <a16:creationId xmlns:a16="http://schemas.microsoft.com/office/drawing/2014/main" id="{EF3DB74B-EC78-4F93-9D63-7CEE518F6BA2}"/>
              </a:ext>
            </a:extLst>
          </p:cNvPr>
          <p:cNvSpPr/>
          <p:nvPr/>
        </p:nvSpPr>
        <p:spPr>
          <a:xfrm>
            <a:off x="4703604" y="3331877"/>
            <a:ext cx="2455185" cy="1304268"/>
          </a:xfrm>
          <a:prstGeom prst="rect">
            <a:avLst/>
          </a:prstGeom>
          <a:noFill/>
          <a:ln>
            <a:noFill/>
          </a:ln>
        </p:spPr>
        <p:txBody>
          <a:bodyPr wrap="square" anchor="t">
            <a:spAutoFit/>
          </a:bodyPr>
          <a:lstStyle/>
          <a:p>
            <a:pPr marL="0" marR="0" lvl="0" indent="0" algn="l" defTabSz="837901" rtl="0" eaLnBrk="1" fontAlgn="auto" latinLnBrk="0" hangingPunct="1">
              <a:lnSpc>
                <a:spcPct val="107000"/>
              </a:lnSpc>
              <a:spcBef>
                <a:spcPts val="0"/>
              </a:spcBef>
              <a:spcAft>
                <a:spcPts val="300"/>
              </a:spcAft>
              <a:buClr>
                <a:srgbClr val="5B9BD5"/>
              </a:buClr>
              <a:buSzTx/>
              <a:buFontTx/>
              <a:buNone/>
              <a:tabLst/>
              <a:defRPr/>
            </a:pPr>
            <a:r>
              <a:rPr kumimoji="0" lang="en-US" sz="1200" b="1"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 2) Invite Users to join   </a:t>
            </a:r>
            <a:r>
              <a:rPr kumimoji="0" lang="en-US" sz="818" b="1"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 </a:t>
            </a:r>
          </a:p>
          <a:p>
            <a:pPr marL="374063" marR="0" lvl="0" indent="-311719" algn="l" defTabSz="837901" rtl="0" eaLnBrk="1" fontAlgn="auto" latinLnBrk="0" hangingPunct="1">
              <a:lnSpc>
                <a:spcPct val="107000"/>
              </a:lnSpc>
              <a:spcBef>
                <a:spcPts val="0"/>
              </a:spcBef>
              <a:spcAft>
                <a:spcPts val="0"/>
              </a:spcAft>
              <a:buClrTx/>
              <a:buSzTx/>
              <a:buFont typeface="+mj-lt"/>
              <a:buAutoNum type="alphaLcParen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In Services Hub, click the Contract Menu then Manage Users</a:t>
            </a:r>
          </a:p>
          <a:p>
            <a:pPr marL="374063" marR="0" lvl="0" indent="-311719" algn="l" defTabSz="837901" rtl="0" eaLnBrk="1" fontAlgn="auto" latinLnBrk="0" hangingPunct="1">
              <a:lnSpc>
                <a:spcPct val="107000"/>
              </a:lnSpc>
              <a:spcBef>
                <a:spcPts val="0"/>
              </a:spcBef>
              <a:spcAft>
                <a:spcPts val="0"/>
              </a:spcAft>
              <a:buClrTx/>
              <a:buSzTx/>
              <a:buFont typeface="+mj-lt"/>
              <a:buAutoNum type="alphaLcParen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Enter one or more work account emails to invite single users or upload a csv file for bulk invites and click Invite</a:t>
            </a:r>
          </a:p>
        </p:txBody>
      </p:sp>
      <p:sp>
        <p:nvSpPr>
          <p:cNvPr id="311" name="Rectangle 310">
            <a:extLst>
              <a:ext uri="{FF2B5EF4-FFF2-40B4-BE49-F238E27FC236}">
                <a16:creationId xmlns:a16="http://schemas.microsoft.com/office/drawing/2014/main" id="{B400915B-0DA8-4877-9F3D-5EC3C8C00151}"/>
              </a:ext>
            </a:extLst>
          </p:cNvPr>
          <p:cNvSpPr/>
          <p:nvPr/>
        </p:nvSpPr>
        <p:spPr>
          <a:xfrm>
            <a:off x="7040114" y="3321840"/>
            <a:ext cx="2693434" cy="1441164"/>
          </a:xfrm>
          <a:prstGeom prst="rect">
            <a:avLst/>
          </a:prstGeom>
          <a:noFill/>
          <a:ln>
            <a:noFill/>
          </a:ln>
        </p:spPr>
        <p:txBody>
          <a:bodyPr wrap="square" anchor="t">
            <a:spAutoFit/>
          </a:bodyPr>
          <a:lstStyle/>
          <a:p>
            <a:pPr marL="0" marR="0" lvl="0" indent="-457200" algn="l" defTabSz="837901" rtl="0" eaLnBrk="1" fontAlgn="auto" latinLnBrk="0" hangingPunct="1">
              <a:lnSpc>
                <a:spcPct val="107000"/>
              </a:lnSpc>
              <a:spcBef>
                <a:spcPts val="0"/>
              </a:spcBef>
              <a:spcAft>
                <a:spcPts val="300"/>
              </a:spcAft>
              <a:buClr>
                <a:srgbClr val="5B9BD5"/>
              </a:buClr>
              <a:buSzTx/>
              <a:buFontTx/>
              <a:buNone/>
              <a:tabLst/>
              <a:defRPr/>
            </a:pPr>
            <a:r>
              <a:rPr kumimoji="0" lang="en-US" sz="1200" b="1"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3) Designate Support contacts </a:t>
            </a:r>
          </a:p>
          <a:p>
            <a:pPr marL="374063" marR="0" lvl="0" indent="-311719" algn="l" defTabSz="837901" rtl="0" eaLnBrk="1" fontAlgn="auto" latinLnBrk="0" hangingPunct="1">
              <a:lnSpc>
                <a:spcPct val="107000"/>
              </a:lnSpc>
              <a:spcBef>
                <a:spcPts val="0"/>
              </a:spcBef>
              <a:spcAft>
                <a:spcPts val="0"/>
              </a:spcAft>
              <a:buClrTx/>
              <a:buSzTx/>
              <a:buFont typeface="+mj-lt"/>
              <a:buAutoNum type="alphaLcParen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In Services Hub, click the Contract Menu and then Manage Users</a:t>
            </a:r>
          </a:p>
          <a:p>
            <a:pPr marL="374063" marR="0" lvl="0" indent="-311719" algn="l" defTabSz="837901" rtl="0" eaLnBrk="1" fontAlgn="auto" latinLnBrk="0" hangingPunct="1">
              <a:lnSpc>
                <a:spcPct val="107000"/>
              </a:lnSpc>
              <a:spcBef>
                <a:spcPts val="0"/>
              </a:spcBef>
              <a:spcAft>
                <a:spcPts val="0"/>
              </a:spcAft>
              <a:buClrTx/>
              <a:buSzTx/>
              <a:buFont typeface="+mj-lt"/>
              <a:buAutoNum type="alphaLcParen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From the list of registered users, slide the button on to enable a user to be a Support Contract or slide it off to disable a user</a:t>
            </a:r>
          </a:p>
          <a:p>
            <a:pPr marL="249375" marR="0" lvl="0" indent="-187031" algn="l" defTabSz="837901" rtl="0" eaLnBrk="1" fontAlgn="auto" latinLnBrk="0" hangingPunct="1">
              <a:lnSpc>
                <a:spcPct val="107000"/>
              </a:lnSpc>
              <a:spcBef>
                <a:spcPts val="0"/>
              </a:spcBef>
              <a:spcAft>
                <a:spcPts val="0"/>
              </a:spcAft>
              <a:buClrTx/>
              <a:buSzTx/>
              <a:buFont typeface="+mj-lt"/>
              <a:buAutoNum type="alphaLcParenR"/>
              <a:tabLst/>
              <a:defRPr/>
            </a:pPr>
            <a:endParaRPr kumimoji="0" lang="en-US" sz="818"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endParaRPr>
          </a:p>
        </p:txBody>
      </p:sp>
      <p:sp>
        <p:nvSpPr>
          <p:cNvPr id="312" name="Rectangle 311">
            <a:extLst>
              <a:ext uri="{FF2B5EF4-FFF2-40B4-BE49-F238E27FC236}">
                <a16:creationId xmlns:a16="http://schemas.microsoft.com/office/drawing/2014/main" id="{400698E6-74A0-4EF6-9C80-7D72F5A7D2AC}"/>
              </a:ext>
            </a:extLst>
          </p:cNvPr>
          <p:cNvSpPr/>
          <p:nvPr/>
        </p:nvSpPr>
        <p:spPr>
          <a:xfrm>
            <a:off x="9620954" y="3316740"/>
            <a:ext cx="2517459" cy="1468928"/>
          </a:xfrm>
          <a:prstGeom prst="rect">
            <a:avLst/>
          </a:prstGeom>
          <a:noFill/>
          <a:ln>
            <a:noFill/>
          </a:ln>
        </p:spPr>
        <p:txBody>
          <a:bodyPr wrap="square" anchor="t">
            <a:spAutoFit/>
          </a:bodyPr>
          <a:lstStyle/>
          <a:p>
            <a:pPr marL="0" marR="0" lvl="0" indent="0" algn="l" defTabSz="837901" rtl="0" eaLnBrk="1" fontAlgn="auto" latinLnBrk="0" hangingPunct="1">
              <a:lnSpc>
                <a:spcPct val="107000"/>
              </a:lnSpc>
              <a:spcBef>
                <a:spcPts val="0"/>
              </a:spcBef>
              <a:spcAft>
                <a:spcPts val="300"/>
              </a:spcAft>
              <a:buClr>
                <a:srgbClr val="5B9BD5"/>
              </a:buClr>
              <a:buSzTx/>
              <a:buFontTx/>
              <a:buNone/>
              <a:tabLst/>
              <a:defRPr/>
            </a:pPr>
            <a:r>
              <a:rPr kumimoji="0" lang="en-US" sz="1200" b="1"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4) Manage User Access </a:t>
            </a:r>
          </a:p>
          <a:p>
            <a:pPr marL="374063" marR="0" lvl="0" indent="-311719" algn="l" defTabSz="837901" rtl="0" eaLnBrk="1" fontAlgn="auto" latinLnBrk="0" hangingPunct="1">
              <a:lnSpc>
                <a:spcPct val="107000"/>
              </a:lnSpc>
              <a:spcBef>
                <a:spcPts val="0"/>
              </a:spcBef>
              <a:spcAft>
                <a:spcPts val="0"/>
              </a:spcAft>
              <a:buClrTx/>
              <a:buSzTx/>
              <a:buFont typeface="+mj-lt"/>
              <a:buAutoNum type="alphaLcParen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In Services Hub, click the Contract Menu, then click </a:t>
            </a:r>
            <a:b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b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Manage Users</a:t>
            </a:r>
          </a:p>
          <a:p>
            <a:pPr marL="374063" marR="0" lvl="0" indent="-311719" algn="l" defTabSz="837901" rtl="0" eaLnBrk="1" fontAlgn="auto" latinLnBrk="0" hangingPunct="1">
              <a:lnSpc>
                <a:spcPct val="107000"/>
              </a:lnSpc>
              <a:spcBef>
                <a:spcPts val="0"/>
              </a:spcBef>
              <a:spcAft>
                <a:spcPts val="0"/>
              </a:spcAft>
              <a:buClrTx/>
              <a:buSzTx/>
              <a:buFont typeface="+mj-lt"/>
              <a:buAutoNum type="alphaLcParen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Select a user from the list of registered users and remove a user’s access to the Services Hub or edit a user’s details</a:t>
            </a:r>
          </a:p>
        </p:txBody>
      </p:sp>
      <p:sp>
        <p:nvSpPr>
          <p:cNvPr id="313" name="Rectangle 312">
            <a:extLst>
              <a:ext uri="{FF2B5EF4-FFF2-40B4-BE49-F238E27FC236}">
                <a16:creationId xmlns:a16="http://schemas.microsoft.com/office/drawing/2014/main" id="{22637602-D795-4ADC-9D0B-8AA571FB2D81}"/>
              </a:ext>
            </a:extLst>
          </p:cNvPr>
          <p:cNvSpPr/>
          <p:nvPr/>
        </p:nvSpPr>
        <p:spPr>
          <a:xfrm>
            <a:off x="2286000" y="3017199"/>
            <a:ext cx="1500411" cy="305918"/>
          </a:xfrm>
          <a:prstGeom prst="rect">
            <a:avLst/>
          </a:prstGeom>
        </p:spPr>
        <p:txBody>
          <a:bodyPr wrap="none">
            <a:spAutoFit/>
          </a:bodyPr>
          <a:lstStyle/>
          <a:p>
            <a:pPr marL="0" marR="0" lvl="0" indent="0" algn="l" defTabSz="837901" rtl="0" eaLnBrk="1" fontAlgn="auto" latinLnBrk="0" hangingPunct="1">
              <a:lnSpc>
                <a:spcPct val="107000"/>
              </a:lnSpc>
              <a:spcBef>
                <a:spcPts val="0"/>
              </a:spcBef>
              <a:spcAft>
                <a:spcPts val="30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light" panose="020B0402040204020203" pitchFamily="34" charset="0"/>
                <a:ea typeface="Calibri" panose="020F0502020204030204" pitchFamily="34" charset="0"/>
                <a:cs typeface="Segoe UI Semilight" panose="020B0402040204020203" pitchFamily="34" charset="0"/>
              </a:rPr>
              <a:t>Role Onboarding</a:t>
            </a:r>
          </a:p>
        </p:txBody>
      </p:sp>
      <p:sp>
        <p:nvSpPr>
          <p:cNvPr id="314" name="Rectangle 313">
            <a:extLst>
              <a:ext uri="{FF2B5EF4-FFF2-40B4-BE49-F238E27FC236}">
                <a16:creationId xmlns:a16="http://schemas.microsoft.com/office/drawing/2014/main" id="{E30C1563-578B-41B4-B210-0DC5ACCC6B0C}"/>
              </a:ext>
            </a:extLst>
          </p:cNvPr>
          <p:cNvSpPr/>
          <p:nvPr/>
        </p:nvSpPr>
        <p:spPr>
          <a:xfrm>
            <a:off x="228600" y="4803804"/>
            <a:ext cx="4100263" cy="1375633"/>
          </a:xfrm>
          <a:prstGeom prst="rect">
            <a:avLst/>
          </a:prstGeom>
          <a:noFill/>
        </p:spPr>
        <p:txBody>
          <a:bodyPr wrap="square" anchor="t">
            <a:spAutoFit/>
          </a:bodyPr>
          <a:lstStyle/>
          <a:p>
            <a:pPr marL="0" marR="0" lvl="0" indent="0" algn="l" defTabSz="837901" rtl="0" eaLnBrk="1" fontAlgn="auto" latinLnBrk="0" hangingPunct="1">
              <a:lnSpc>
                <a:spcPct val="107000"/>
              </a:lnSpc>
              <a:spcBef>
                <a:spcPts val="0"/>
              </a:spcBef>
              <a:spcAft>
                <a:spcPts val="60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Segoe UI Semilight" panose="020B0402040204020203" pitchFamily="34" charset="0"/>
                <a:ea typeface="Calibri" panose="020F0502020204030204" pitchFamily="34" charset="0"/>
                <a:cs typeface="Segoe UI Semilight" panose="020B0402040204020203" pitchFamily="34" charset="0"/>
              </a:rPr>
              <a:t>Things to Know</a:t>
            </a:r>
          </a:p>
          <a:p>
            <a:pPr marL="161921" marR="0" lvl="0" indent="-161921" algn="l" defTabSz="837901"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Lost your email registration? Request a new one from your Microsoft representative</a:t>
            </a:r>
          </a:p>
          <a:p>
            <a:pPr marL="161921" marR="0" lvl="0" indent="-161921" algn="l" defTabSz="837901"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No limits on how many people you invite to your workspace</a:t>
            </a:r>
          </a:p>
          <a:p>
            <a:pPr marL="161921" marR="0" lvl="0" indent="-161921" algn="l" defTabSz="837901"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Any registered Services Hub user can invite other users to the Services Hub as a Services Hub User</a:t>
            </a:r>
          </a:p>
          <a:p>
            <a:pPr marL="161921" marR="0" lvl="0" indent="-161921" algn="l" defTabSz="837901"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Support Contact limits are based on your contract agreement</a:t>
            </a:r>
          </a:p>
        </p:txBody>
      </p:sp>
      <p:sp>
        <p:nvSpPr>
          <p:cNvPr id="315" name="Rectangle 314">
            <a:extLst>
              <a:ext uri="{FF2B5EF4-FFF2-40B4-BE49-F238E27FC236}">
                <a16:creationId xmlns:a16="http://schemas.microsoft.com/office/drawing/2014/main" id="{CD5E7508-EA32-4AD6-A924-36A55593885B}"/>
              </a:ext>
            </a:extLst>
          </p:cNvPr>
          <p:cNvSpPr/>
          <p:nvPr/>
        </p:nvSpPr>
        <p:spPr>
          <a:xfrm>
            <a:off x="3984891" y="5076209"/>
            <a:ext cx="3869934" cy="738857"/>
          </a:xfrm>
          <a:prstGeom prst="rect">
            <a:avLst/>
          </a:prstGeom>
          <a:noFill/>
        </p:spPr>
        <p:txBody>
          <a:bodyPr wrap="square" anchor="t">
            <a:spAutoFit/>
          </a:bodyPr>
          <a:lstStyle/>
          <a:p>
            <a:pPr marL="161921" marR="0" lvl="0" indent="-161921" algn="l" defTabSz="837901"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An Azure Owner/Contributor (who is also a registered Services Hub user) grants access to On-Demand Assessments in the Services Hub</a:t>
            </a:r>
          </a:p>
          <a:p>
            <a:pPr marL="161921" marR="0" lvl="0" indent="-161921" algn="l" defTabSz="837901"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Changes to roles can take up to 2 hours to replicate</a:t>
            </a:r>
          </a:p>
        </p:txBody>
      </p:sp>
      <p:sp>
        <p:nvSpPr>
          <p:cNvPr id="316" name="Rectangle 315">
            <a:extLst>
              <a:ext uri="{FF2B5EF4-FFF2-40B4-BE49-F238E27FC236}">
                <a16:creationId xmlns:a16="http://schemas.microsoft.com/office/drawing/2014/main" id="{F1560B30-D513-45AC-A595-302ACAA592A1}"/>
              </a:ext>
            </a:extLst>
          </p:cNvPr>
          <p:cNvSpPr/>
          <p:nvPr/>
        </p:nvSpPr>
        <p:spPr>
          <a:xfrm>
            <a:off x="7787278" y="5047417"/>
            <a:ext cx="4263208" cy="1397498"/>
          </a:xfrm>
          <a:prstGeom prst="rect">
            <a:avLst/>
          </a:prstGeom>
          <a:noFill/>
        </p:spPr>
        <p:txBody>
          <a:bodyPr wrap="square" anchor="t">
            <a:spAutoFit/>
          </a:bodyPr>
          <a:lstStyle/>
          <a:p>
            <a:pPr marL="148932" lvl="0" indent="-148932" defTabSz="837901">
              <a:lnSpc>
                <a:spcPct val="107000"/>
              </a:lnSpc>
              <a:buFont typeface="Arial" panose="020B0604020202020204" pitchFamily="34" charset="0"/>
              <a:buChar char="•"/>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Service Hub recognizes “Work or School Accounts,” </a:t>
            </a: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also known as Azure Active Directory (AAD) accounts, Office 365 accounts or Org ID accounts: (</a:t>
            </a:r>
            <a:r>
              <a:rPr lang="en-US" sz="1000" dirty="0">
                <a:solidFill>
                  <a:prstClr val="black"/>
                </a:solidFill>
                <a:latin typeface="Segoe UI" panose="020B0502040204020203" pitchFamily="34" charset="0"/>
                <a:cs typeface="Segoe UI" panose="020B0502040204020203" pitchFamily="34" charset="0"/>
                <a:hlinkClick r:id="rId4"/>
              </a:rPr>
              <a:t>https://aka.ms/sh-wsa</a:t>
            </a: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a:t>
            </a: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 are set up by your organization's IT department to be used for both on-premises and cloud applications </a:t>
            </a: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148932" marR="0" lvl="0" indent="-148932" algn="l" defTabSz="837901"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Services Hub does not support sign in via personal accounts therefore </a:t>
            </a:r>
            <a:r>
              <a:rPr lang="en-US" sz="1000" dirty="0">
                <a:solidFill>
                  <a:prstClr val="black"/>
                </a:solidFill>
                <a:latin typeface="Segoe UI" panose="020B0502040204020203" pitchFamily="34" charset="0"/>
                <a:ea typeface="Calibri" panose="020F0502020204030204" pitchFamily="34" charset="0"/>
                <a:cs typeface="Segoe UI" panose="020B0502040204020203" pitchFamily="34" charset="0"/>
              </a:rPr>
              <a:t>us</a:t>
            </a:r>
            <a:r>
              <a:rPr kumimoji="0" lang="en-US" sz="1000" b="0" i="0" u="none" strike="noStrike" kern="1200" cap="none" spc="0" normalizeH="0" baseline="0" noProof="0" dirty="0" err="1">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ers</a:t>
            </a: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 that are unable to sign in via work accounts must contact the Services Hub support team for assistance: </a:t>
            </a:r>
            <a:r>
              <a:rPr kumimoji="0" lang="en-US" sz="1000" b="0" i="0" u="sng"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hlinkClick r:id="rId5"/>
              </a:rPr>
              <a:t>serviceshubteam@ppas.uservoice.com</a:t>
            </a:r>
            <a:r>
              <a:rPr kumimoji="0" lang="en-US" sz="1000" b="0" i="0" u="sng"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a:t>
            </a: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 </a:t>
            </a:r>
          </a:p>
        </p:txBody>
      </p:sp>
      <p:cxnSp>
        <p:nvCxnSpPr>
          <p:cNvPr id="317" name="Straight Connector 316">
            <a:extLst>
              <a:ext uri="{FF2B5EF4-FFF2-40B4-BE49-F238E27FC236}">
                <a16:creationId xmlns:a16="http://schemas.microsoft.com/office/drawing/2014/main" id="{27CBAAD8-299A-4457-93A0-43F72E163501}"/>
              </a:ext>
            </a:extLst>
          </p:cNvPr>
          <p:cNvCxnSpPr/>
          <p:nvPr/>
        </p:nvCxnSpPr>
        <p:spPr>
          <a:xfrm flipH="1">
            <a:off x="4241692" y="3533858"/>
            <a:ext cx="1366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8" name="Straight Connector 317">
            <a:extLst>
              <a:ext uri="{FF2B5EF4-FFF2-40B4-BE49-F238E27FC236}">
                <a16:creationId xmlns:a16="http://schemas.microsoft.com/office/drawing/2014/main" id="{FFFFE0EC-F39A-439E-B3F7-23E721422319}"/>
              </a:ext>
            </a:extLst>
          </p:cNvPr>
          <p:cNvCxnSpPr/>
          <p:nvPr/>
        </p:nvCxnSpPr>
        <p:spPr>
          <a:xfrm>
            <a:off x="2286000" y="3291840"/>
            <a:ext cx="0" cy="13547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5" name="Rounded Rectangle 217">
            <a:extLst>
              <a:ext uri="{FF2B5EF4-FFF2-40B4-BE49-F238E27FC236}">
                <a16:creationId xmlns:a16="http://schemas.microsoft.com/office/drawing/2014/main" id="{39A2FC9F-A18C-4256-9497-3782EFF71603}"/>
              </a:ext>
            </a:extLst>
          </p:cNvPr>
          <p:cNvSpPr/>
          <p:nvPr/>
        </p:nvSpPr>
        <p:spPr>
          <a:xfrm>
            <a:off x="6211286" y="1681159"/>
            <a:ext cx="89474" cy="97703"/>
          </a:xfrm>
          <a:prstGeom prst="roundRect">
            <a:avLst>
              <a:gd name="adj" fmla="val 50000"/>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srgbClr val="5B9BD5">
                  <a:lumMod val="50000"/>
                </a:srgbClr>
              </a:solidFill>
              <a:effectLst/>
              <a:uLnTx/>
              <a:uFillTx/>
              <a:latin typeface="Segoe UI" panose="020B0502040204020203" pitchFamily="34" charset="0"/>
              <a:ea typeface="+mn-ea"/>
              <a:cs typeface="Segoe UI" panose="020B0502040204020203" pitchFamily="34" charset="0"/>
            </a:endParaRPr>
          </a:p>
        </p:txBody>
      </p:sp>
      <p:sp>
        <p:nvSpPr>
          <p:cNvPr id="76" name="Freeform 214">
            <a:extLst>
              <a:ext uri="{FF2B5EF4-FFF2-40B4-BE49-F238E27FC236}">
                <a16:creationId xmlns:a16="http://schemas.microsoft.com/office/drawing/2014/main" id="{0D7606F9-A407-4F8D-B225-277911403989}"/>
              </a:ext>
            </a:extLst>
          </p:cNvPr>
          <p:cNvSpPr/>
          <p:nvPr/>
        </p:nvSpPr>
        <p:spPr>
          <a:xfrm>
            <a:off x="5717994" y="1725832"/>
            <a:ext cx="522527" cy="273320"/>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Learn</a:t>
            </a:r>
          </a:p>
        </p:txBody>
      </p:sp>
      <p:sp>
        <p:nvSpPr>
          <p:cNvPr id="77" name="Rectangle 76">
            <a:extLst>
              <a:ext uri="{FF2B5EF4-FFF2-40B4-BE49-F238E27FC236}">
                <a16:creationId xmlns:a16="http://schemas.microsoft.com/office/drawing/2014/main" id="{A35E686D-28D1-45FE-93F5-219616CD80C4}"/>
              </a:ext>
            </a:extLst>
          </p:cNvPr>
          <p:cNvSpPr/>
          <p:nvPr/>
        </p:nvSpPr>
        <p:spPr>
          <a:xfrm>
            <a:off x="48987" y="6529552"/>
            <a:ext cx="5318143" cy="259430"/>
          </a:xfrm>
          <a:prstGeom prst="rect">
            <a:avLst/>
          </a:prstGeom>
          <a:noFill/>
        </p:spPr>
        <p:txBody>
          <a:bodyPr wrap="square" lIns="0" tIns="0" rIns="0" bIns="0" anchor="t">
            <a:spAutoFit/>
          </a:bodyPr>
          <a:lstStyle/>
          <a:p>
            <a:pPr marL="0" marR="0" lvl="0" indent="0" algn="l" defTabSz="837901" rtl="0" eaLnBrk="1" fontAlgn="auto" latinLnBrk="0" hangingPunct="1">
              <a:lnSpc>
                <a:spcPct val="107000"/>
              </a:lnSpc>
              <a:spcBef>
                <a:spcPts val="0"/>
              </a:spcBef>
              <a:spcAft>
                <a:spcPts val="0"/>
              </a:spcAft>
              <a:buClrTx/>
              <a:buSzTx/>
              <a:buFontTx/>
              <a:buNone/>
              <a:tabLst/>
              <a:defRPr/>
            </a:pPr>
            <a:r>
              <a:rPr kumimoji="0" lang="en-US" sz="818"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*Microsoft representatives such as Technical Account Managers and Services Account Coordinators are first to be invited to the Services Hub and will configure the default workspace, and create additional workspaces as needed.</a:t>
            </a:r>
          </a:p>
        </p:txBody>
      </p:sp>
    </p:spTree>
    <p:extLst>
      <p:ext uri="{BB962C8B-B14F-4D97-AF65-F5344CB8AC3E}">
        <p14:creationId xmlns:p14="http://schemas.microsoft.com/office/powerpoint/2010/main" val="38260254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a:extLst>
              <a:ext uri="{FF2B5EF4-FFF2-40B4-BE49-F238E27FC236}">
                <a16:creationId xmlns:a16="http://schemas.microsoft.com/office/drawing/2014/main" id="{39EBEBA1-CE85-46B9-B964-0BF8E6DD7F6D}"/>
              </a:ext>
            </a:extLst>
          </p:cNvPr>
          <p:cNvSpPr>
            <a:spLocks noChangeArrowheads="1"/>
          </p:cNvSpPr>
          <p:nvPr/>
        </p:nvSpPr>
        <p:spPr bwMode="auto">
          <a:xfrm>
            <a:off x="364386" y="132956"/>
            <a:ext cx="160597" cy="2141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79490" tIns="39745" rIns="79490" bIns="39745" numCol="1" anchor="ctr" anchorCtr="0" compatLnSpc="1">
            <a:prstTxWarp prst="textNoShape">
              <a:avLst/>
            </a:prstTxWarp>
            <a:spAutoFit/>
          </a:bodyPr>
          <a:lstStyle/>
          <a:p>
            <a:pPr marL="0" marR="0" lvl="0" indent="0" algn="l" defTabSz="914342" rtl="0" eaLnBrk="1" fontAlgn="auto" latinLnBrk="0" hangingPunct="1">
              <a:lnSpc>
                <a:spcPct val="100000"/>
              </a:lnSpc>
              <a:spcBef>
                <a:spcPts val="0"/>
              </a:spcBef>
              <a:spcAft>
                <a:spcPts val="0"/>
              </a:spcAft>
              <a:buClrTx/>
              <a:buSzTx/>
              <a:buFontTx/>
              <a:buNone/>
              <a:tabLst/>
              <a:defRPr/>
            </a:pPr>
            <a:endParaRPr kumimoji="0" lang="en-US" sz="870" b="0" i="0" u="none" strike="noStrike" kern="1200" cap="none" spc="0" normalizeH="0" baseline="0" noProof="0">
              <a:ln>
                <a:noFill/>
              </a:ln>
              <a:solidFill>
                <a:srgbClr val="505050"/>
              </a:solidFill>
              <a:effectLst/>
              <a:uLnTx/>
              <a:uFillTx/>
              <a:latin typeface="Segoe UI Semilight" panose="020B0402040204020203" pitchFamily="34" charset="0"/>
              <a:ea typeface="+mn-ea"/>
              <a:cs typeface="Segoe UI Semilight" panose="020B0402040204020203" pitchFamily="34" charset="0"/>
            </a:endParaRPr>
          </a:p>
        </p:txBody>
      </p:sp>
      <p:sp>
        <p:nvSpPr>
          <p:cNvPr id="85" name="Title 1">
            <a:extLst>
              <a:ext uri="{FF2B5EF4-FFF2-40B4-BE49-F238E27FC236}">
                <a16:creationId xmlns:a16="http://schemas.microsoft.com/office/drawing/2014/main" id="{3AAC0584-0557-42A8-84EC-E1CB59BF91D2}"/>
              </a:ext>
            </a:extLst>
          </p:cNvPr>
          <p:cNvSpPr txBox="1">
            <a:spLocks/>
          </p:cNvSpPr>
          <p:nvPr/>
        </p:nvSpPr>
        <p:spPr>
          <a:xfrm>
            <a:off x="1122900" y="235453"/>
            <a:ext cx="6419369" cy="655874"/>
          </a:xfrm>
          <a:prstGeom prst="rect">
            <a:avLst/>
          </a:prstGeom>
        </p:spPr>
        <p:txBody>
          <a:bodyPr vert="horz" lIns="124691" tIns="62345" rIns="124691" bIns="62345" rtlCol="0" anchor="ctr">
            <a:normAutofit fontScale="90000" lnSpcReduction="10000"/>
          </a:bodyPr>
          <a:lstStyle>
            <a:lvl1pPr algn="l" defTabSz="670530" rtl="0" eaLnBrk="1" latinLnBrk="0" hangingPunct="1">
              <a:lnSpc>
                <a:spcPct val="90000"/>
              </a:lnSpc>
              <a:spcBef>
                <a:spcPct val="0"/>
              </a:spcBef>
              <a:buNone/>
              <a:defRPr sz="3227" kern="1200">
                <a:solidFill>
                  <a:schemeClr val="tx1"/>
                </a:solidFill>
                <a:latin typeface="+mj-lt"/>
                <a:ea typeface="+mj-ea"/>
                <a:cs typeface="+mj-cs"/>
              </a:defRPr>
            </a:lvl1pPr>
          </a:lstStyle>
          <a:p>
            <a:pPr marL="0" marR="0" lvl="0" indent="0" algn="l" defTabSz="670530" rtl="0" eaLnBrk="1" fontAlgn="auto" latinLnBrk="0" hangingPunct="1">
              <a:lnSpc>
                <a:spcPct val="90000"/>
              </a:lnSpc>
              <a:spcBef>
                <a:spcPct val="0"/>
              </a:spcBef>
              <a:spcAft>
                <a:spcPts val="0"/>
              </a:spcAft>
              <a:buClrTx/>
              <a:buSzTx/>
              <a:buFontTx/>
              <a:buNone/>
              <a:tabLst/>
              <a:defRPr/>
            </a:pPr>
            <a:r>
              <a:rPr kumimoji="0" lang="en-US" sz="3273" b="0" i="0" u="none" strike="noStrike" kern="1200" cap="none" spc="0" normalizeH="0" baseline="0" noProof="0">
                <a:ln>
                  <a:noFill/>
                </a:ln>
                <a:solidFill>
                  <a:prstClr val="white"/>
                </a:solidFill>
                <a:effectLst/>
                <a:uLnTx/>
                <a:uFillTx/>
                <a:latin typeface="Segoe UI Light" panose="020B0502040204020203" pitchFamily="34" charset="0"/>
                <a:ea typeface="+mj-ea"/>
                <a:cs typeface="Segoe UI Light" panose="020B0502040204020203" pitchFamily="34" charset="0"/>
              </a:rPr>
              <a:t>Support Contact</a:t>
            </a:r>
            <a:br>
              <a:rPr kumimoji="0" lang="en-US" sz="3682" b="0" i="0" u="none" strike="noStrike" kern="1200" cap="none" spc="0" normalizeH="0" baseline="0" noProof="0">
                <a:ln>
                  <a:noFill/>
                </a:ln>
                <a:solidFill>
                  <a:prstClr val="white"/>
                </a:solidFill>
                <a:effectLst/>
                <a:uLnTx/>
                <a:uFillTx/>
                <a:latin typeface="Segoe UI Light" panose="020B0502040204020203" pitchFamily="34" charset="0"/>
                <a:ea typeface="+mj-ea"/>
                <a:cs typeface="Segoe UI Light" panose="020B0502040204020203" pitchFamily="34" charset="0"/>
              </a:rPr>
            </a:br>
            <a:r>
              <a:rPr kumimoji="0" lang="en-US" sz="955" b="0" i="0" u="none" strike="noStrike" kern="1200" cap="none" spc="0" normalizeH="0" baseline="0" noProof="0">
                <a:ln>
                  <a:noFill/>
                </a:ln>
                <a:solidFill>
                  <a:prstClr val="white"/>
                </a:solidFill>
                <a:effectLst/>
                <a:uLnTx/>
                <a:uFillTx/>
                <a:latin typeface="Segoe UI" panose="020B0502040204020203" pitchFamily="34" charset="0"/>
                <a:ea typeface="Calibri" panose="020F0502020204030204" pitchFamily="34" charset="0"/>
                <a:cs typeface="Segoe UI" panose="020B0502040204020203" pitchFamily="34" charset="0"/>
              </a:rPr>
              <a:t>Support Contact can open and view support incidents via the Services Hub. </a:t>
            </a:r>
            <a:r>
              <a:rPr kumimoji="0" lang="en-US" sz="1304" b="1" i="0" u="none" strike="noStrike" kern="1200" cap="none" spc="0" normalizeH="0" baseline="0" noProof="0">
                <a:ln>
                  <a:noFill/>
                </a:ln>
                <a:solidFill>
                  <a:prstClr val="white"/>
                </a:solidFill>
                <a:effectLst/>
                <a:uLnTx/>
                <a:uFillTx/>
                <a:latin typeface="Segoe UI Semibold" panose="020B0702040204020203" pitchFamily="34" charset="0"/>
                <a:ea typeface="Calibri" panose="020F0502020204030204" pitchFamily="34" charset="0"/>
                <a:cs typeface="Segoe UI Semibold" panose="020B0702040204020203" pitchFamily="34" charset="0"/>
              </a:rPr>
              <a:t> </a:t>
            </a:r>
            <a:endParaRPr kumimoji="0" lang="en-US" sz="1304" b="0" i="0" u="none" strike="noStrike" kern="1200" cap="none" spc="0" normalizeH="0" baseline="0" noProof="0">
              <a:ln>
                <a:noFill/>
              </a:ln>
              <a:solidFill>
                <a:prstClr val="white"/>
              </a:solidFill>
              <a:effectLst/>
              <a:uLnTx/>
              <a:uFillTx/>
              <a:latin typeface="Segoe UI Semibold" panose="020B0702040204020203" pitchFamily="34" charset="0"/>
              <a:ea typeface="+mj-ea"/>
              <a:cs typeface="Segoe UI Semibold" panose="020B0702040204020203" pitchFamily="34" charset="0"/>
            </a:endParaRPr>
          </a:p>
        </p:txBody>
      </p:sp>
      <p:sp>
        <p:nvSpPr>
          <p:cNvPr id="87" name="Telemarketer_E7B9" title="Icon of a person wearing a headset">
            <a:extLst>
              <a:ext uri="{FF2B5EF4-FFF2-40B4-BE49-F238E27FC236}">
                <a16:creationId xmlns:a16="http://schemas.microsoft.com/office/drawing/2014/main" id="{78DB5447-022E-4A60-8CE2-D0A9F7F15487}"/>
              </a:ext>
            </a:extLst>
          </p:cNvPr>
          <p:cNvSpPr>
            <a:spLocks noChangeAspect="1" noEditPoints="1"/>
          </p:cNvSpPr>
          <p:nvPr/>
        </p:nvSpPr>
        <p:spPr bwMode="auto">
          <a:xfrm>
            <a:off x="660451" y="245512"/>
            <a:ext cx="433111" cy="516540"/>
          </a:xfrm>
          <a:custGeom>
            <a:avLst/>
            <a:gdLst>
              <a:gd name="T0" fmla="*/ 0 w 3250"/>
              <a:gd name="T1" fmla="*/ 3875 h 3875"/>
              <a:gd name="T2" fmla="*/ 1625 w 3250"/>
              <a:gd name="T3" fmla="*/ 2250 h 3875"/>
              <a:gd name="T4" fmla="*/ 3250 w 3250"/>
              <a:gd name="T5" fmla="*/ 3875 h 3875"/>
              <a:gd name="T6" fmla="*/ 750 w 3250"/>
              <a:gd name="T7" fmla="*/ 1750 h 3875"/>
              <a:gd name="T8" fmla="*/ 750 w 3250"/>
              <a:gd name="T9" fmla="*/ 750 h 3875"/>
              <a:gd name="T10" fmla="*/ 500 w 3250"/>
              <a:gd name="T11" fmla="*/ 500 h 3875"/>
              <a:gd name="T12" fmla="*/ 250 w 3250"/>
              <a:gd name="T13" fmla="*/ 750 h 3875"/>
              <a:gd name="T14" fmla="*/ 250 w 3250"/>
              <a:gd name="T15" fmla="*/ 1500 h 3875"/>
              <a:gd name="T16" fmla="*/ 500 w 3250"/>
              <a:gd name="T17" fmla="*/ 1750 h 3875"/>
              <a:gd name="T18" fmla="*/ 1500 w 3250"/>
              <a:gd name="T19" fmla="*/ 1750 h 3875"/>
              <a:gd name="T20" fmla="*/ 690 w 3250"/>
              <a:gd name="T21" fmla="*/ 1751 h 3875"/>
              <a:gd name="T22" fmla="*/ 1625 w 3250"/>
              <a:gd name="T23" fmla="*/ 2250 h 3875"/>
              <a:gd name="T24" fmla="*/ 2750 w 3250"/>
              <a:gd name="T25" fmla="*/ 1125 h 3875"/>
              <a:gd name="T26" fmla="*/ 1625 w 3250"/>
              <a:gd name="T27" fmla="*/ 0 h 3875"/>
              <a:gd name="T28" fmla="*/ 689 w 3250"/>
              <a:gd name="T29" fmla="*/ 500 h 38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50" h="3875">
                <a:moveTo>
                  <a:pt x="0" y="3875"/>
                </a:moveTo>
                <a:cubicBezTo>
                  <a:pt x="0" y="2978"/>
                  <a:pt x="728" y="2250"/>
                  <a:pt x="1625" y="2250"/>
                </a:cubicBezTo>
                <a:cubicBezTo>
                  <a:pt x="2522" y="2250"/>
                  <a:pt x="3250" y="2978"/>
                  <a:pt x="3250" y="3875"/>
                </a:cubicBezTo>
                <a:moveTo>
                  <a:pt x="750" y="1750"/>
                </a:moveTo>
                <a:cubicBezTo>
                  <a:pt x="750" y="750"/>
                  <a:pt x="750" y="750"/>
                  <a:pt x="750" y="750"/>
                </a:cubicBezTo>
                <a:cubicBezTo>
                  <a:pt x="750" y="612"/>
                  <a:pt x="638" y="500"/>
                  <a:pt x="500" y="500"/>
                </a:cubicBezTo>
                <a:cubicBezTo>
                  <a:pt x="362" y="500"/>
                  <a:pt x="250" y="612"/>
                  <a:pt x="250" y="750"/>
                </a:cubicBezTo>
                <a:cubicBezTo>
                  <a:pt x="250" y="1500"/>
                  <a:pt x="250" y="1500"/>
                  <a:pt x="250" y="1500"/>
                </a:cubicBezTo>
                <a:cubicBezTo>
                  <a:pt x="250" y="1638"/>
                  <a:pt x="362" y="1750"/>
                  <a:pt x="500" y="1750"/>
                </a:cubicBezTo>
                <a:cubicBezTo>
                  <a:pt x="1500" y="1750"/>
                  <a:pt x="1500" y="1750"/>
                  <a:pt x="1500" y="1750"/>
                </a:cubicBezTo>
                <a:moveTo>
                  <a:pt x="690" y="1751"/>
                </a:moveTo>
                <a:cubicBezTo>
                  <a:pt x="892" y="2052"/>
                  <a:pt x="1235" y="2250"/>
                  <a:pt x="1625" y="2250"/>
                </a:cubicBezTo>
                <a:cubicBezTo>
                  <a:pt x="2246" y="2250"/>
                  <a:pt x="2750" y="1746"/>
                  <a:pt x="2750" y="1125"/>
                </a:cubicBezTo>
                <a:cubicBezTo>
                  <a:pt x="2750" y="504"/>
                  <a:pt x="2246" y="0"/>
                  <a:pt x="1625" y="0"/>
                </a:cubicBezTo>
                <a:cubicBezTo>
                  <a:pt x="1235" y="0"/>
                  <a:pt x="891" y="199"/>
                  <a:pt x="689" y="500"/>
                </a:cubicBezTo>
              </a:path>
            </a:pathLst>
          </a:custGeom>
          <a:noFill/>
          <a:ln w="22225" cap="sq">
            <a:solidFill>
              <a:srgbClr val="00BCF2"/>
            </a:solidFill>
            <a:prstDash val="solid"/>
            <a:miter lim="800000"/>
            <a:headEnd/>
            <a:tailEnd/>
          </a:ln>
          <a:extLst/>
        </p:spPr>
        <p:txBody>
          <a:bodyPr vert="horz" wrap="square" lIns="108395" tIns="54198" rIns="108395" bIns="54198" numCol="1" anchor="t" anchorCtr="0" compatLnSpc="1">
            <a:prstTxWarp prst="textNoShape">
              <a:avLst/>
            </a:prstTxWarp>
          </a:bodyPr>
          <a:lstStyle/>
          <a:p>
            <a:pPr marL="0" marR="0" lvl="0" indent="0" algn="l" defTabSz="914342" rtl="0" eaLnBrk="1" fontAlgn="auto" latinLnBrk="0" hangingPunct="1">
              <a:lnSpc>
                <a:spcPct val="100000"/>
              </a:lnSpc>
              <a:spcBef>
                <a:spcPts val="0"/>
              </a:spcBef>
              <a:spcAft>
                <a:spcPts val="0"/>
              </a:spcAft>
              <a:buClrTx/>
              <a:buSzTx/>
              <a:buFontTx/>
              <a:buNone/>
              <a:tabLst/>
              <a:defRPr/>
            </a:pPr>
            <a:endParaRPr kumimoji="0" lang="en-US" sz="948" b="0" i="0" u="none" strike="noStrike" kern="1200" cap="none" spc="0" normalizeH="0" baseline="0" noProof="0">
              <a:ln>
                <a:noFill/>
              </a:ln>
              <a:solidFill>
                <a:prstClr val="black"/>
              </a:solidFill>
              <a:effectLst/>
              <a:uLnTx/>
              <a:uFillTx/>
              <a:latin typeface="Calibri" panose="020F0502020204030204"/>
              <a:ea typeface="+mn-ea"/>
              <a:cs typeface="+mn-cs"/>
            </a:endParaRPr>
          </a:p>
        </p:txBody>
      </p:sp>
      <p:cxnSp>
        <p:nvCxnSpPr>
          <p:cNvPr id="311" name="Straight Connector 310">
            <a:extLst>
              <a:ext uri="{FF2B5EF4-FFF2-40B4-BE49-F238E27FC236}">
                <a16:creationId xmlns:a16="http://schemas.microsoft.com/office/drawing/2014/main" id="{2287F48D-4DA6-F449-B42B-5998C00EB704}"/>
              </a:ext>
            </a:extLst>
          </p:cNvPr>
          <p:cNvCxnSpPr>
            <a:cxnSpLocks/>
            <a:stCxn id="343" idx="1"/>
          </p:cNvCxnSpPr>
          <p:nvPr/>
        </p:nvCxnSpPr>
        <p:spPr>
          <a:xfrm flipH="1">
            <a:off x="1106783" y="1867229"/>
            <a:ext cx="7620743" cy="44285"/>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2" name="Straight Connector 311">
            <a:extLst>
              <a:ext uri="{FF2B5EF4-FFF2-40B4-BE49-F238E27FC236}">
                <a16:creationId xmlns:a16="http://schemas.microsoft.com/office/drawing/2014/main" id="{17425642-43C2-D94B-8558-8B213491E91D}"/>
              </a:ext>
            </a:extLst>
          </p:cNvPr>
          <p:cNvCxnSpPr>
            <a:cxnSpLocks/>
          </p:cNvCxnSpPr>
          <p:nvPr/>
        </p:nvCxnSpPr>
        <p:spPr>
          <a:xfrm flipH="1">
            <a:off x="8654171" y="1865075"/>
            <a:ext cx="34411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3" name="Curved Connector 312">
            <a:extLst>
              <a:ext uri="{FF2B5EF4-FFF2-40B4-BE49-F238E27FC236}">
                <a16:creationId xmlns:a16="http://schemas.microsoft.com/office/drawing/2014/main" id="{F6F6EFC4-2C6E-EB4F-9E4E-9FF97ABB5B58}"/>
              </a:ext>
            </a:extLst>
          </p:cNvPr>
          <p:cNvCxnSpPr>
            <a:cxnSpLocks/>
          </p:cNvCxnSpPr>
          <p:nvPr/>
        </p:nvCxnSpPr>
        <p:spPr>
          <a:xfrm>
            <a:off x="8137552" y="1325563"/>
            <a:ext cx="576038" cy="541880"/>
          </a:xfrm>
          <a:prstGeom prst="curvedConnector3">
            <a:avLst>
              <a:gd name="adj1" fmla="val 50000"/>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4" name="Curved Connector 313">
            <a:extLst>
              <a:ext uri="{FF2B5EF4-FFF2-40B4-BE49-F238E27FC236}">
                <a16:creationId xmlns:a16="http://schemas.microsoft.com/office/drawing/2014/main" id="{A88994DA-23B5-3646-82FE-7D81F07E1E19}"/>
              </a:ext>
            </a:extLst>
          </p:cNvPr>
          <p:cNvCxnSpPr>
            <a:cxnSpLocks/>
          </p:cNvCxnSpPr>
          <p:nvPr/>
        </p:nvCxnSpPr>
        <p:spPr>
          <a:xfrm flipV="1">
            <a:off x="8137552" y="1867443"/>
            <a:ext cx="576038" cy="529156"/>
          </a:xfrm>
          <a:prstGeom prst="curvedConnector3">
            <a:avLst>
              <a:gd name="adj1" fmla="val 50000"/>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5" name="Straight Connector 314">
            <a:extLst>
              <a:ext uri="{FF2B5EF4-FFF2-40B4-BE49-F238E27FC236}">
                <a16:creationId xmlns:a16="http://schemas.microsoft.com/office/drawing/2014/main" id="{4D11FFEA-D8B6-0D48-9052-81FFF483D0F0}"/>
              </a:ext>
            </a:extLst>
          </p:cNvPr>
          <p:cNvCxnSpPr>
            <a:cxnSpLocks/>
          </p:cNvCxnSpPr>
          <p:nvPr/>
        </p:nvCxnSpPr>
        <p:spPr>
          <a:xfrm flipV="1">
            <a:off x="4496612" y="1325729"/>
            <a:ext cx="3683549" cy="22955"/>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6" name="Straight Connector 315">
            <a:extLst>
              <a:ext uri="{FF2B5EF4-FFF2-40B4-BE49-F238E27FC236}">
                <a16:creationId xmlns:a16="http://schemas.microsoft.com/office/drawing/2014/main" id="{D47429CA-BB3F-B346-ADB3-E30B781B1535}"/>
              </a:ext>
            </a:extLst>
          </p:cNvPr>
          <p:cNvCxnSpPr>
            <a:cxnSpLocks/>
          </p:cNvCxnSpPr>
          <p:nvPr/>
        </p:nvCxnSpPr>
        <p:spPr>
          <a:xfrm>
            <a:off x="4496612" y="2399193"/>
            <a:ext cx="364094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17" name="Freeform 316">
            <a:extLst>
              <a:ext uri="{FF2B5EF4-FFF2-40B4-BE49-F238E27FC236}">
                <a16:creationId xmlns:a16="http://schemas.microsoft.com/office/drawing/2014/main" id="{50848BFE-8F86-A04B-8AB5-97B0A9ABE531}"/>
              </a:ext>
            </a:extLst>
          </p:cNvPr>
          <p:cNvSpPr/>
          <p:nvPr/>
        </p:nvSpPr>
        <p:spPr>
          <a:xfrm>
            <a:off x="5898472" y="2396601"/>
            <a:ext cx="938714" cy="404249"/>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Validate unique</a:t>
            </a:r>
            <a:br>
              <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br>
            <a:r>
              <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Support Access Id</a:t>
            </a:r>
          </a:p>
        </p:txBody>
      </p:sp>
      <p:sp>
        <p:nvSpPr>
          <p:cNvPr id="318" name="Rounded Rectangle 317">
            <a:extLst>
              <a:ext uri="{FF2B5EF4-FFF2-40B4-BE49-F238E27FC236}">
                <a16:creationId xmlns:a16="http://schemas.microsoft.com/office/drawing/2014/main" id="{5D725251-C4C4-924C-ADD5-8397405FEA43}"/>
              </a:ext>
            </a:extLst>
          </p:cNvPr>
          <p:cNvSpPr/>
          <p:nvPr/>
        </p:nvSpPr>
        <p:spPr>
          <a:xfrm>
            <a:off x="5803029" y="2341376"/>
            <a:ext cx="99753" cy="99753"/>
          </a:xfrm>
          <a:prstGeom prst="roundRect">
            <a:avLst>
              <a:gd name="adj" fmla="val 50000"/>
            </a:avLst>
          </a:prstGeom>
          <a:solidFill>
            <a:srgbClr val="00BCF2"/>
          </a:solidFill>
          <a:ln>
            <a:solidFill>
              <a:srgbClr val="00BC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320" name="Rounded Rectangle 319">
            <a:extLst>
              <a:ext uri="{FF2B5EF4-FFF2-40B4-BE49-F238E27FC236}">
                <a16:creationId xmlns:a16="http://schemas.microsoft.com/office/drawing/2014/main" id="{8A1F1498-0C0B-0C42-974B-856151470B55}"/>
              </a:ext>
            </a:extLst>
          </p:cNvPr>
          <p:cNvSpPr/>
          <p:nvPr/>
        </p:nvSpPr>
        <p:spPr>
          <a:xfrm>
            <a:off x="6886328" y="2341376"/>
            <a:ext cx="99753" cy="99753"/>
          </a:xfrm>
          <a:prstGeom prst="roundRect">
            <a:avLst>
              <a:gd name="adj" fmla="val 50000"/>
            </a:avLst>
          </a:prstGeom>
          <a:solidFill>
            <a:srgbClr val="00BCF2"/>
          </a:solidFill>
          <a:ln>
            <a:solidFill>
              <a:srgbClr val="00BC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cxnSp>
        <p:nvCxnSpPr>
          <p:cNvPr id="321" name="Curved Connector 320">
            <a:extLst>
              <a:ext uri="{FF2B5EF4-FFF2-40B4-BE49-F238E27FC236}">
                <a16:creationId xmlns:a16="http://schemas.microsoft.com/office/drawing/2014/main" id="{B02DBB76-48BD-0A46-9EAA-BD5BC5AF9B3D}"/>
              </a:ext>
            </a:extLst>
          </p:cNvPr>
          <p:cNvCxnSpPr>
            <a:cxnSpLocks/>
          </p:cNvCxnSpPr>
          <p:nvPr/>
        </p:nvCxnSpPr>
        <p:spPr>
          <a:xfrm rot="10800000" flipV="1">
            <a:off x="3591606" y="1356228"/>
            <a:ext cx="561109" cy="538994"/>
          </a:xfrm>
          <a:prstGeom prst="curvedConnector3">
            <a:avLst>
              <a:gd name="adj1" fmla="val 50000"/>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2" name="Curved Connector 321">
            <a:extLst>
              <a:ext uri="{FF2B5EF4-FFF2-40B4-BE49-F238E27FC236}">
                <a16:creationId xmlns:a16="http://schemas.microsoft.com/office/drawing/2014/main" id="{A5D3F746-A302-FB4C-86E0-403502E78966}"/>
              </a:ext>
            </a:extLst>
          </p:cNvPr>
          <p:cNvCxnSpPr>
            <a:cxnSpLocks/>
          </p:cNvCxnSpPr>
          <p:nvPr/>
        </p:nvCxnSpPr>
        <p:spPr>
          <a:xfrm rot="10800000">
            <a:off x="3591606" y="1895222"/>
            <a:ext cx="561109" cy="520763"/>
          </a:xfrm>
          <a:prstGeom prst="curvedConnector3">
            <a:avLst>
              <a:gd name="adj1" fmla="val 50000"/>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23" name="Rounded Rectangle 322">
            <a:extLst>
              <a:ext uri="{FF2B5EF4-FFF2-40B4-BE49-F238E27FC236}">
                <a16:creationId xmlns:a16="http://schemas.microsoft.com/office/drawing/2014/main" id="{6CA44AB9-D75E-7042-AD9A-22B574427405}"/>
              </a:ext>
            </a:extLst>
          </p:cNvPr>
          <p:cNvSpPr/>
          <p:nvPr/>
        </p:nvSpPr>
        <p:spPr>
          <a:xfrm>
            <a:off x="4140371" y="1153120"/>
            <a:ext cx="411480" cy="414217"/>
          </a:xfrm>
          <a:prstGeom prst="roundRect">
            <a:avLst>
              <a:gd name="adj"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324" name="people_12" title="Icon of three people">
            <a:extLst>
              <a:ext uri="{FF2B5EF4-FFF2-40B4-BE49-F238E27FC236}">
                <a16:creationId xmlns:a16="http://schemas.microsoft.com/office/drawing/2014/main" id="{C583CF1D-BB6F-9C49-8239-370F60050DDE}"/>
              </a:ext>
            </a:extLst>
          </p:cNvPr>
          <p:cNvSpPr>
            <a:spLocks noChangeAspect="1" noEditPoints="1"/>
          </p:cNvSpPr>
          <p:nvPr/>
        </p:nvSpPr>
        <p:spPr bwMode="auto">
          <a:xfrm>
            <a:off x="4216786" y="1272301"/>
            <a:ext cx="258649" cy="220675"/>
          </a:xfrm>
          <a:custGeom>
            <a:avLst/>
            <a:gdLst>
              <a:gd name="T0" fmla="*/ 110 w 349"/>
              <a:gd name="T1" fmla="*/ 142 h 296"/>
              <a:gd name="T2" fmla="*/ 174 w 349"/>
              <a:gd name="T3" fmla="*/ 78 h 296"/>
              <a:gd name="T4" fmla="*/ 238 w 349"/>
              <a:gd name="T5" fmla="*/ 142 h 296"/>
              <a:gd name="T6" fmla="*/ 174 w 349"/>
              <a:gd name="T7" fmla="*/ 206 h 296"/>
              <a:gd name="T8" fmla="*/ 110 w 349"/>
              <a:gd name="T9" fmla="*/ 142 h 296"/>
              <a:gd name="T10" fmla="*/ 264 w 349"/>
              <a:gd name="T11" fmla="*/ 296 h 296"/>
              <a:gd name="T12" fmla="*/ 174 w 349"/>
              <a:gd name="T13" fmla="*/ 207 h 296"/>
              <a:gd name="T14" fmla="*/ 85 w 349"/>
              <a:gd name="T15" fmla="*/ 296 h 296"/>
              <a:gd name="T16" fmla="*/ 56 w 349"/>
              <a:gd name="T17" fmla="*/ 80 h 296"/>
              <a:gd name="T18" fmla="*/ 96 w 349"/>
              <a:gd name="T19" fmla="*/ 40 h 296"/>
              <a:gd name="T20" fmla="*/ 56 w 349"/>
              <a:gd name="T21" fmla="*/ 0 h 296"/>
              <a:gd name="T22" fmla="*/ 16 w 349"/>
              <a:gd name="T23" fmla="*/ 40 h 296"/>
              <a:gd name="T24" fmla="*/ 56 w 349"/>
              <a:gd name="T25" fmla="*/ 80 h 296"/>
              <a:gd name="T26" fmla="*/ 111 w 349"/>
              <a:gd name="T27" fmla="*/ 136 h 296"/>
              <a:gd name="T28" fmla="*/ 56 w 349"/>
              <a:gd name="T29" fmla="*/ 81 h 296"/>
              <a:gd name="T30" fmla="*/ 0 w 349"/>
              <a:gd name="T31" fmla="*/ 136 h 296"/>
              <a:gd name="T32" fmla="*/ 293 w 349"/>
              <a:gd name="T33" fmla="*/ 80 h 296"/>
              <a:gd name="T34" fmla="*/ 333 w 349"/>
              <a:gd name="T35" fmla="*/ 40 h 296"/>
              <a:gd name="T36" fmla="*/ 293 w 349"/>
              <a:gd name="T37" fmla="*/ 0 h 296"/>
              <a:gd name="T38" fmla="*/ 253 w 349"/>
              <a:gd name="T39" fmla="*/ 40 h 296"/>
              <a:gd name="T40" fmla="*/ 293 w 349"/>
              <a:gd name="T41" fmla="*/ 80 h 296"/>
              <a:gd name="T42" fmla="*/ 349 w 349"/>
              <a:gd name="T43" fmla="*/ 136 h 296"/>
              <a:gd name="T44" fmla="*/ 293 w 349"/>
              <a:gd name="T45" fmla="*/ 81 h 296"/>
              <a:gd name="T46" fmla="*/ 237 w 349"/>
              <a:gd name="T47" fmla="*/ 13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9" h="296">
                <a:moveTo>
                  <a:pt x="110" y="142"/>
                </a:moveTo>
                <a:cubicBezTo>
                  <a:pt x="110" y="107"/>
                  <a:pt x="139" y="78"/>
                  <a:pt x="174" y="78"/>
                </a:cubicBezTo>
                <a:cubicBezTo>
                  <a:pt x="210" y="78"/>
                  <a:pt x="238" y="107"/>
                  <a:pt x="238" y="142"/>
                </a:cubicBezTo>
                <a:cubicBezTo>
                  <a:pt x="238" y="177"/>
                  <a:pt x="210" y="206"/>
                  <a:pt x="174" y="206"/>
                </a:cubicBezTo>
                <a:cubicBezTo>
                  <a:pt x="139" y="206"/>
                  <a:pt x="110" y="177"/>
                  <a:pt x="110" y="142"/>
                </a:cubicBezTo>
                <a:close/>
                <a:moveTo>
                  <a:pt x="264" y="296"/>
                </a:moveTo>
                <a:cubicBezTo>
                  <a:pt x="264" y="247"/>
                  <a:pt x="224" y="207"/>
                  <a:pt x="174" y="207"/>
                </a:cubicBezTo>
                <a:cubicBezTo>
                  <a:pt x="125" y="207"/>
                  <a:pt x="85" y="247"/>
                  <a:pt x="85" y="296"/>
                </a:cubicBezTo>
                <a:moveTo>
                  <a:pt x="56" y="80"/>
                </a:moveTo>
                <a:cubicBezTo>
                  <a:pt x="78" y="80"/>
                  <a:pt x="96" y="62"/>
                  <a:pt x="96" y="40"/>
                </a:cubicBezTo>
                <a:cubicBezTo>
                  <a:pt x="96" y="18"/>
                  <a:pt x="78" y="0"/>
                  <a:pt x="56" y="0"/>
                </a:cubicBezTo>
                <a:cubicBezTo>
                  <a:pt x="34" y="0"/>
                  <a:pt x="16" y="18"/>
                  <a:pt x="16" y="40"/>
                </a:cubicBezTo>
                <a:cubicBezTo>
                  <a:pt x="16" y="62"/>
                  <a:pt x="34" y="80"/>
                  <a:pt x="56" y="80"/>
                </a:cubicBezTo>
                <a:close/>
                <a:moveTo>
                  <a:pt x="111" y="136"/>
                </a:moveTo>
                <a:cubicBezTo>
                  <a:pt x="111" y="106"/>
                  <a:pt x="86" y="81"/>
                  <a:pt x="56" y="81"/>
                </a:cubicBezTo>
                <a:cubicBezTo>
                  <a:pt x="25" y="81"/>
                  <a:pt x="0" y="106"/>
                  <a:pt x="0" y="136"/>
                </a:cubicBezTo>
                <a:moveTo>
                  <a:pt x="293" y="80"/>
                </a:moveTo>
                <a:cubicBezTo>
                  <a:pt x="315" y="80"/>
                  <a:pt x="333" y="62"/>
                  <a:pt x="333" y="40"/>
                </a:cubicBezTo>
                <a:cubicBezTo>
                  <a:pt x="333" y="18"/>
                  <a:pt x="315" y="0"/>
                  <a:pt x="293" y="0"/>
                </a:cubicBezTo>
                <a:cubicBezTo>
                  <a:pt x="271" y="0"/>
                  <a:pt x="253" y="18"/>
                  <a:pt x="253" y="40"/>
                </a:cubicBezTo>
                <a:cubicBezTo>
                  <a:pt x="253" y="62"/>
                  <a:pt x="271" y="80"/>
                  <a:pt x="293" y="80"/>
                </a:cubicBezTo>
                <a:close/>
                <a:moveTo>
                  <a:pt x="349" y="136"/>
                </a:moveTo>
                <a:cubicBezTo>
                  <a:pt x="349" y="106"/>
                  <a:pt x="324" y="81"/>
                  <a:pt x="293" y="81"/>
                </a:cubicBezTo>
                <a:cubicBezTo>
                  <a:pt x="262" y="81"/>
                  <a:pt x="237" y="106"/>
                  <a:pt x="237" y="136"/>
                </a:cubicBezTo>
              </a:path>
            </a:pathLst>
          </a:custGeom>
          <a:noFill/>
          <a:ln w="15875" cap="sq">
            <a:solidFill>
              <a:srgbClr val="679AD4"/>
            </a:solidFill>
            <a:prstDash val="solid"/>
            <a:miter lim="800000"/>
            <a:headEnd/>
            <a:tailEnd/>
          </a:ln>
          <a:extLst/>
        </p:spPr>
        <p:txBody>
          <a:bodyPr vert="horz" wrap="square" lIns="79490" tIns="39745" rIns="79490" bIns="39745" numCol="1" anchor="t" anchorCtr="0" compatLnSpc="1">
            <a:prstTxWarp prst="textNoShape">
              <a:avLst/>
            </a:prstTxWarp>
          </a:bodyPr>
          <a:lstStyle/>
          <a:p>
            <a:pPr marL="0" marR="0" lvl="0" indent="0" algn="l" defTabSz="914342" rtl="0" eaLnBrk="1" fontAlgn="auto" latinLnBrk="0" hangingPunct="1">
              <a:lnSpc>
                <a:spcPct val="100000"/>
              </a:lnSpc>
              <a:spcBef>
                <a:spcPts val="0"/>
              </a:spcBef>
              <a:spcAft>
                <a:spcPts val="0"/>
              </a:spcAft>
              <a:buClrTx/>
              <a:buSzTx/>
              <a:buFontTx/>
              <a:buNone/>
              <a:tabLst/>
              <a:defRPr/>
            </a:pPr>
            <a:endParaRPr kumimoji="0" lang="en-US" sz="818"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endParaRPr>
          </a:p>
        </p:txBody>
      </p:sp>
      <p:sp>
        <p:nvSpPr>
          <p:cNvPr id="325" name="Rounded Rectangle 324">
            <a:extLst>
              <a:ext uri="{FF2B5EF4-FFF2-40B4-BE49-F238E27FC236}">
                <a16:creationId xmlns:a16="http://schemas.microsoft.com/office/drawing/2014/main" id="{3ED700CA-819F-1140-A9F4-D7F383B6A8CA}"/>
              </a:ext>
            </a:extLst>
          </p:cNvPr>
          <p:cNvSpPr/>
          <p:nvPr/>
        </p:nvSpPr>
        <p:spPr>
          <a:xfrm>
            <a:off x="4140371" y="1678790"/>
            <a:ext cx="411480" cy="414217"/>
          </a:xfrm>
          <a:prstGeom prst="roundRect">
            <a:avLst>
              <a:gd name="adj"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326" name="people_4" title="Icon of a person">
            <a:extLst>
              <a:ext uri="{FF2B5EF4-FFF2-40B4-BE49-F238E27FC236}">
                <a16:creationId xmlns:a16="http://schemas.microsoft.com/office/drawing/2014/main" id="{4D1DA621-61F1-5843-8825-52BFB8DFB9DB}"/>
              </a:ext>
            </a:extLst>
          </p:cNvPr>
          <p:cNvSpPr>
            <a:spLocks noChangeAspect="1" noEditPoints="1"/>
          </p:cNvSpPr>
          <p:nvPr/>
        </p:nvSpPr>
        <p:spPr bwMode="auto">
          <a:xfrm>
            <a:off x="4255254" y="1771177"/>
            <a:ext cx="181713" cy="203152"/>
          </a:xfrm>
          <a:custGeom>
            <a:avLst/>
            <a:gdLst>
              <a:gd name="T0" fmla="*/ 48 w 246"/>
              <a:gd name="T1" fmla="*/ 76 h 275"/>
              <a:gd name="T2" fmla="*/ 124 w 246"/>
              <a:gd name="T3" fmla="*/ 0 h 275"/>
              <a:gd name="T4" fmla="*/ 201 w 246"/>
              <a:gd name="T5" fmla="*/ 76 h 275"/>
              <a:gd name="T6" fmla="*/ 124 w 246"/>
              <a:gd name="T7" fmla="*/ 152 h 275"/>
              <a:gd name="T8" fmla="*/ 48 w 246"/>
              <a:gd name="T9" fmla="*/ 76 h 275"/>
              <a:gd name="T10" fmla="*/ 246 w 246"/>
              <a:gd name="T11" fmla="*/ 275 h 275"/>
              <a:gd name="T12" fmla="*/ 123 w 246"/>
              <a:gd name="T13" fmla="*/ 152 h 275"/>
              <a:gd name="T14" fmla="*/ 0 w 246"/>
              <a:gd name="T15" fmla="*/ 275 h 2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275">
                <a:moveTo>
                  <a:pt x="48" y="76"/>
                </a:moveTo>
                <a:cubicBezTo>
                  <a:pt x="48" y="34"/>
                  <a:pt x="82" y="0"/>
                  <a:pt x="124" y="0"/>
                </a:cubicBezTo>
                <a:cubicBezTo>
                  <a:pt x="166" y="0"/>
                  <a:pt x="201" y="34"/>
                  <a:pt x="201" y="76"/>
                </a:cubicBezTo>
                <a:cubicBezTo>
                  <a:pt x="201" y="118"/>
                  <a:pt x="166" y="152"/>
                  <a:pt x="124" y="152"/>
                </a:cubicBezTo>
                <a:cubicBezTo>
                  <a:pt x="82" y="152"/>
                  <a:pt x="48" y="118"/>
                  <a:pt x="48" y="76"/>
                </a:cubicBezTo>
                <a:close/>
                <a:moveTo>
                  <a:pt x="246" y="275"/>
                </a:moveTo>
                <a:cubicBezTo>
                  <a:pt x="246" y="207"/>
                  <a:pt x="191" y="152"/>
                  <a:pt x="123" y="152"/>
                </a:cubicBezTo>
                <a:cubicBezTo>
                  <a:pt x="55" y="152"/>
                  <a:pt x="0" y="207"/>
                  <a:pt x="0" y="275"/>
                </a:cubicBezTo>
              </a:path>
            </a:pathLst>
          </a:custGeom>
          <a:noFill/>
          <a:ln w="15875" cap="sq">
            <a:solidFill>
              <a:srgbClr val="679AD4"/>
            </a:solidFill>
            <a:prstDash val="solid"/>
            <a:miter lim="800000"/>
            <a:headEnd/>
            <a:tailEnd/>
          </a:ln>
          <a:extLst/>
        </p:spPr>
        <p:txBody>
          <a:bodyPr vert="horz" wrap="square" lIns="79490" tIns="39745" rIns="79490" bIns="39745" numCol="1" anchor="t" anchorCtr="0" compatLnSpc="1">
            <a:prstTxWarp prst="textNoShape">
              <a:avLst/>
            </a:prstTxWarp>
          </a:bodyPr>
          <a:lstStyle/>
          <a:p>
            <a:pPr marL="0" marR="0" lvl="0" indent="0" algn="l" defTabSz="914342" rtl="0" eaLnBrk="1" fontAlgn="auto" latinLnBrk="0" hangingPunct="1">
              <a:lnSpc>
                <a:spcPct val="100000"/>
              </a:lnSpc>
              <a:spcBef>
                <a:spcPts val="0"/>
              </a:spcBef>
              <a:spcAft>
                <a:spcPts val="0"/>
              </a:spcAft>
              <a:buClrTx/>
              <a:buSzTx/>
              <a:buFontTx/>
              <a:buNone/>
              <a:tabLst/>
              <a:defRPr/>
            </a:pPr>
            <a:endParaRPr kumimoji="0" lang="en-US" sz="818"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endParaRPr>
          </a:p>
        </p:txBody>
      </p:sp>
      <p:sp>
        <p:nvSpPr>
          <p:cNvPr id="327" name="Rounded Rectangle 326">
            <a:extLst>
              <a:ext uri="{FF2B5EF4-FFF2-40B4-BE49-F238E27FC236}">
                <a16:creationId xmlns:a16="http://schemas.microsoft.com/office/drawing/2014/main" id="{9B97FE0D-E47D-E44F-9CF2-41FD2B10AB73}"/>
              </a:ext>
            </a:extLst>
          </p:cNvPr>
          <p:cNvSpPr/>
          <p:nvPr/>
        </p:nvSpPr>
        <p:spPr>
          <a:xfrm>
            <a:off x="4140371" y="2203629"/>
            <a:ext cx="411480" cy="41421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328" name="Telemarketer_E7B9" title="Icon of a person wearing a headset">
            <a:extLst>
              <a:ext uri="{FF2B5EF4-FFF2-40B4-BE49-F238E27FC236}">
                <a16:creationId xmlns:a16="http://schemas.microsoft.com/office/drawing/2014/main" id="{C4ADAA00-3CE6-4E43-92F6-F7A52ED153D5}"/>
              </a:ext>
            </a:extLst>
          </p:cNvPr>
          <p:cNvSpPr>
            <a:spLocks noChangeAspect="1" noEditPoints="1"/>
          </p:cNvSpPr>
          <p:nvPr/>
        </p:nvSpPr>
        <p:spPr bwMode="auto">
          <a:xfrm>
            <a:off x="4256270" y="2307477"/>
            <a:ext cx="179681" cy="214293"/>
          </a:xfrm>
          <a:custGeom>
            <a:avLst/>
            <a:gdLst>
              <a:gd name="T0" fmla="*/ 0 w 3250"/>
              <a:gd name="T1" fmla="*/ 3875 h 3875"/>
              <a:gd name="T2" fmla="*/ 1625 w 3250"/>
              <a:gd name="T3" fmla="*/ 2250 h 3875"/>
              <a:gd name="T4" fmla="*/ 3250 w 3250"/>
              <a:gd name="T5" fmla="*/ 3875 h 3875"/>
              <a:gd name="T6" fmla="*/ 750 w 3250"/>
              <a:gd name="T7" fmla="*/ 1750 h 3875"/>
              <a:gd name="T8" fmla="*/ 750 w 3250"/>
              <a:gd name="T9" fmla="*/ 750 h 3875"/>
              <a:gd name="T10" fmla="*/ 500 w 3250"/>
              <a:gd name="T11" fmla="*/ 500 h 3875"/>
              <a:gd name="T12" fmla="*/ 250 w 3250"/>
              <a:gd name="T13" fmla="*/ 750 h 3875"/>
              <a:gd name="T14" fmla="*/ 250 w 3250"/>
              <a:gd name="T15" fmla="*/ 1500 h 3875"/>
              <a:gd name="T16" fmla="*/ 500 w 3250"/>
              <a:gd name="T17" fmla="*/ 1750 h 3875"/>
              <a:gd name="T18" fmla="*/ 1500 w 3250"/>
              <a:gd name="T19" fmla="*/ 1750 h 3875"/>
              <a:gd name="T20" fmla="*/ 690 w 3250"/>
              <a:gd name="T21" fmla="*/ 1751 h 3875"/>
              <a:gd name="T22" fmla="*/ 1625 w 3250"/>
              <a:gd name="T23" fmla="*/ 2250 h 3875"/>
              <a:gd name="T24" fmla="*/ 2750 w 3250"/>
              <a:gd name="T25" fmla="*/ 1125 h 3875"/>
              <a:gd name="T26" fmla="*/ 1625 w 3250"/>
              <a:gd name="T27" fmla="*/ 0 h 3875"/>
              <a:gd name="T28" fmla="*/ 689 w 3250"/>
              <a:gd name="T29" fmla="*/ 500 h 38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50" h="3875">
                <a:moveTo>
                  <a:pt x="0" y="3875"/>
                </a:moveTo>
                <a:cubicBezTo>
                  <a:pt x="0" y="2978"/>
                  <a:pt x="728" y="2250"/>
                  <a:pt x="1625" y="2250"/>
                </a:cubicBezTo>
                <a:cubicBezTo>
                  <a:pt x="2522" y="2250"/>
                  <a:pt x="3250" y="2978"/>
                  <a:pt x="3250" y="3875"/>
                </a:cubicBezTo>
                <a:moveTo>
                  <a:pt x="750" y="1750"/>
                </a:moveTo>
                <a:cubicBezTo>
                  <a:pt x="750" y="750"/>
                  <a:pt x="750" y="750"/>
                  <a:pt x="750" y="750"/>
                </a:cubicBezTo>
                <a:cubicBezTo>
                  <a:pt x="750" y="612"/>
                  <a:pt x="638" y="500"/>
                  <a:pt x="500" y="500"/>
                </a:cubicBezTo>
                <a:cubicBezTo>
                  <a:pt x="362" y="500"/>
                  <a:pt x="250" y="612"/>
                  <a:pt x="250" y="750"/>
                </a:cubicBezTo>
                <a:cubicBezTo>
                  <a:pt x="250" y="1500"/>
                  <a:pt x="250" y="1500"/>
                  <a:pt x="250" y="1500"/>
                </a:cubicBezTo>
                <a:cubicBezTo>
                  <a:pt x="250" y="1638"/>
                  <a:pt x="362" y="1750"/>
                  <a:pt x="500" y="1750"/>
                </a:cubicBezTo>
                <a:cubicBezTo>
                  <a:pt x="1500" y="1750"/>
                  <a:pt x="1500" y="1750"/>
                  <a:pt x="1500" y="1750"/>
                </a:cubicBezTo>
                <a:moveTo>
                  <a:pt x="690" y="1751"/>
                </a:moveTo>
                <a:cubicBezTo>
                  <a:pt x="892" y="2052"/>
                  <a:pt x="1235" y="2250"/>
                  <a:pt x="1625" y="2250"/>
                </a:cubicBezTo>
                <a:cubicBezTo>
                  <a:pt x="2246" y="2250"/>
                  <a:pt x="2750" y="1746"/>
                  <a:pt x="2750" y="1125"/>
                </a:cubicBezTo>
                <a:cubicBezTo>
                  <a:pt x="2750" y="504"/>
                  <a:pt x="2246" y="0"/>
                  <a:pt x="1625" y="0"/>
                </a:cubicBezTo>
                <a:cubicBezTo>
                  <a:pt x="1235" y="0"/>
                  <a:pt x="891" y="199"/>
                  <a:pt x="689" y="500"/>
                </a:cubicBezTo>
              </a:path>
            </a:pathLst>
          </a:custGeom>
          <a:noFill/>
          <a:ln w="15875" cap="sq">
            <a:solidFill>
              <a:srgbClr val="00BCF2"/>
            </a:solidFill>
            <a:prstDash val="solid"/>
            <a:miter lim="800000"/>
            <a:headEnd/>
            <a:tailEnd/>
          </a:ln>
          <a:extLst/>
        </p:spPr>
        <p:txBody>
          <a:bodyPr vert="horz" wrap="square" lIns="79490" tIns="39745" rIns="79490" bIns="39745" numCol="1" anchor="t" anchorCtr="0" compatLnSpc="1">
            <a:prstTxWarp prst="textNoShape">
              <a:avLst/>
            </a:prstTxWarp>
          </a:bodyPr>
          <a:lstStyle/>
          <a:p>
            <a:pPr marL="0" marR="0" lvl="0" indent="0" algn="l" defTabSz="914342" rtl="0" eaLnBrk="1" fontAlgn="auto" latinLnBrk="0" hangingPunct="1">
              <a:lnSpc>
                <a:spcPct val="100000"/>
              </a:lnSpc>
              <a:spcBef>
                <a:spcPts val="0"/>
              </a:spcBef>
              <a:spcAft>
                <a:spcPts val="0"/>
              </a:spcAft>
              <a:buClrTx/>
              <a:buSzTx/>
              <a:buFontTx/>
              <a:buNone/>
              <a:tabLst/>
              <a:defRPr/>
            </a:pPr>
            <a:endParaRPr kumimoji="0" lang="en-US" sz="695" b="0" i="0" u="none" strike="noStrike" kern="1200" cap="none" spc="0" normalizeH="0" baseline="0" noProof="0">
              <a:ln>
                <a:noFill/>
              </a:ln>
              <a:solidFill>
                <a:prstClr val="black"/>
              </a:solidFill>
              <a:effectLst/>
              <a:uLnTx/>
              <a:uFillTx/>
              <a:latin typeface="Calibri" panose="020F0502020204030204"/>
              <a:ea typeface="+mn-ea"/>
              <a:cs typeface="+mn-cs"/>
            </a:endParaRPr>
          </a:p>
        </p:txBody>
      </p:sp>
      <p:cxnSp>
        <p:nvCxnSpPr>
          <p:cNvPr id="329" name="Straight Connector 328">
            <a:extLst>
              <a:ext uri="{FF2B5EF4-FFF2-40B4-BE49-F238E27FC236}">
                <a16:creationId xmlns:a16="http://schemas.microsoft.com/office/drawing/2014/main" id="{7EABEB3D-72FC-6B42-BD2C-0FD6E07CA28D}"/>
              </a:ext>
            </a:extLst>
          </p:cNvPr>
          <p:cNvCxnSpPr>
            <a:cxnSpLocks/>
          </p:cNvCxnSpPr>
          <p:nvPr/>
        </p:nvCxnSpPr>
        <p:spPr>
          <a:xfrm flipH="1">
            <a:off x="3204710" y="1895221"/>
            <a:ext cx="40845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31" name="Rounded Rectangle 330">
            <a:extLst>
              <a:ext uri="{FF2B5EF4-FFF2-40B4-BE49-F238E27FC236}">
                <a16:creationId xmlns:a16="http://schemas.microsoft.com/office/drawing/2014/main" id="{D1432100-7643-1A49-A1D4-3E5FCA8D6493}"/>
              </a:ext>
            </a:extLst>
          </p:cNvPr>
          <p:cNvSpPr/>
          <p:nvPr/>
        </p:nvSpPr>
        <p:spPr>
          <a:xfrm>
            <a:off x="5809264" y="1830457"/>
            <a:ext cx="87284" cy="88710"/>
          </a:xfrm>
          <a:prstGeom prst="roundRect">
            <a:avLst>
              <a:gd name="adj"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srgbClr val="5B9BD5">
                  <a:lumMod val="50000"/>
                </a:srgbClr>
              </a:solidFill>
              <a:effectLst/>
              <a:uLnTx/>
              <a:uFillTx/>
              <a:latin typeface="Segoe UI" panose="020B0502040204020203" pitchFamily="34" charset="0"/>
              <a:ea typeface="+mn-ea"/>
              <a:cs typeface="Segoe UI" panose="020B0502040204020203" pitchFamily="34" charset="0"/>
            </a:endParaRPr>
          </a:p>
        </p:txBody>
      </p:sp>
      <p:sp>
        <p:nvSpPr>
          <p:cNvPr id="334" name="Freeform 333">
            <a:extLst>
              <a:ext uri="{FF2B5EF4-FFF2-40B4-BE49-F238E27FC236}">
                <a16:creationId xmlns:a16="http://schemas.microsoft.com/office/drawing/2014/main" id="{50848BFE-8F86-A04B-8AB5-97B0A9ABE531}"/>
              </a:ext>
            </a:extLst>
          </p:cNvPr>
          <p:cNvSpPr/>
          <p:nvPr/>
        </p:nvSpPr>
        <p:spPr>
          <a:xfrm>
            <a:off x="5140989" y="2351621"/>
            <a:ext cx="542605" cy="404249"/>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ctr"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Register</a:t>
            </a:r>
          </a:p>
        </p:txBody>
      </p:sp>
      <p:sp>
        <p:nvSpPr>
          <p:cNvPr id="335" name="Freeform 334">
            <a:extLst>
              <a:ext uri="{FF2B5EF4-FFF2-40B4-BE49-F238E27FC236}">
                <a16:creationId xmlns:a16="http://schemas.microsoft.com/office/drawing/2014/main" id="{50848BFE-8F86-A04B-8AB5-97B0A9ABE531}"/>
              </a:ext>
            </a:extLst>
          </p:cNvPr>
          <p:cNvSpPr/>
          <p:nvPr/>
        </p:nvSpPr>
        <p:spPr>
          <a:xfrm>
            <a:off x="5142095" y="1788808"/>
            <a:ext cx="542605" cy="404249"/>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ctr"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Register</a:t>
            </a:r>
          </a:p>
        </p:txBody>
      </p:sp>
      <p:sp>
        <p:nvSpPr>
          <p:cNvPr id="336" name="Freeform 335">
            <a:extLst>
              <a:ext uri="{FF2B5EF4-FFF2-40B4-BE49-F238E27FC236}">
                <a16:creationId xmlns:a16="http://schemas.microsoft.com/office/drawing/2014/main" id="{50848BFE-8F86-A04B-8AB5-97B0A9ABE531}"/>
              </a:ext>
            </a:extLst>
          </p:cNvPr>
          <p:cNvSpPr/>
          <p:nvPr/>
        </p:nvSpPr>
        <p:spPr>
          <a:xfrm>
            <a:off x="5149868" y="1263145"/>
            <a:ext cx="542605" cy="404249"/>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ctr"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Register</a:t>
            </a:r>
          </a:p>
        </p:txBody>
      </p:sp>
      <p:sp>
        <p:nvSpPr>
          <p:cNvPr id="339" name="Rounded Rectangle 338">
            <a:extLst>
              <a:ext uri="{FF2B5EF4-FFF2-40B4-BE49-F238E27FC236}">
                <a16:creationId xmlns:a16="http://schemas.microsoft.com/office/drawing/2014/main" id="{3ED700CA-819F-1140-A9F4-D7F383B6A8CA}"/>
              </a:ext>
            </a:extLst>
          </p:cNvPr>
          <p:cNvSpPr/>
          <p:nvPr/>
        </p:nvSpPr>
        <p:spPr>
          <a:xfrm>
            <a:off x="2943319" y="1666685"/>
            <a:ext cx="411480" cy="414217"/>
          </a:xfrm>
          <a:prstGeom prst="roundRect">
            <a:avLst>
              <a:gd name="adj"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341" name="mail" title="Icon of an envelope">
            <a:extLst>
              <a:ext uri="{FF2B5EF4-FFF2-40B4-BE49-F238E27FC236}">
                <a16:creationId xmlns:a16="http://schemas.microsoft.com/office/drawing/2014/main" id="{6D0D99B2-78FB-4F2C-BF13-1D0BF987D28A}"/>
              </a:ext>
            </a:extLst>
          </p:cNvPr>
          <p:cNvSpPr>
            <a:spLocks noChangeAspect="1" noEditPoints="1"/>
          </p:cNvSpPr>
          <p:nvPr/>
        </p:nvSpPr>
        <p:spPr bwMode="auto">
          <a:xfrm>
            <a:off x="3043930" y="1801263"/>
            <a:ext cx="210259" cy="131028"/>
          </a:xfrm>
          <a:custGeom>
            <a:avLst/>
            <a:gdLst>
              <a:gd name="T0" fmla="*/ 245 w 245"/>
              <a:gd name="T1" fmla="*/ 75 h 147"/>
              <a:gd name="T2" fmla="*/ 245 w 245"/>
              <a:gd name="T3" fmla="*/ 147 h 147"/>
              <a:gd name="T4" fmla="*/ 0 w 245"/>
              <a:gd name="T5" fmla="*/ 147 h 147"/>
              <a:gd name="T6" fmla="*/ 0 w 245"/>
              <a:gd name="T7" fmla="*/ 0 h 147"/>
              <a:gd name="T8" fmla="*/ 245 w 245"/>
              <a:gd name="T9" fmla="*/ 0 h 147"/>
              <a:gd name="T10" fmla="*/ 245 w 245"/>
              <a:gd name="T11" fmla="*/ 75 h 147"/>
              <a:gd name="T12" fmla="*/ 0 w 245"/>
              <a:gd name="T13" fmla="*/ 0 h 147"/>
              <a:gd name="T14" fmla="*/ 123 w 245"/>
              <a:gd name="T15" fmla="*/ 73 h 147"/>
              <a:gd name="T16" fmla="*/ 245 w 245"/>
              <a:gd name="T1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5" h="147">
                <a:moveTo>
                  <a:pt x="245" y="75"/>
                </a:moveTo>
                <a:lnTo>
                  <a:pt x="245" y="147"/>
                </a:lnTo>
                <a:lnTo>
                  <a:pt x="0" y="147"/>
                </a:lnTo>
                <a:lnTo>
                  <a:pt x="0" y="0"/>
                </a:lnTo>
                <a:lnTo>
                  <a:pt x="245" y="0"/>
                </a:lnTo>
                <a:lnTo>
                  <a:pt x="245" y="75"/>
                </a:lnTo>
                <a:moveTo>
                  <a:pt x="0" y="0"/>
                </a:moveTo>
                <a:lnTo>
                  <a:pt x="123" y="73"/>
                </a:lnTo>
                <a:lnTo>
                  <a:pt x="245" y="0"/>
                </a:lnTo>
              </a:path>
            </a:pathLst>
          </a:custGeom>
          <a:noFill/>
          <a:ln w="15875" cap="sq">
            <a:solidFill>
              <a:srgbClr val="679AD4"/>
            </a:solidFill>
            <a:prstDash val="solid"/>
            <a:miter lim="800000"/>
            <a:headEnd/>
            <a:tailEnd/>
          </a:ln>
          <a:extLst/>
        </p:spPr>
        <p:txBody>
          <a:bodyPr vert="horz" wrap="square" lIns="79490" tIns="39745" rIns="79490" bIns="39745" numCol="1" anchor="t" anchorCtr="0" compatLnSpc="1">
            <a:prstTxWarp prst="textNoShape">
              <a:avLst/>
            </a:prstTxWarp>
          </a:bodyPr>
          <a:lstStyle/>
          <a:p>
            <a:pPr marL="0" marR="0" lvl="0" indent="0" algn="ctr" defTabSz="914342" rtl="0" eaLnBrk="1" fontAlgn="auto" latinLnBrk="0" hangingPunct="1">
              <a:lnSpc>
                <a:spcPct val="100000"/>
              </a:lnSpc>
              <a:spcBef>
                <a:spcPts val="0"/>
              </a:spcBef>
              <a:spcAft>
                <a:spcPts val="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343" name="Rounded Rectangle 342">
            <a:extLst>
              <a:ext uri="{FF2B5EF4-FFF2-40B4-BE49-F238E27FC236}">
                <a16:creationId xmlns:a16="http://schemas.microsoft.com/office/drawing/2014/main" id="{5D725251-C4C4-924C-ADD5-8397405FEA43}"/>
              </a:ext>
            </a:extLst>
          </p:cNvPr>
          <p:cNvSpPr/>
          <p:nvPr/>
        </p:nvSpPr>
        <p:spPr>
          <a:xfrm>
            <a:off x="8727525" y="1817352"/>
            <a:ext cx="99753" cy="99753"/>
          </a:xfrm>
          <a:prstGeom prst="roundRect">
            <a:avLst>
              <a:gd name="adj" fmla="val 50000"/>
            </a:avLst>
          </a:prstGeom>
          <a:solidFill>
            <a:srgbClr val="00BCF2"/>
          </a:solidFill>
          <a:ln>
            <a:solidFill>
              <a:srgbClr val="00BC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347" name="Rounded Rectangle 346">
            <a:extLst>
              <a:ext uri="{FF2B5EF4-FFF2-40B4-BE49-F238E27FC236}">
                <a16:creationId xmlns:a16="http://schemas.microsoft.com/office/drawing/2014/main" id="{D1432100-7643-1A49-A1D4-3E5FCA8D6493}"/>
              </a:ext>
            </a:extLst>
          </p:cNvPr>
          <p:cNvSpPr/>
          <p:nvPr/>
        </p:nvSpPr>
        <p:spPr>
          <a:xfrm>
            <a:off x="5105171" y="1315874"/>
            <a:ext cx="87284" cy="88710"/>
          </a:xfrm>
          <a:prstGeom prst="roundRect">
            <a:avLst>
              <a:gd name="adj"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srgbClr val="5B9BD5">
                  <a:lumMod val="50000"/>
                </a:srgbClr>
              </a:solidFill>
              <a:effectLst/>
              <a:uLnTx/>
              <a:uFillTx/>
              <a:latin typeface="Segoe UI" panose="020B0502040204020203" pitchFamily="34" charset="0"/>
              <a:ea typeface="+mn-ea"/>
              <a:cs typeface="Segoe UI" panose="020B0502040204020203" pitchFamily="34" charset="0"/>
            </a:endParaRPr>
          </a:p>
        </p:txBody>
      </p:sp>
      <p:sp>
        <p:nvSpPr>
          <p:cNvPr id="348" name="Rounded Rectangle 347">
            <a:extLst>
              <a:ext uri="{FF2B5EF4-FFF2-40B4-BE49-F238E27FC236}">
                <a16:creationId xmlns:a16="http://schemas.microsoft.com/office/drawing/2014/main" id="{D1432100-7643-1A49-A1D4-3E5FCA8D6493}"/>
              </a:ext>
            </a:extLst>
          </p:cNvPr>
          <p:cNvSpPr/>
          <p:nvPr/>
        </p:nvSpPr>
        <p:spPr>
          <a:xfrm>
            <a:off x="5105171" y="1850407"/>
            <a:ext cx="87284" cy="88710"/>
          </a:xfrm>
          <a:prstGeom prst="roundRect">
            <a:avLst>
              <a:gd name="adj"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srgbClr val="5B9BD5">
                  <a:lumMod val="50000"/>
                </a:srgbClr>
              </a:solidFill>
              <a:effectLst/>
              <a:uLnTx/>
              <a:uFillTx/>
              <a:latin typeface="Segoe UI" panose="020B0502040204020203" pitchFamily="34" charset="0"/>
              <a:ea typeface="+mn-ea"/>
              <a:cs typeface="Segoe UI" panose="020B0502040204020203" pitchFamily="34" charset="0"/>
            </a:endParaRPr>
          </a:p>
        </p:txBody>
      </p:sp>
      <p:sp>
        <p:nvSpPr>
          <p:cNvPr id="349" name="Rounded Rectangle 348">
            <a:extLst>
              <a:ext uri="{FF2B5EF4-FFF2-40B4-BE49-F238E27FC236}">
                <a16:creationId xmlns:a16="http://schemas.microsoft.com/office/drawing/2014/main" id="{D1432100-7643-1A49-A1D4-3E5FCA8D6493}"/>
              </a:ext>
            </a:extLst>
          </p:cNvPr>
          <p:cNvSpPr/>
          <p:nvPr/>
        </p:nvSpPr>
        <p:spPr>
          <a:xfrm>
            <a:off x="5051708" y="2366067"/>
            <a:ext cx="99753" cy="99753"/>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srgbClr val="5B9BD5">
                  <a:lumMod val="50000"/>
                </a:srgbClr>
              </a:solidFill>
              <a:effectLst/>
              <a:uLnTx/>
              <a:uFillTx/>
              <a:latin typeface="Segoe UI" panose="020B0502040204020203" pitchFamily="34" charset="0"/>
              <a:ea typeface="+mn-ea"/>
              <a:cs typeface="Segoe UI" panose="020B0502040204020203" pitchFamily="34" charset="0"/>
            </a:endParaRPr>
          </a:p>
        </p:txBody>
      </p:sp>
      <p:sp>
        <p:nvSpPr>
          <p:cNvPr id="350" name="Freeform 349">
            <a:extLst>
              <a:ext uri="{FF2B5EF4-FFF2-40B4-BE49-F238E27FC236}">
                <a16:creationId xmlns:a16="http://schemas.microsoft.com/office/drawing/2014/main" id="{50848BFE-8F86-A04B-8AB5-97B0A9ABE531}"/>
              </a:ext>
            </a:extLst>
          </p:cNvPr>
          <p:cNvSpPr/>
          <p:nvPr/>
        </p:nvSpPr>
        <p:spPr>
          <a:xfrm>
            <a:off x="8847105" y="1897363"/>
            <a:ext cx="543653" cy="404249"/>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View Support Requests</a:t>
            </a:r>
          </a:p>
        </p:txBody>
      </p:sp>
      <p:sp>
        <p:nvSpPr>
          <p:cNvPr id="351" name="Freeform 350">
            <a:extLst>
              <a:ext uri="{FF2B5EF4-FFF2-40B4-BE49-F238E27FC236}">
                <a16:creationId xmlns:a16="http://schemas.microsoft.com/office/drawing/2014/main" id="{50848BFE-8F86-A04B-8AB5-97B0A9ABE531}"/>
              </a:ext>
            </a:extLst>
          </p:cNvPr>
          <p:cNvSpPr/>
          <p:nvPr/>
        </p:nvSpPr>
        <p:spPr>
          <a:xfrm>
            <a:off x="9464660" y="1855067"/>
            <a:ext cx="752797" cy="404249"/>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Complete Welcome Plan</a:t>
            </a:r>
          </a:p>
        </p:txBody>
      </p:sp>
      <p:sp>
        <p:nvSpPr>
          <p:cNvPr id="352" name="Freeform 351">
            <a:extLst>
              <a:ext uri="{FF2B5EF4-FFF2-40B4-BE49-F238E27FC236}">
                <a16:creationId xmlns:a16="http://schemas.microsoft.com/office/drawing/2014/main" id="{50848BFE-8F86-A04B-8AB5-97B0A9ABE531}"/>
              </a:ext>
            </a:extLst>
          </p:cNvPr>
          <p:cNvSpPr/>
          <p:nvPr/>
        </p:nvSpPr>
        <p:spPr>
          <a:xfrm>
            <a:off x="10220769" y="1823175"/>
            <a:ext cx="543653" cy="404249"/>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Explore</a:t>
            </a:r>
          </a:p>
        </p:txBody>
      </p:sp>
      <p:cxnSp>
        <p:nvCxnSpPr>
          <p:cNvPr id="354" name="Straight Connector 353">
            <a:extLst>
              <a:ext uri="{FF2B5EF4-FFF2-40B4-BE49-F238E27FC236}">
                <a16:creationId xmlns:a16="http://schemas.microsoft.com/office/drawing/2014/main" id="{D47429CA-BB3F-B346-ADB3-E30B781B1535}"/>
              </a:ext>
            </a:extLst>
          </p:cNvPr>
          <p:cNvCxnSpPr>
            <a:cxnSpLocks/>
          </p:cNvCxnSpPr>
          <p:nvPr/>
        </p:nvCxnSpPr>
        <p:spPr>
          <a:xfrm>
            <a:off x="8942461" y="1865891"/>
            <a:ext cx="245517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5" name="Freeform 354">
            <a:extLst>
              <a:ext uri="{FF2B5EF4-FFF2-40B4-BE49-F238E27FC236}">
                <a16:creationId xmlns:a16="http://schemas.microsoft.com/office/drawing/2014/main" id="{50848BFE-8F86-A04B-8AB5-97B0A9ABE531}"/>
              </a:ext>
            </a:extLst>
          </p:cNvPr>
          <p:cNvSpPr/>
          <p:nvPr/>
        </p:nvSpPr>
        <p:spPr>
          <a:xfrm>
            <a:off x="4576333" y="2376010"/>
            <a:ext cx="542605" cy="404249"/>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Support Contact</a:t>
            </a:r>
          </a:p>
        </p:txBody>
      </p:sp>
      <p:sp>
        <p:nvSpPr>
          <p:cNvPr id="356" name="Freeform 355">
            <a:extLst>
              <a:ext uri="{FF2B5EF4-FFF2-40B4-BE49-F238E27FC236}">
                <a16:creationId xmlns:a16="http://schemas.microsoft.com/office/drawing/2014/main" id="{50848BFE-8F86-A04B-8AB5-97B0A9ABE531}"/>
              </a:ext>
            </a:extLst>
          </p:cNvPr>
          <p:cNvSpPr/>
          <p:nvPr/>
        </p:nvSpPr>
        <p:spPr>
          <a:xfrm>
            <a:off x="4546469" y="1850341"/>
            <a:ext cx="699030" cy="462105"/>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Azure Owner /Contributor</a:t>
            </a:r>
          </a:p>
        </p:txBody>
      </p:sp>
      <p:sp>
        <p:nvSpPr>
          <p:cNvPr id="357" name="Freeform 356">
            <a:extLst>
              <a:ext uri="{FF2B5EF4-FFF2-40B4-BE49-F238E27FC236}">
                <a16:creationId xmlns:a16="http://schemas.microsoft.com/office/drawing/2014/main" id="{50848BFE-8F86-A04B-8AB5-97B0A9ABE531}"/>
              </a:ext>
            </a:extLst>
          </p:cNvPr>
          <p:cNvSpPr/>
          <p:nvPr/>
        </p:nvSpPr>
        <p:spPr>
          <a:xfrm>
            <a:off x="4576333" y="1248928"/>
            <a:ext cx="542605" cy="404249"/>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Users</a:t>
            </a:r>
          </a:p>
        </p:txBody>
      </p:sp>
      <p:sp>
        <p:nvSpPr>
          <p:cNvPr id="358" name="Freeform 357">
            <a:extLst>
              <a:ext uri="{FF2B5EF4-FFF2-40B4-BE49-F238E27FC236}">
                <a16:creationId xmlns:a16="http://schemas.microsoft.com/office/drawing/2014/main" id="{50848BFE-8F86-A04B-8AB5-97B0A9ABE531}"/>
              </a:ext>
            </a:extLst>
          </p:cNvPr>
          <p:cNvSpPr/>
          <p:nvPr/>
        </p:nvSpPr>
        <p:spPr>
          <a:xfrm>
            <a:off x="3348048" y="1830457"/>
            <a:ext cx="542605" cy="404249"/>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Invite</a:t>
            </a:r>
          </a:p>
        </p:txBody>
      </p:sp>
      <p:sp>
        <p:nvSpPr>
          <p:cNvPr id="361" name="Rounded Rectangle 360">
            <a:extLst>
              <a:ext uri="{FF2B5EF4-FFF2-40B4-BE49-F238E27FC236}">
                <a16:creationId xmlns:a16="http://schemas.microsoft.com/office/drawing/2014/main" id="{5D725251-C4C4-924C-ADD5-8397405FEA43}"/>
              </a:ext>
            </a:extLst>
          </p:cNvPr>
          <p:cNvSpPr/>
          <p:nvPr/>
        </p:nvSpPr>
        <p:spPr>
          <a:xfrm>
            <a:off x="5105051" y="2349316"/>
            <a:ext cx="99753" cy="99753"/>
          </a:xfrm>
          <a:prstGeom prst="roundRect">
            <a:avLst>
              <a:gd name="adj" fmla="val 50000"/>
            </a:avLst>
          </a:prstGeom>
          <a:solidFill>
            <a:srgbClr val="00BCF2"/>
          </a:solidFill>
          <a:ln>
            <a:solidFill>
              <a:srgbClr val="00BC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362" name="TextBox 361"/>
          <p:cNvSpPr txBox="1"/>
          <p:nvPr/>
        </p:nvSpPr>
        <p:spPr>
          <a:xfrm>
            <a:off x="4840709" y="910046"/>
            <a:ext cx="2787952" cy="302262"/>
          </a:xfrm>
          <a:prstGeom prst="rect">
            <a:avLst/>
          </a:prstGeom>
          <a:noFill/>
          <a:ln>
            <a:noFill/>
          </a:ln>
        </p:spPr>
        <p:txBody>
          <a:bodyPr wrap="square" rtlCol="0" anchor="t">
            <a:spAutoFit/>
          </a:bodyPr>
          <a:lstStyle/>
          <a:p>
            <a:pPr marL="0" marR="0" lvl="0" indent="0" algn="ctr" defTabSz="914342" rtl="0" eaLnBrk="1" fontAlgn="auto" latinLnBrk="0" hangingPunct="1">
              <a:lnSpc>
                <a:spcPct val="100000"/>
              </a:lnSpc>
              <a:spcBef>
                <a:spcPts val="0"/>
              </a:spcBef>
              <a:spcAft>
                <a:spcPts val="0"/>
              </a:spcAft>
              <a:buClrTx/>
              <a:buSzTx/>
              <a:buFontTx/>
              <a:buNone/>
              <a:tabLst/>
              <a:defRPr/>
            </a:pPr>
            <a:r>
              <a:rPr kumimoji="0" lang="en-US" sz="1350" b="1" i="0" u="none" strike="noStrike" kern="1200" cap="none" spc="0" normalizeH="0" baseline="0" noProof="0">
                <a:ln>
                  <a:noFill/>
                </a:ln>
                <a:solidFill>
                  <a:srgbClr val="00BCF2"/>
                </a:solidFill>
                <a:effectLst/>
                <a:uLnTx/>
                <a:uFillTx/>
                <a:latin typeface="Segoe UI Semilight" panose="020B0402040204020203" pitchFamily="34" charset="0"/>
                <a:ea typeface="+mn-ea"/>
                <a:cs typeface="Segoe UI Semilight" panose="020B0402040204020203" pitchFamily="34" charset="0"/>
              </a:rPr>
              <a:t>Invite Users</a:t>
            </a:r>
          </a:p>
        </p:txBody>
      </p:sp>
      <p:sp>
        <p:nvSpPr>
          <p:cNvPr id="344" name="Rounded Rectangle 343">
            <a:extLst>
              <a:ext uri="{FF2B5EF4-FFF2-40B4-BE49-F238E27FC236}">
                <a16:creationId xmlns:a16="http://schemas.microsoft.com/office/drawing/2014/main" id="{5D725251-C4C4-924C-ADD5-8397405FEA43}"/>
              </a:ext>
            </a:extLst>
          </p:cNvPr>
          <p:cNvSpPr/>
          <p:nvPr/>
        </p:nvSpPr>
        <p:spPr>
          <a:xfrm>
            <a:off x="9362684" y="1817352"/>
            <a:ext cx="99753" cy="99753"/>
          </a:xfrm>
          <a:prstGeom prst="roundRect">
            <a:avLst>
              <a:gd name="adj" fmla="val 50000"/>
            </a:avLst>
          </a:prstGeom>
          <a:solidFill>
            <a:srgbClr val="00BCF2"/>
          </a:solidFill>
          <a:ln>
            <a:solidFill>
              <a:srgbClr val="00BC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345" name="Rounded Rectangle 344">
            <a:extLst>
              <a:ext uri="{FF2B5EF4-FFF2-40B4-BE49-F238E27FC236}">
                <a16:creationId xmlns:a16="http://schemas.microsoft.com/office/drawing/2014/main" id="{5D725251-C4C4-924C-ADD5-8397405FEA43}"/>
              </a:ext>
            </a:extLst>
          </p:cNvPr>
          <p:cNvSpPr/>
          <p:nvPr/>
        </p:nvSpPr>
        <p:spPr>
          <a:xfrm>
            <a:off x="10113834" y="1817352"/>
            <a:ext cx="99753" cy="99753"/>
          </a:xfrm>
          <a:prstGeom prst="roundRect">
            <a:avLst>
              <a:gd name="adj" fmla="val 50000"/>
            </a:avLst>
          </a:prstGeom>
          <a:solidFill>
            <a:srgbClr val="00BCF2"/>
          </a:solidFill>
          <a:ln>
            <a:solidFill>
              <a:srgbClr val="00BC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346" name="Rounded Rectangle 345">
            <a:extLst>
              <a:ext uri="{FF2B5EF4-FFF2-40B4-BE49-F238E27FC236}">
                <a16:creationId xmlns:a16="http://schemas.microsoft.com/office/drawing/2014/main" id="{5D725251-C4C4-924C-ADD5-8397405FEA43}"/>
              </a:ext>
            </a:extLst>
          </p:cNvPr>
          <p:cNvSpPr/>
          <p:nvPr/>
        </p:nvSpPr>
        <p:spPr>
          <a:xfrm>
            <a:off x="10719995" y="1817352"/>
            <a:ext cx="99753" cy="99753"/>
          </a:xfrm>
          <a:prstGeom prst="roundRect">
            <a:avLst>
              <a:gd name="adj" fmla="val 50000"/>
            </a:avLst>
          </a:prstGeom>
          <a:solidFill>
            <a:srgbClr val="00BCF2"/>
          </a:solidFill>
          <a:ln>
            <a:solidFill>
              <a:srgbClr val="00BC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71" name="Freeform 70">
            <a:extLst>
              <a:ext uri="{FF2B5EF4-FFF2-40B4-BE49-F238E27FC236}">
                <a16:creationId xmlns:a16="http://schemas.microsoft.com/office/drawing/2014/main" id="{50848BFE-8F86-A04B-8AB5-97B0A9ABE531}"/>
              </a:ext>
            </a:extLst>
          </p:cNvPr>
          <p:cNvSpPr/>
          <p:nvPr/>
        </p:nvSpPr>
        <p:spPr>
          <a:xfrm>
            <a:off x="1001967" y="1819806"/>
            <a:ext cx="465679" cy="404249"/>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srgbClr val="4E92CF"/>
                </a:solidFill>
                <a:effectLst/>
                <a:uLnTx/>
                <a:uFillTx/>
                <a:latin typeface="Segoe UI" panose="020B0502040204020203" pitchFamily="34" charset="0"/>
                <a:ea typeface="+mn-ea"/>
                <a:cs typeface="Segoe UI" panose="020B0502040204020203" pitchFamily="34" charset="0"/>
              </a:rPr>
              <a:t>Invite</a:t>
            </a:r>
          </a:p>
        </p:txBody>
      </p:sp>
      <p:sp>
        <p:nvSpPr>
          <p:cNvPr id="72" name="people_4" title="Icon of a person">
            <a:extLst>
              <a:ext uri="{FF2B5EF4-FFF2-40B4-BE49-F238E27FC236}">
                <a16:creationId xmlns:a16="http://schemas.microsoft.com/office/drawing/2014/main" id="{E917B9D2-D8D5-4ACB-B36A-EC712DF26054}"/>
              </a:ext>
            </a:extLst>
          </p:cNvPr>
          <p:cNvSpPr>
            <a:spLocks noChangeAspect="1" noEditPoints="1"/>
          </p:cNvSpPr>
          <p:nvPr/>
        </p:nvSpPr>
        <p:spPr bwMode="auto">
          <a:xfrm>
            <a:off x="1522985" y="1801263"/>
            <a:ext cx="145391" cy="162544"/>
          </a:xfrm>
          <a:custGeom>
            <a:avLst/>
            <a:gdLst>
              <a:gd name="T0" fmla="*/ 48 w 246"/>
              <a:gd name="T1" fmla="*/ 76 h 275"/>
              <a:gd name="T2" fmla="*/ 124 w 246"/>
              <a:gd name="T3" fmla="*/ 0 h 275"/>
              <a:gd name="T4" fmla="*/ 201 w 246"/>
              <a:gd name="T5" fmla="*/ 76 h 275"/>
              <a:gd name="T6" fmla="*/ 124 w 246"/>
              <a:gd name="T7" fmla="*/ 152 h 275"/>
              <a:gd name="T8" fmla="*/ 48 w 246"/>
              <a:gd name="T9" fmla="*/ 76 h 275"/>
              <a:gd name="T10" fmla="*/ 246 w 246"/>
              <a:gd name="T11" fmla="*/ 275 h 275"/>
              <a:gd name="T12" fmla="*/ 123 w 246"/>
              <a:gd name="T13" fmla="*/ 152 h 275"/>
              <a:gd name="T14" fmla="*/ 0 w 246"/>
              <a:gd name="T15" fmla="*/ 275 h 2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275">
                <a:moveTo>
                  <a:pt x="48" y="76"/>
                </a:moveTo>
                <a:cubicBezTo>
                  <a:pt x="48" y="34"/>
                  <a:pt x="82" y="0"/>
                  <a:pt x="124" y="0"/>
                </a:cubicBezTo>
                <a:cubicBezTo>
                  <a:pt x="166" y="0"/>
                  <a:pt x="201" y="34"/>
                  <a:pt x="201" y="76"/>
                </a:cubicBezTo>
                <a:cubicBezTo>
                  <a:pt x="201" y="118"/>
                  <a:pt x="166" y="152"/>
                  <a:pt x="124" y="152"/>
                </a:cubicBezTo>
                <a:cubicBezTo>
                  <a:pt x="82" y="152"/>
                  <a:pt x="48" y="118"/>
                  <a:pt x="48" y="76"/>
                </a:cubicBezTo>
                <a:close/>
                <a:moveTo>
                  <a:pt x="246" y="275"/>
                </a:moveTo>
                <a:cubicBezTo>
                  <a:pt x="246" y="207"/>
                  <a:pt x="191" y="152"/>
                  <a:pt x="123" y="152"/>
                </a:cubicBezTo>
                <a:cubicBezTo>
                  <a:pt x="55" y="152"/>
                  <a:pt x="0" y="207"/>
                  <a:pt x="0" y="275"/>
                </a:cubicBezTo>
              </a:path>
            </a:pathLst>
          </a:custGeom>
          <a:noFill/>
          <a:ln w="15875" cap="sq">
            <a:solidFill>
              <a:srgbClr val="FFB900"/>
            </a:solidFill>
            <a:prstDash val="solid"/>
            <a:miter lim="800000"/>
            <a:headEnd/>
            <a:tailEnd/>
          </a:ln>
          <a:extLst/>
        </p:spPr>
        <p:txBody>
          <a:bodyPr vert="horz" wrap="square" lIns="79490" tIns="39745" rIns="79490" bIns="39745" numCol="1" anchor="t" anchorCtr="0" compatLnSpc="1">
            <a:prstTxWarp prst="textNoShape">
              <a:avLst/>
            </a:prstTxWarp>
          </a:bodyPr>
          <a:lstStyle/>
          <a:p>
            <a:pPr marL="0" marR="0" lvl="0" indent="0" algn="l" defTabSz="914342" rtl="0" eaLnBrk="1" fontAlgn="auto" latinLnBrk="0" hangingPunct="1">
              <a:lnSpc>
                <a:spcPct val="100000"/>
              </a:lnSpc>
              <a:spcBef>
                <a:spcPts val="0"/>
              </a:spcBef>
              <a:spcAft>
                <a:spcPts val="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73" name="Freeform 72">
            <a:extLst>
              <a:ext uri="{FF2B5EF4-FFF2-40B4-BE49-F238E27FC236}">
                <a16:creationId xmlns:a16="http://schemas.microsoft.com/office/drawing/2014/main" id="{50848BFE-8F86-A04B-8AB5-97B0A9ABE531}"/>
              </a:ext>
            </a:extLst>
          </p:cNvPr>
          <p:cNvSpPr/>
          <p:nvPr/>
        </p:nvSpPr>
        <p:spPr>
          <a:xfrm>
            <a:off x="1944404" y="1983957"/>
            <a:ext cx="1047814" cy="369599"/>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076"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srgbClr val="4E92CF"/>
                </a:solidFill>
                <a:effectLst/>
                <a:uLnTx/>
                <a:uFillTx/>
                <a:latin typeface="Segoe UI" panose="020B0502040204020203" pitchFamily="34" charset="0"/>
                <a:ea typeface="+mn-ea"/>
                <a:cs typeface="Segoe UI" panose="020B0502040204020203" pitchFamily="34" charset="0"/>
              </a:rPr>
              <a:t>Services Admin </a:t>
            </a:r>
            <a:br>
              <a:rPr kumimoji="0" lang="en-US" sz="818" b="0" i="0" u="none" strike="noStrike" kern="1200" cap="none" spc="0" normalizeH="0" baseline="0" noProof="0">
                <a:ln>
                  <a:noFill/>
                </a:ln>
                <a:solidFill>
                  <a:srgbClr val="4E92CF"/>
                </a:solidFill>
                <a:effectLst/>
                <a:uLnTx/>
                <a:uFillTx/>
                <a:latin typeface="Segoe UI" panose="020B0502040204020203" pitchFamily="34" charset="0"/>
                <a:ea typeface="+mn-ea"/>
                <a:cs typeface="Segoe UI" panose="020B0502040204020203" pitchFamily="34" charset="0"/>
              </a:rPr>
            </a:br>
            <a:r>
              <a:rPr kumimoji="0" lang="en-US" sz="818" b="0" i="0" u="none" strike="noStrike" kern="1200" cap="none" spc="0" normalizeH="0" baseline="0" noProof="0">
                <a:ln>
                  <a:noFill/>
                </a:ln>
                <a:solidFill>
                  <a:srgbClr val="4E92CF"/>
                </a:solidFill>
                <a:effectLst/>
                <a:uLnTx/>
                <a:uFillTx/>
                <a:latin typeface="Segoe UI" panose="020B0502040204020203" pitchFamily="34" charset="0"/>
                <a:ea typeface="+mn-ea"/>
                <a:cs typeface="Segoe UI" panose="020B0502040204020203" pitchFamily="34" charset="0"/>
              </a:rPr>
              <a:t>and Microsoft representatives* are the first to register</a:t>
            </a:r>
          </a:p>
        </p:txBody>
      </p:sp>
      <p:sp>
        <p:nvSpPr>
          <p:cNvPr id="74" name="Rounded Rectangle 73">
            <a:extLst>
              <a:ext uri="{FF2B5EF4-FFF2-40B4-BE49-F238E27FC236}">
                <a16:creationId xmlns:a16="http://schemas.microsoft.com/office/drawing/2014/main" id="{3ED700CA-819F-1140-A9F4-D7F383B6A8CA}"/>
              </a:ext>
            </a:extLst>
          </p:cNvPr>
          <p:cNvSpPr/>
          <p:nvPr/>
        </p:nvSpPr>
        <p:spPr>
          <a:xfrm>
            <a:off x="617678" y="1704414"/>
            <a:ext cx="411480" cy="414217"/>
          </a:xfrm>
          <a:prstGeom prst="roundRect">
            <a:avLst>
              <a:gd name="adj" fmla="val 50000"/>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17"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75" name="mail" title="Icon of an envelope">
            <a:extLst>
              <a:ext uri="{FF2B5EF4-FFF2-40B4-BE49-F238E27FC236}">
                <a16:creationId xmlns:a16="http://schemas.microsoft.com/office/drawing/2014/main" id="{6D0D99B2-78FB-4F2C-BF13-1D0BF987D28A}"/>
              </a:ext>
            </a:extLst>
          </p:cNvPr>
          <p:cNvSpPr>
            <a:spLocks noChangeAspect="1" noEditPoints="1"/>
          </p:cNvSpPr>
          <p:nvPr/>
        </p:nvSpPr>
        <p:spPr bwMode="auto">
          <a:xfrm>
            <a:off x="718288" y="1834603"/>
            <a:ext cx="210259" cy="131028"/>
          </a:xfrm>
          <a:custGeom>
            <a:avLst/>
            <a:gdLst>
              <a:gd name="T0" fmla="*/ 245 w 245"/>
              <a:gd name="T1" fmla="*/ 75 h 147"/>
              <a:gd name="T2" fmla="*/ 245 w 245"/>
              <a:gd name="T3" fmla="*/ 147 h 147"/>
              <a:gd name="T4" fmla="*/ 0 w 245"/>
              <a:gd name="T5" fmla="*/ 147 h 147"/>
              <a:gd name="T6" fmla="*/ 0 w 245"/>
              <a:gd name="T7" fmla="*/ 0 h 147"/>
              <a:gd name="T8" fmla="*/ 245 w 245"/>
              <a:gd name="T9" fmla="*/ 0 h 147"/>
              <a:gd name="T10" fmla="*/ 245 w 245"/>
              <a:gd name="T11" fmla="*/ 75 h 147"/>
              <a:gd name="T12" fmla="*/ 0 w 245"/>
              <a:gd name="T13" fmla="*/ 0 h 147"/>
              <a:gd name="T14" fmla="*/ 123 w 245"/>
              <a:gd name="T15" fmla="*/ 73 h 147"/>
              <a:gd name="T16" fmla="*/ 245 w 245"/>
              <a:gd name="T1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5" h="147">
                <a:moveTo>
                  <a:pt x="245" y="75"/>
                </a:moveTo>
                <a:lnTo>
                  <a:pt x="245" y="147"/>
                </a:lnTo>
                <a:lnTo>
                  <a:pt x="0" y="147"/>
                </a:lnTo>
                <a:lnTo>
                  <a:pt x="0" y="0"/>
                </a:lnTo>
                <a:lnTo>
                  <a:pt x="245" y="0"/>
                </a:lnTo>
                <a:lnTo>
                  <a:pt x="245" y="75"/>
                </a:lnTo>
                <a:moveTo>
                  <a:pt x="0" y="0"/>
                </a:moveTo>
                <a:lnTo>
                  <a:pt x="123" y="73"/>
                </a:lnTo>
                <a:lnTo>
                  <a:pt x="245" y="0"/>
                </a:lnTo>
              </a:path>
            </a:pathLst>
          </a:custGeom>
          <a:noFill/>
          <a:ln w="15875" cap="sq">
            <a:solidFill>
              <a:srgbClr val="679AD4"/>
            </a:solidFill>
            <a:prstDash val="solid"/>
            <a:miter lim="800000"/>
            <a:headEnd/>
            <a:tailEnd/>
          </a:ln>
          <a:extLst/>
        </p:spPr>
        <p:txBody>
          <a:bodyPr vert="horz" wrap="square" lIns="79490" tIns="39745" rIns="79490" bIns="39745" numCol="1" anchor="t" anchorCtr="0" compatLnSpc="1">
            <a:prstTxWarp prst="textNoShape">
              <a:avLst/>
            </a:prstTxWarp>
          </a:bodyPr>
          <a:lstStyle/>
          <a:p>
            <a:pPr marL="0" marR="0" lvl="0" indent="0" algn="ctr" defTabSz="914110" rtl="0" eaLnBrk="1" fontAlgn="auto" latinLnBrk="0" hangingPunct="1">
              <a:lnSpc>
                <a:spcPct val="100000"/>
              </a:lnSpc>
              <a:spcBef>
                <a:spcPts val="0"/>
              </a:spcBef>
              <a:spcAft>
                <a:spcPts val="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76" name="Rounded Rectangle 75">
            <a:extLst>
              <a:ext uri="{FF2B5EF4-FFF2-40B4-BE49-F238E27FC236}">
                <a16:creationId xmlns:a16="http://schemas.microsoft.com/office/drawing/2014/main" id="{3ED700CA-819F-1140-A9F4-D7F383B6A8CA}"/>
              </a:ext>
            </a:extLst>
          </p:cNvPr>
          <p:cNvSpPr/>
          <p:nvPr/>
        </p:nvSpPr>
        <p:spPr>
          <a:xfrm>
            <a:off x="1504749" y="1691268"/>
            <a:ext cx="411480" cy="414217"/>
          </a:xfrm>
          <a:prstGeom prst="roundRect">
            <a:avLst>
              <a:gd name="adj" fmla="val 50000"/>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17"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77" name="people_4" title="Icon of a person">
            <a:extLst>
              <a:ext uri="{FF2B5EF4-FFF2-40B4-BE49-F238E27FC236}">
                <a16:creationId xmlns:a16="http://schemas.microsoft.com/office/drawing/2014/main" id="{E917B9D2-D8D5-4ACB-B36A-EC712DF26054}"/>
              </a:ext>
            </a:extLst>
          </p:cNvPr>
          <p:cNvSpPr>
            <a:spLocks noChangeAspect="1" noEditPoints="1"/>
          </p:cNvSpPr>
          <p:nvPr/>
        </p:nvSpPr>
        <p:spPr bwMode="auto">
          <a:xfrm>
            <a:off x="1637795" y="1801269"/>
            <a:ext cx="145391" cy="162544"/>
          </a:xfrm>
          <a:custGeom>
            <a:avLst/>
            <a:gdLst>
              <a:gd name="T0" fmla="*/ 48 w 246"/>
              <a:gd name="T1" fmla="*/ 76 h 275"/>
              <a:gd name="T2" fmla="*/ 124 w 246"/>
              <a:gd name="T3" fmla="*/ 0 h 275"/>
              <a:gd name="T4" fmla="*/ 201 w 246"/>
              <a:gd name="T5" fmla="*/ 76 h 275"/>
              <a:gd name="T6" fmla="*/ 124 w 246"/>
              <a:gd name="T7" fmla="*/ 152 h 275"/>
              <a:gd name="T8" fmla="*/ 48 w 246"/>
              <a:gd name="T9" fmla="*/ 76 h 275"/>
              <a:gd name="T10" fmla="*/ 246 w 246"/>
              <a:gd name="T11" fmla="*/ 275 h 275"/>
              <a:gd name="T12" fmla="*/ 123 w 246"/>
              <a:gd name="T13" fmla="*/ 152 h 275"/>
              <a:gd name="T14" fmla="*/ 0 w 246"/>
              <a:gd name="T15" fmla="*/ 275 h 2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275">
                <a:moveTo>
                  <a:pt x="48" y="76"/>
                </a:moveTo>
                <a:cubicBezTo>
                  <a:pt x="48" y="34"/>
                  <a:pt x="82" y="0"/>
                  <a:pt x="124" y="0"/>
                </a:cubicBezTo>
                <a:cubicBezTo>
                  <a:pt x="166" y="0"/>
                  <a:pt x="201" y="34"/>
                  <a:pt x="201" y="76"/>
                </a:cubicBezTo>
                <a:cubicBezTo>
                  <a:pt x="201" y="118"/>
                  <a:pt x="166" y="152"/>
                  <a:pt x="124" y="152"/>
                </a:cubicBezTo>
                <a:cubicBezTo>
                  <a:pt x="82" y="152"/>
                  <a:pt x="48" y="118"/>
                  <a:pt x="48" y="76"/>
                </a:cubicBezTo>
                <a:close/>
                <a:moveTo>
                  <a:pt x="246" y="275"/>
                </a:moveTo>
                <a:cubicBezTo>
                  <a:pt x="246" y="207"/>
                  <a:pt x="191" y="152"/>
                  <a:pt x="123" y="152"/>
                </a:cubicBezTo>
                <a:cubicBezTo>
                  <a:pt x="55" y="152"/>
                  <a:pt x="0" y="207"/>
                  <a:pt x="0" y="275"/>
                </a:cubicBezTo>
              </a:path>
            </a:pathLst>
          </a:custGeom>
          <a:noFill/>
          <a:ln w="15875" cap="sq">
            <a:solidFill>
              <a:srgbClr val="679AD4"/>
            </a:solidFill>
            <a:prstDash val="solid"/>
            <a:miter lim="800000"/>
            <a:headEnd/>
            <a:tailEnd/>
          </a:ln>
          <a:extLst/>
        </p:spPr>
        <p:txBody>
          <a:bodyPr vert="horz" wrap="square" lIns="79490" tIns="39745" rIns="79490" bIns="39745" numCol="1" anchor="t" anchorCtr="0" compatLnSpc="1">
            <a:prstTxWarp prst="textNoShape">
              <a:avLst/>
            </a:prstTxWarp>
          </a:bodyPr>
          <a:lstStyle/>
          <a:p>
            <a:pPr marL="0" marR="0" lvl="0" indent="0" algn="l" defTabSz="914110" rtl="0" eaLnBrk="1" fontAlgn="auto" latinLnBrk="0" hangingPunct="1">
              <a:lnSpc>
                <a:spcPct val="100000"/>
              </a:lnSpc>
              <a:spcBef>
                <a:spcPts val="0"/>
              </a:spcBef>
              <a:spcAft>
                <a:spcPts val="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78" name="Freeform 227">
            <a:extLst>
              <a:ext uri="{FF2B5EF4-FFF2-40B4-BE49-F238E27FC236}">
                <a16:creationId xmlns:a16="http://schemas.microsoft.com/office/drawing/2014/main" id="{1ABD874D-2215-4D58-8D31-26B540A50354}"/>
              </a:ext>
            </a:extLst>
          </p:cNvPr>
          <p:cNvSpPr/>
          <p:nvPr/>
        </p:nvSpPr>
        <p:spPr>
          <a:xfrm>
            <a:off x="10802458" y="1841963"/>
            <a:ext cx="1122843" cy="443646"/>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Visit Resource Center: https://aka.ms/sh-rc</a:t>
            </a:r>
          </a:p>
        </p:txBody>
      </p:sp>
      <p:sp>
        <p:nvSpPr>
          <p:cNvPr id="79" name="Freeform 318">
            <a:extLst>
              <a:ext uri="{FF2B5EF4-FFF2-40B4-BE49-F238E27FC236}">
                <a16:creationId xmlns:a16="http://schemas.microsoft.com/office/drawing/2014/main" id="{47168AEB-CE0A-49C1-BB70-F2A90B2A76B4}"/>
              </a:ext>
            </a:extLst>
          </p:cNvPr>
          <p:cNvSpPr/>
          <p:nvPr/>
        </p:nvSpPr>
        <p:spPr>
          <a:xfrm>
            <a:off x="6987679" y="2441083"/>
            <a:ext cx="1260852" cy="305750"/>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Open a Support Request </a:t>
            </a:r>
          </a:p>
        </p:txBody>
      </p:sp>
      <p:cxnSp>
        <p:nvCxnSpPr>
          <p:cNvPr id="80" name="Straight Connector 79">
            <a:extLst>
              <a:ext uri="{FF2B5EF4-FFF2-40B4-BE49-F238E27FC236}">
                <a16:creationId xmlns:a16="http://schemas.microsoft.com/office/drawing/2014/main" id="{7ECC7BC8-D0EB-4264-A1A1-B72E49E48049}"/>
              </a:ext>
            </a:extLst>
          </p:cNvPr>
          <p:cNvCxnSpPr/>
          <p:nvPr/>
        </p:nvCxnSpPr>
        <p:spPr>
          <a:xfrm flipH="1">
            <a:off x="4241692" y="3435884"/>
            <a:ext cx="1366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27581730-8A0B-41D7-A0B9-D87F7C10AD8F}"/>
              </a:ext>
            </a:extLst>
          </p:cNvPr>
          <p:cNvCxnSpPr/>
          <p:nvPr/>
        </p:nvCxnSpPr>
        <p:spPr>
          <a:xfrm>
            <a:off x="4141930" y="3292854"/>
            <a:ext cx="128851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48434C88-5F8C-49B4-BBA2-B307824F1052}"/>
              </a:ext>
            </a:extLst>
          </p:cNvPr>
          <p:cNvCxnSpPr/>
          <p:nvPr/>
        </p:nvCxnSpPr>
        <p:spPr>
          <a:xfrm>
            <a:off x="7045439" y="3274367"/>
            <a:ext cx="4286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2B5214F6-7964-490E-BB03-10C6A809A14C}"/>
              </a:ext>
            </a:extLst>
          </p:cNvPr>
          <p:cNvCxnSpPr/>
          <p:nvPr/>
        </p:nvCxnSpPr>
        <p:spPr>
          <a:xfrm>
            <a:off x="9081920" y="3279757"/>
            <a:ext cx="44312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B821A3FD-582A-44CA-B194-718378C6C4F9}"/>
              </a:ext>
            </a:extLst>
          </p:cNvPr>
          <p:cNvCxnSpPr/>
          <p:nvPr/>
        </p:nvCxnSpPr>
        <p:spPr>
          <a:xfrm>
            <a:off x="2286000" y="3291840"/>
            <a:ext cx="0" cy="13508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6" name="Rectangle 85">
            <a:extLst>
              <a:ext uri="{FF2B5EF4-FFF2-40B4-BE49-F238E27FC236}">
                <a16:creationId xmlns:a16="http://schemas.microsoft.com/office/drawing/2014/main" id="{3FEBB92C-806A-4F21-9B8B-6336D1AFED07}"/>
              </a:ext>
            </a:extLst>
          </p:cNvPr>
          <p:cNvSpPr/>
          <p:nvPr/>
        </p:nvSpPr>
        <p:spPr>
          <a:xfrm>
            <a:off x="152132" y="3130806"/>
            <a:ext cx="2103119" cy="1540293"/>
          </a:xfrm>
          <a:prstGeom prst="rect">
            <a:avLst/>
          </a:prstGeom>
          <a:noFill/>
          <a:ln>
            <a:noFill/>
          </a:ln>
        </p:spPr>
        <p:txBody>
          <a:bodyPr wrap="square" anchor="t">
            <a:spAutoFit/>
          </a:bodyPr>
          <a:lstStyle/>
          <a:p>
            <a:pPr marL="0" marR="0" lvl="0" indent="0" algn="l" defTabSz="837901" rtl="0" eaLnBrk="1" fontAlgn="auto" latinLnBrk="0" hangingPunct="1">
              <a:lnSpc>
                <a:spcPct val="107000"/>
              </a:lnSpc>
              <a:spcBef>
                <a:spcPts val="0"/>
              </a:spcBef>
              <a:spcAft>
                <a:spcPts val="60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Segoe UI Semilight" panose="020B0402040204020203" pitchFamily="34" charset="0"/>
                <a:ea typeface="Calibri" panose="020F0502020204030204" pitchFamily="34" charset="0"/>
                <a:cs typeface="Segoe UI Semilight" panose="020B0402040204020203" pitchFamily="34" charset="0"/>
              </a:rPr>
              <a:t>Privileges:</a:t>
            </a:r>
          </a:p>
          <a:p>
            <a:pPr marL="153262" marR="0" lvl="0" indent="-153262" algn="l" defTabSz="837901"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Create a request for support from Microsoft</a:t>
            </a:r>
          </a:p>
          <a:p>
            <a:pPr marL="153262" marR="0" lvl="0" indent="-153262" algn="l" defTabSz="837901"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Open and manage support requests that you own</a:t>
            </a:r>
          </a:p>
          <a:p>
            <a:pPr marL="153262" marR="0" lvl="0" indent="-153262" algn="l" defTabSz="837901"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Manage your support Access ID and password online for support request management</a:t>
            </a:r>
          </a:p>
        </p:txBody>
      </p:sp>
      <p:sp>
        <p:nvSpPr>
          <p:cNvPr id="88" name="Rectangle 87">
            <a:extLst>
              <a:ext uri="{FF2B5EF4-FFF2-40B4-BE49-F238E27FC236}">
                <a16:creationId xmlns:a16="http://schemas.microsoft.com/office/drawing/2014/main" id="{7A0F2C7B-D19C-43C6-8D01-74C15E131707}"/>
              </a:ext>
            </a:extLst>
          </p:cNvPr>
          <p:cNvSpPr/>
          <p:nvPr/>
        </p:nvSpPr>
        <p:spPr>
          <a:xfrm>
            <a:off x="2251742" y="3317318"/>
            <a:ext cx="2555082" cy="1494448"/>
          </a:xfrm>
          <a:prstGeom prst="rect">
            <a:avLst/>
          </a:prstGeom>
          <a:noFill/>
          <a:ln>
            <a:noFill/>
          </a:ln>
        </p:spPr>
        <p:txBody>
          <a:bodyPr wrap="square" anchor="t">
            <a:spAutoFit/>
          </a:bodyPr>
          <a:lstStyle/>
          <a:p>
            <a:pPr marL="0" marR="0" lvl="0" indent="0" algn="l" defTabSz="837901" rtl="0" eaLnBrk="1" fontAlgn="auto" latinLnBrk="0" hangingPunct="1">
              <a:lnSpc>
                <a:spcPct val="100000"/>
              </a:lnSpc>
              <a:spcBef>
                <a:spcPts val="0"/>
              </a:spcBef>
              <a:spcAft>
                <a:spcPts val="30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 1) Register</a:t>
            </a:r>
          </a:p>
          <a:p>
            <a:pPr marL="374063" marR="0" lvl="0" indent="-311719" algn="l" defTabSz="837901" rtl="0" eaLnBrk="1" fontAlgn="auto" latinLnBrk="0" hangingPunct="1">
              <a:lnSpc>
                <a:spcPct val="107000"/>
              </a:lnSpc>
              <a:spcBef>
                <a:spcPts val="0"/>
              </a:spcBef>
              <a:spcAft>
                <a:spcPts val="0"/>
              </a:spcAft>
              <a:buClrTx/>
              <a:buSzTx/>
              <a:buFont typeface="+mj-lt"/>
              <a:buAutoNum type="alphaLcParen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Click the registration link in your Services Hub Welcome email</a:t>
            </a:r>
          </a:p>
          <a:p>
            <a:pPr marL="374063" marR="0" lvl="0" indent="-311719" algn="l" defTabSz="837901" rtl="0" eaLnBrk="1" fontAlgn="auto" latinLnBrk="0" hangingPunct="1">
              <a:lnSpc>
                <a:spcPct val="107000"/>
              </a:lnSpc>
              <a:spcBef>
                <a:spcPts val="0"/>
              </a:spcBef>
              <a:spcAft>
                <a:spcPts val="0"/>
              </a:spcAft>
              <a:buClrTx/>
              <a:buSzTx/>
              <a:buFont typeface="+mj-lt"/>
              <a:buAutoNum type="alphaLcParen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On the sign-in page enter your work email account credentials</a:t>
            </a:r>
          </a:p>
          <a:p>
            <a:pPr marL="374063" marR="0" lvl="0" indent="-311719" algn="l" defTabSz="837901" rtl="0" eaLnBrk="1" fontAlgn="auto" latinLnBrk="0" hangingPunct="1">
              <a:lnSpc>
                <a:spcPct val="107000"/>
              </a:lnSpc>
              <a:spcBef>
                <a:spcPts val="0"/>
              </a:spcBef>
              <a:spcAft>
                <a:spcPts val="0"/>
              </a:spcAft>
              <a:buClrTx/>
              <a:buSzTx/>
              <a:buFont typeface="+mj-lt"/>
              <a:buAutoNum type="alphaLcParen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Complete your profile and </a:t>
            </a: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explore the </a:t>
            </a: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hlinkClick r:id="rId3"/>
              </a:rPr>
              <a:t>Resource Center </a:t>
            </a: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a:t>
            </a: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hlinkClick r:id="rId3"/>
              </a:rPr>
              <a:t>https://aka.ms/sh-rc</a:t>
            </a: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a:t>
            </a:r>
          </a:p>
        </p:txBody>
      </p:sp>
      <p:sp>
        <p:nvSpPr>
          <p:cNvPr id="89" name="Rectangle 88">
            <a:extLst>
              <a:ext uri="{FF2B5EF4-FFF2-40B4-BE49-F238E27FC236}">
                <a16:creationId xmlns:a16="http://schemas.microsoft.com/office/drawing/2014/main" id="{A1A53963-BCC5-4014-9B83-11147C924553}"/>
              </a:ext>
            </a:extLst>
          </p:cNvPr>
          <p:cNvSpPr/>
          <p:nvPr/>
        </p:nvSpPr>
        <p:spPr>
          <a:xfrm>
            <a:off x="4624181" y="3299145"/>
            <a:ext cx="3187978" cy="1291316"/>
          </a:xfrm>
          <a:prstGeom prst="rect">
            <a:avLst/>
          </a:prstGeom>
          <a:noFill/>
          <a:ln>
            <a:noFill/>
          </a:ln>
        </p:spPr>
        <p:txBody>
          <a:bodyPr wrap="square" anchor="t">
            <a:spAutoFit/>
          </a:bodyPr>
          <a:lstStyle/>
          <a:p>
            <a:pPr marL="0" marR="0" lvl="0" indent="0" algn="l" defTabSz="837901" rtl="0" eaLnBrk="1" fontAlgn="auto" latinLnBrk="0" hangingPunct="1">
              <a:lnSpc>
                <a:spcPct val="100000"/>
              </a:lnSpc>
              <a:spcBef>
                <a:spcPts val="0"/>
              </a:spcBef>
              <a:spcAft>
                <a:spcPts val="300"/>
              </a:spcAft>
              <a:buClr>
                <a:srgbClr val="5B9BD5"/>
              </a:buClr>
              <a:buSzTx/>
              <a:buFontTx/>
              <a:buNone/>
              <a:tabLst/>
              <a:defRPr/>
            </a:pPr>
            <a:r>
              <a:rPr kumimoji="0" lang="en-US" sz="1200" b="1"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 2)</a:t>
            </a:r>
            <a:r>
              <a:rPr kumimoji="0" lang="en-US" sz="1200" b="1" i="0" u="none" strike="noStrike" kern="1200" cap="none" spc="0" normalizeH="0" baseline="0" noProof="0" dirty="0">
                <a:ln>
                  <a:noFill/>
                </a:ln>
                <a:solidFill>
                  <a:prstClr val="black"/>
                </a:solidFill>
                <a:effectLst/>
                <a:uLnTx/>
                <a:uFillTx/>
                <a:latin typeface="Segoe UI Semilight" panose="020B0402040204020203" pitchFamily="34" charset="0"/>
                <a:ea typeface="Calibri" panose="020F0502020204030204" pitchFamily="34" charset="0"/>
                <a:cs typeface="Segoe UI Semilight" panose="020B0402040204020203" pitchFamily="34" charset="0"/>
              </a:rPr>
              <a:t> </a:t>
            </a:r>
            <a:r>
              <a:rPr kumimoji="0" lang="en-US" sz="1200" b="1"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Validate Support Contact Access   </a:t>
            </a:r>
          </a:p>
          <a:p>
            <a:pPr marL="374063" marR="0" lvl="0" indent="-311719" algn="l" defTabSz="837901" rtl="0" eaLnBrk="1" fontAlgn="auto" latinLnBrk="0" hangingPunct="1">
              <a:lnSpc>
                <a:spcPct val="107000"/>
              </a:lnSpc>
              <a:spcBef>
                <a:spcPts val="0"/>
              </a:spcBef>
              <a:spcAft>
                <a:spcPts val="0"/>
              </a:spcAft>
              <a:buClrTx/>
              <a:buSzTx/>
              <a:buFont typeface="+mj-lt"/>
              <a:buAutoNum type="alphaLcParen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In Services Hub, click the Contract Menu,           then click Manage Users</a:t>
            </a:r>
          </a:p>
          <a:p>
            <a:pPr marL="374063" marR="0" lvl="0" indent="-311719" algn="l" defTabSz="837901" rtl="0" eaLnBrk="1" fontAlgn="auto" latinLnBrk="0" hangingPunct="1">
              <a:lnSpc>
                <a:spcPct val="107000"/>
              </a:lnSpc>
              <a:spcBef>
                <a:spcPts val="0"/>
              </a:spcBef>
              <a:spcAft>
                <a:spcPts val="0"/>
              </a:spcAft>
              <a:buClrTx/>
              <a:buSzTx/>
              <a:buFont typeface="+mj-lt"/>
              <a:buAutoNum type="alphaLcParen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Scroll down to the user’s name and confirm the ‘Support contact’ button is On or under ‘View’ select ‘Support contacts’ to see a list of Support contacts</a:t>
            </a:r>
            <a:endPar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endParaRPr>
          </a:p>
        </p:txBody>
      </p:sp>
      <p:sp>
        <p:nvSpPr>
          <p:cNvPr id="90" name="Rectangle 89">
            <a:extLst>
              <a:ext uri="{FF2B5EF4-FFF2-40B4-BE49-F238E27FC236}">
                <a16:creationId xmlns:a16="http://schemas.microsoft.com/office/drawing/2014/main" id="{524ED2A6-1289-49AB-B8B9-299F61B2D3BA}"/>
              </a:ext>
            </a:extLst>
          </p:cNvPr>
          <p:cNvSpPr/>
          <p:nvPr/>
        </p:nvSpPr>
        <p:spPr>
          <a:xfrm>
            <a:off x="7602268" y="3297345"/>
            <a:ext cx="2455171" cy="1001941"/>
          </a:xfrm>
          <a:prstGeom prst="rect">
            <a:avLst/>
          </a:prstGeom>
          <a:noFill/>
          <a:ln>
            <a:noFill/>
          </a:ln>
        </p:spPr>
        <p:txBody>
          <a:bodyPr wrap="square" anchor="t">
            <a:spAutoFit/>
          </a:bodyPr>
          <a:lstStyle/>
          <a:p>
            <a:pPr marL="0" marR="0" lvl="0" indent="0" algn="l" defTabSz="837901" rtl="0" eaLnBrk="1" fontAlgn="auto" latinLnBrk="0" hangingPunct="1">
              <a:lnSpc>
                <a:spcPct val="107000"/>
              </a:lnSpc>
              <a:spcBef>
                <a:spcPts val="0"/>
              </a:spcBef>
              <a:spcAft>
                <a:spcPts val="300"/>
              </a:spcAft>
              <a:buClr>
                <a:srgbClr val="5B9BD5"/>
              </a:buClr>
              <a:buSzTx/>
              <a:buFontTx/>
              <a:buNone/>
              <a:tabLst/>
              <a:defRPr/>
            </a:pPr>
            <a:r>
              <a:rPr kumimoji="0" lang="en-US" sz="1364" b="1"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 </a:t>
            </a:r>
            <a:r>
              <a:rPr kumimoji="0" lang="en-US" sz="1200" b="1"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3) Open a Support Request</a:t>
            </a:r>
            <a:endParaRPr kumimoji="0" lang="en-US" sz="12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endParaRPr>
          </a:p>
          <a:p>
            <a:pPr marL="374063" marR="0" lvl="0" indent="-311719" algn="l" defTabSz="837901" rtl="0" eaLnBrk="1" fontAlgn="auto" latinLnBrk="0" hangingPunct="1">
              <a:lnSpc>
                <a:spcPct val="107000"/>
              </a:lnSpc>
              <a:spcBef>
                <a:spcPts val="0"/>
              </a:spcBef>
              <a:spcAft>
                <a:spcPts val="0"/>
              </a:spcAft>
              <a:buClrTx/>
              <a:buSzTx/>
              <a:buFont typeface="+mj-lt"/>
              <a:buAutoNum type="alphaLcParen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In Services Hub, click the Support Menu, then click Contact </a:t>
            </a:r>
            <a:r>
              <a:rPr lang="en-US" sz="1000" dirty="0">
                <a:solidFill>
                  <a:prstClr val="black"/>
                </a:solidFill>
                <a:latin typeface="Segoe UI" panose="020B0502040204020203" pitchFamily="34" charset="0"/>
                <a:ea typeface="Calibri" panose="020F0502020204030204" pitchFamily="34" charset="0"/>
                <a:cs typeface="Segoe UI" panose="020B0502040204020203" pitchFamily="34" charset="0"/>
              </a:rPr>
              <a:t>support</a:t>
            </a:r>
            <a:endPar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endParaRPr>
          </a:p>
          <a:p>
            <a:pPr marL="374063" marR="0" lvl="0" indent="-311719" algn="l" defTabSz="837901" rtl="0" eaLnBrk="1" fontAlgn="auto" latinLnBrk="0" hangingPunct="1">
              <a:lnSpc>
                <a:spcPct val="107000"/>
              </a:lnSpc>
              <a:spcBef>
                <a:spcPts val="0"/>
              </a:spcBef>
              <a:spcAft>
                <a:spcPts val="0"/>
              </a:spcAft>
              <a:buClrTx/>
              <a:buSzTx/>
              <a:buFont typeface="+mj-lt"/>
              <a:buAutoNum type="alphaLcParen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Click the ‘Open a support request’ button</a:t>
            </a:r>
          </a:p>
        </p:txBody>
      </p:sp>
      <p:sp>
        <p:nvSpPr>
          <p:cNvPr id="91" name="Rectangle 90">
            <a:extLst>
              <a:ext uri="{FF2B5EF4-FFF2-40B4-BE49-F238E27FC236}">
                <a16:creationId xmlns:a16="http://schemas.microsoft.com/office/drawing/2014/main" id="{434749C3-3266-4728-938E-2FC80BB4E434}"/>
              </a:ext>
            </a:extLst>
          </p:cNvPr>
          <p:cNvSpPr/>
          <p:nvPr/>
        </p:nvSpPr>
        <p:spPr>
          <a:xfrm>
            <a:off x="9930514" y="3323438"/>
            <a:ext cx="2348313" cy="1304268"/>
          </a:xfrm>
          <a:prstGeom prst="rect">
            <a:avLst/>
          </a:prstGeom>
          <a:noFill/>
          <a:ln>
            <a:noFill/>
          </a:ln>
        </p:spPr>
        <p:txBody>
          <a:bodyPr wrap="square" anchor="t">
            <a:spAutoFit/>
          </a:bodyPr>
          <a:lstStyle/>
          <a:p>
            <a:pPr marL="62344" marR="0" lvl="0" indent="0" algn="l" defTabSz="837901" rtl="0" eaLnBrk="1" fontAlgn="auto" latinLnBrk="0" hangingPunct="1">
              <a:lnSpc>
                <a:spcPct val="107000"/>
              </a:lnSpc>
              <a:spcBef>
                <a:spcPts val="0"/>
              </a:spcBef>
              <a:spcAft>
                <a:spcPts val="300"/>
              </a:spcAft>
              <a:buClr>
                <a:prstClr val="white"/>
              </a:buClr>
              <a:buSzTx/>
              <a:buFontTx/>
              <a:buNone/>
              <a:tabLst/>
              <a:defRPr/>
            </a:pPr>
            <a:r>
              <a:rPr kumimoji="0" lang="en-US" sz="1200" b="1"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4) </a:t>
            </a:r>
            <a:r>
              <a:rPr kumimoji="0" lang="en-US" sz="1200" b="1"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View Support Requests</a:t>
            </a:r>
            <a:endParaRPr kumimoji="0" lang="en-US" sz="12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endParaRPr>
          </a:p>
          <a:p>
            <a:pPr marL="374063" marR="0" lvl="0" indent="-311719" algn="l" defTabSz="837901" rtl="0" eaLnBrk="1" fontAlgn="auto" latinLnBrk="0" hangingPunct="1">
              <a:lnSpc>
                <a:spcPct val="107000"/>
              </a:lnSpc>
              <a:spcBef>
                <a:spcPts val="0"/>
              </a:spcBef>
              <a:spcAft>
                <a:spcPts val="0"/>
              </a:spcAft>
              <a:buClrTx/>
              <a:buSzTx/>
              <a:buFont typeface="+mj-lt"/>
              <a:buAutoNum type="alphaLcParen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In Services Hub, click the </a:t>
            </a:r>
            <a:b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b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Support Menu, then click Support requests</a:t>
            </a:r>
          </a:p>
          <a:p>
            <a:pPr marL="374063" marR="0" lvl="0" indent="-311719" algn="l" defTabSz="837901" rtl="0" eaLnBrk="1" fontAlgn="auto" latinLnBrk="0" hangingPunct="1">
              <a:lnSpc>
                <a:spcPct val="107000"/>
              </a:lnSpc>
              <a:spcBef>
                <a:spcPts val="0"/>
              </a:spcBef>
              <a:spcAft>
                <a:spcPts val="0"/>
              </a:spcAft>
              <a:buClrTx/>
              <a:buSzTx/>
              <a:buFont typeface="+mj-lt"/>
              <a:buAutoNum type="alphaLcParen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In the dashboard view you will see your support trends by count, product, and summary</a:t>
            </a:r>
          </a:p>
        </p:txBody>
      </p:sp>
      <p:sp>
        <p:nvSpPr>
          <p:cNvPr id="92" name="Rectangle 91">
            <a:extLst>
              <a:ext uri="{FF2B5EF4-FFF2-40B4-BE49-F238E27FC236}">
                <a16:creationId xmlns:a16="http://schemas.microsoft.com/office/drawing/2014/main" id="{8C1A025A-25D9-4C25-A7B2-0956B048A765}"/>
              </a:ext>
            </a:extLst>
          </p:cNvPr>
          <p:cNvSpPr/>
          <p:nvPr/>
        </p:nvSpPr>
        <p:spPr>
          <a:xfrm>
            <a:off x="2286000" y="3017520"/>
            <a:ext cx="1548501" cy="305918"/>
          </a:xfrm>
          <a:prstGeom prst="rect">
            <a:avLst/>
          </a:prstGeom>
        </p:spPr>
        <p:txBody>
          <a:bodyPr wrap="none">
            <a:spAutoFit/>
          </a:bodyPr>
          <a:lstStyle/>
          <a:p>
            <a:pPr marL="0" marR="0" lvl="0" indent="0" algn="l" defTabSz="837901" rtl="0" eaLnBrk="1" fontAlgn="auto" latinLnBrk="0" hangingPunct="1">
              <a:lnSpc>
                <a:spcPct val="107000"/>
              </a:lnSpc>
              <a:spcBef>
                <a:spcPts val="0"/>
              </a:spcBef>
              <a:spcAft>
                <a:spcPts val="60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light" panose="020B0402040204020203" pitchFamily="34" charset="0"/>
                <a:ea typeface="Calibri" panose="020F0502020204030204" pitchFamily="34" charset="0"/>
                <a:cs typeface="Segoe UI Semilight" panose="020B0402040204020203" pitchFamily="34" charset="0"/>
              </a:rPr>
              <a:t>Role Onboarding</a:t>
            </a:r>
            <a:endParaRPr kumimoji="0" lang="en-US" sz="1364" b="1" i="0" u="none" strike="noStrike" kern="1200" cap="none" spc="0" normalizeH="0" baseline="0" noProof="0">
              <a:ln>
                <a:noFill/>
              </a:ln>
              <a:solidFill>
                <a:prstClr val="black"/>
              </a:solidFill>
              <a:effectLst/>
              <a:uLnTx/>
              <a:uFillTx/>
              <a:latin typeface="Segoe UI Semilight" panose="020B0402040204020203" pitchFamily="34" charset="0"/>
              <a:ea typeface="Calibri" panose="020F0502020204030204" pitchFamily="34" charset="0"/>
              <a:cs typeface="Segoe UI Semilight" panose="020B0402040204020203" pitchFamily="34" charset="0"/>
            </a:endParaRPr>
          </a:p>
        </p:txBody>
      </p:sp>
      <p:sp>
        <p:nvSpPr>
          <p:cNvPr id="93" name="Rectangle 92">
            <a:extLst>
              <a:ext uri="{FF2B5EF4-FFF2-40B4-BE49-F238E27FC236}">
                <a16:creationId xmlns:a16="http://schemas.microsoft.com/office/drawing/2014/main" id="{B6EB493C-9E8D-4A01-84BF-4B9820A9AD63}"/>
              </a:ext>
            </a:extLst>
          </p:cNvPr>
          <p:cNvSpPr/>
          <p:nvPr/>
        </p:nvSpPr>
        <p:spPr>
          <a:xfrm>
            <a:off x="228601" y="4800600"/>
            <a:ext cx="3815519" cy="1704954"/>
          </a:xfrm>
          <a:prstGeom prst="rect">
            <a:avLst/>
          </a:prstGeom>
          <a:noFill/>
        </p:spPr>
        <p:txBody>
          <a:bodyPr wrap="square" anchor="t">
            <a:spAutoFit/>
          </a:bodyPr>
          <a:lstStyle/>
          <a:p>
            <a:pPr marL="0" marR="0" lvl="0" indent="0" algn="l" defTabSz="837901" rtl="0" eaLnBrk="1" fontAlgn="auto" latinLnBrk="0" hangingPunct="1">
              <a:lnSpc>
                <a:spcPct val="107000"/>
              </a:lnSpc>
              <a:spcBef>
                <a:spcPts val="0"/>
              </a:spcBef>
              <a:spcAft>
                <a:spcPts val="60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Segoe UI Semilight" panose="020B0402040204020203" pitchFamily="34" charset="0"/>
                <a:ea typeface="Calibri" panose="020F0502020204030204" pitchFamily="34" charset="0"/>
                <a:cs typeface="Segoe UI Semilight" panose="020B0402040204020203" pitchFamily="34" charset="0"/>
              </a:rPr>
              <a:t>Things to know</a:t>
            </a:r>
          </a:p>
          <a:p>
            <a:pPr marL="161921" marR="0" lvl="0" indent="-161921" algn="l" defTabSz="837901"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You can only see the support request details of requests you opened or own</a:t>
            </a:r>
          </a:p>
          <a:p>
            <a:pPr marL="161921" lvl="0" indent="-161921" defTabSz="837901">
              <a:lnSpc>
                <a:spcPct val="107000"/>
              </a:lnSpc>
              <a:buFont typeface="Arial" panose="020B0604020202020204" pitchFamily="34" charset="0"/>
              <a:buChar char="•"/>
              <a:defRPr/>
            </a:pPr>
            <a:r>
              <a:rPr kumimoji="0" lang="en-US" sz="1000" b="0" i="0" u="non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To enter support requests for Azure, Office 365 and Dynamics, you will be redirected to the respective product support website</a:t>
            </a:r>
          </a:p>
          <a:p>
            <a:pPr marL="161921" lvl="0" indent="-161921" defTabSz="837901">
              <a:lnSpc>
                <a:spcPct val="107000"/>
              </a:lnSpc>
              <a:buFont typeface="Arial" panose="020B0604020202020204" pitchFamily="34" charset="0"/>
              <a:buChar char="•"/>
              <a:defRPr/>
            </a:pPr>
            <a:r>
              <a:rPr kumimoji="0" lang="en-US" sz="1000" b="0" i="0" u="non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To view </a:t>
            </a:r>
            <a:r>
              <a:rPr lang="en-US" sz="1000" dirty="0">
                <a:solidFill>
                  <a:prstClr val="black"/>
                </a:solidFill>
                <a:latin typeface="Segoe UI" panose="020B0502040204020203" pitchFamily="34" charset="0"/>
                <a:cs typeface="Segoe UI" panose="020B0502040204020203" pitchFamily="34" charset="0"/>
              </a:rPr>
              <a:t>support request details for </a:t>
            </a:r>
            <a:r>
              <a:rPr kumimoji="0" lang="en-US" sz="1000" b="0" i="0" u="non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Azure, Office 365 and Dynamics</a:t>
            </a:r>
            <a:r>
              <a:rPr lang="en-US" sz="1000" dirty="0">
                <a:solidFill>
                  <a:prstClr val="black"/>
                </a:solidFill>
                <a:latin typeface="Segoe UI" panose="020B0502040204020203" pitchFamily="34" charset="0"/>
                <a:cs typeface="Segoe UI" panose="020B0502040204020203" pitchFamily="34" charset="0"/>
              </a:rPr>
              <a:t> navigate</a:t>
            </a:r>
            <a:r>
              <a:rPr kumimoji="0" lang="en-US" sz="1000" b="0" i="0" u="non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 to the respective product’s support website</a:t>
            </a:r>
          </a:p>
        </p:txBody>
      </p:sp>
      <p:sp>
        <p:nvSpPr>
          <p:cNvPr id="94" name="Rectangle 93">
            <a:extLst>
              <a:ext uri="{FF2B5EF4-FFF2-40B4-BE49-F238E27FC236}">
                <a16:creationId xmlns:a16="http://schemas.microsoft.com/office/drawing/2014/main" id="{273ABF64-A625-45DC-9251-C0806112CBE3}"/>
              </a:ext>
            </a:extLst>
          </p:cNvPr>
          <p:cNvSpPr/>
          <p:nvPr/>
        </p:nvSpPr>
        <p:spPr>
          <a:xfrm>
            <a:off x="4255254" y="5086679"/>
            <a:ext cx="3744871" cy="1232838"/>
          </a:xfrm>
          <a:prstGeom prst="rect">
            <a:avLst/>
          </a:prstGeom>
          <a:noFill/>
        </p:spPr>
        <p:txBody>
          <a:bodyPr wrap="square">
            <a:spAutoFit/>
          </a:bodyPr>
          <a:lstStyle/>
          <a:p>
            <a:pPr marL="162354" marR="0" lvl="0" indent="-162354" algn="l" defTabSz="837901"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Only the Services Admin or Microsoft representative can enable or disable a user’s privilege to be a Support contact</a:t>
            </a:r>
          </a:p>
          <a:p>
            <a:pPr marL="162354" marR="0" lvl="0" indent="-162354" algn="l" defTabSz="837901"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In order to open and view support requests your Services Hub account email must match the email already on record in Microsoft support systems</a:t>
            </a:r>
          </a:p>
          <a:p>
            <a:pPr marL="162354" marR="0" lvl="0" indent="-162354" algn="l" defTabSz="837901"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The Contact Microsoft Support link will redirect you to: </a:t>
            </a:r>
            <a:r>
              <a:rPr kumimoji="0" lang="en-US" sz="1000" b="0" i="0" u="non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hlinkClick r:id="rId4"/>
              </a:rPr>
              <a:t>https://support.microsoft.com/premier</a:t>
            </a:r>
            <a:endParaRPr kumimoji="0" lang="en-US" sz="1000" b="0" i="0" u="non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endParaRPr>
          </a:p>
        </p:txBody>
      </p:sp>
      <p:sp>
        <p:nvSpPr>
          <p:cNvPr id="95" name="Rectangle 94">
            <a:extLst>
              <a:ext uri="{FF2B5EF4-FFF2-40B4-BE49-F238E27FC236}">
                <a16:creationId xmlns:a16="http://schemas.microsoft.com/office/drawing/2014/main" id="{153EAF33-7215-4BA8-9525-2E6F4F88CCE1}"/>
              </a:ext>
            </a:extLst>
          </p:cNvPr>
          <p:cNvSpPr/>
          <p:nvPr/>
        </p:nvSpPr>
        <p:spPr>
          <a:xfrm>
            <a:off x="8008860" y="5086679"/>
            <a:ext cx="3815519" cy="1205073"/>
          </a:xfrm>
          <a:prstGeom prst="rect">
            <a:avLst/>
          </a:prstGeom>
          <a:noFill/>
        </p:spPr>
        <p:txBody>
          <a:bodyPr wrap="square" anchor="t">
            <a:spAutoFit/>
          </a:bodyPr>
          <a:lstStyle/>
          <a:p>
            <a:pPr marL="233789" marR="0" lvl="0" indent="-233789" algn="l" defTabSz="837901" rtl="0" eaLnBrk="1" fontAlgn="auto" latinLnBrk="0" hangingPunct="1">
              <a:lnSpc>
                <a:spcPct val="107000"/>
              </a:lnSpc>
              <a:spcBef>
                <a:spcPts val="0"/>
              </a:spcBef>
              <a:spcAft>
                <a:spcPts val="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You will be required to verify your account the first time you sign in including your Access ID and password</a:t>
            </a:r>
          </a:p>
          <a:p>
            <a:pPr marL="233789" marR="0" lvl="0" indent="-233789" algn="l" defTabSz="837901" rtl="0" eaLnBrk="1" fontAlgn="auto" latinLnBrk="0" hangingPunct="1">
              <a:lnSpc>
                <a:spcPct val="107000"/>
              </a:lnSpc>
              <a:spcBef>
                <a:spcPts val="0"/>
              </a:spcBef>
              <a:spcAft>
                <a:spcPts val="0"/>
              </a:spcAft>
              <a:buClrTx/>
              <a:buSzTx/>
              <a:buFont typeface="Arial"/>
              <a:buChar char="•"/>
              <a:tabLst/>
              <a:defRPr/>
            </a:pPr>
            <a:r>
              <a:rPr kumimoji="0" lang="en-US" sz="1000" b="0" i="0" u="non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You can reset your own password online for your Access ID if you are a support contact</a:t>
            </a:r>
          </a:p>
          <a:p>
            <a:pPr marL="233789" marR="0" lvl="0" indent="-233789" algn="l" defTabSz="837901" rtl="0" eaLnBrk="1" fontAlgn="auto" latinLnBrk="0" hangingPunct="1">
              <a:lnSpc>
                <a:spcPct val="107000"/>
              </a:lnSpc>
              <a:spcBef>
                <a:spcPts val="0"/>
              </a:spcBef>
              <a:spcAft>
                <a:spcPts val="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Contact the Services Hub support team for assistance: </a:t>
            </a: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hlinkClick r:id="rId5"/>
              </a:rPr>
              <a:t>serviceshubteam@ppas.uservoice.com</a:t>
            </a: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  </a:t>
            </a:r>
          </a:p>
          <a:p>
            <a:pPr marL="148932" marR="0" lvl="0" indent="-148932" algn="l" defTabSz="837901" rtl="0" eaLnBrk="1" fontAlgn="auto" latinLnBrk="0" hangingPunct="1">
              <a:lnSpc>
                <a:spcPct val="107000"/>
              </a:lnSpc>
              <a:spcBef>
                <a:spcPts val="0"/>
              </a:spcBef>
              <a:spcAft>
                <a:spcPts val="0"/>
              </a:spcAft>
              <a:buClrTx/>
              <a:buSzTx/>
              <a:buFont typeface="Arial" panose="020B0604020202020204" pitchFamily="34" charset="0"/>
              <a:buChar char="•"/>
              <a:tabLst/>
              <a:defRPr/>
            </a:pPr>
            <a:endParaRPr kumimoji="0" lang="en-US" sz="818"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endParaRPr>
          </a:p>
        </p:txBody>
      </p:sp>
      <p:sp>
        <p:nvSpPr>
          <p:cNvPr id="97" name="Freeform 329">
            <a:extLst>
              <a:ext uri="{FF2B5EF4-FFF2-40B4-BE49-F238E27FC236}">
                <a16:creationId xmlns:a16="http://schemas.microsoft.com/office/drawing/2014/main" id="{8CCFAD2F-E6A1-43C5-A8F6-CBCA7A596EC0}"/>
              </a:ext>
            </a:extLst>
          </p:cNvPr>
          <p:cNvSpPr/>
          <p:nvPr/>
        </p:nvSpPr>
        <p:spPr>
          <a:xfrm>
            <a:off x="5904206" y="1819468"/>
            <a:ext cx="536511" cy="335416"/>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Learn</a:t>
            </a:r>
          </a:p>
        </p:txBody>
      </p:sp>
      <p:sp>
        <p:nvSpPr>
          <p:cNvPr id="98" name="Freeform 214">
            <a:extLst>
              <a:ext uri="{FF2B5EF4-FFF2-40B4-BE49-F238E27FC236}">
                <a16:creationId xmlns:a16="http://schemas.microsoft.com/office/drawing/2014/main" id="{AE5BE52A-A921-49C6-ACF7-78D9F57E51B5}"/>
              </a:ext>
            </a:extLst>
          </p:cNvPr>
          <p:cNvSpPr/>
          <p:nvPr/>
        </p:nvSpPr>
        <p:spPr>
          <a:xfrm>
            <a:off x="7613110" y="1823163"/>
            <a:ext cx="962266" cy="445230"/>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Configure  Assessments</a:t>
            </a:r>
          </a:p>
        </p:txBody>
      </p:sp>
      <p:sp>
        <p:nvSpPr>
          <p:cNvPr id="99" name="Freeform 216">
            <a:extLst>
              <a:ext uri="{FF2B5EF4-FFF2-40B4-BE49-F238E27FC236}">
                <a16:creationId xmlns:a16="http://schemas.microsoft.com/office/drawing/2014/main" id="{EB0C40C6-3105-44FA-ACA7-D489CFB8E3B9}"/>
              </a:ext>
            </a:extLst>
          </p:cNvPr>
          <p:cNvSpPr/>
          <p:nvPr/>
        </p:nvSpPr>
        <p:spPr>
          <a:xfrm>
            <a:off x="6255104" y="1884914"/>
            <a:ext cx="1307391" cy="445230"/>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Enable registered Services Hub users to contribute to Assessments</a:t>
            </a:r>
          </a:p>
        </p:txBody>
      </p:sp>
      <p:sp>
        <p:nvSpPr>
          <p:cNvPr id="100" name="Rounded Rectangle 217">
            <a:extLst>
              <a:ext uri="{FF2B5EF4-FFF2-40B4-BE49-F238E27FC236}">
                <a16:creationId xmlns:a16="http://schemas.microsoft.com/office/drawing/2014/main" id="{BAF28327-714D-4546-BA77-8CB0C4A13A8E}"/>
              </a:ext>
            </a:extLst>
          </p:cNvPr>
          <p:cNvSpPr/>
          <p:nvPr/>
        </p:nvSpPr>
        <p:spPr>
          <a:xfrm>
            <a:off x="7561935" y="1825097"/>
            <a:ext cx="89474" cy="97703"/>
          </a:xfrm>
          <a:prstGeom prst="roundRect">
            <a:avLst>
              <a:gd name="adj" fmla="val 50000"/>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srgbClr val="5B9BD5">
                  <a:lumMod val="50000"/>
                </a:srgbClr>
              </a:solidFill>
              <a:effectLst/>
              <a:uLnTx/>
              <a:uFillTx/>
              <a:latin typeface="Segoe UI" panose="020B0502040204020203" pitchFamily="34" charset="0"/>
              <a:ea typeface="+mn-ea"/>
              <a:cs typeface="Segoe UI" panose="020B0502040204020203" pitchFamily="34" charset="0"/>
            </a:endParaRPr>
          </a:p>
        </p:txBody>
      </p:sp>
      <p:sp>
        <p:nvSpPr>
          <p:cNvPr id="101" name="Rounded Rectangle 217">
            <a:extLst>
              <a:ext uri="{FF2B5EF4-FFF2-40B4-BE49-F238E27FC236}">
                <a16:creationId xmlns:a16="http://schemas.microsoft.com/office/drawing/2014/main" id="{3847394C-C4BB-433F-9B31-85497FCA3ED3}"/>
              </a:ext>
            </a:extLst>
          </p:cNvPr>
          <p:cNvSpPr/>
          <p:nvPr/>
        </p:nvSpPr>
        <p:spPr>
          <a:xfrm>
            <a:off x="6211286" y="1832228"/>
            <a:ext cx="89474" cy="97703"/>
          </a:xfrm>
          <a:prstGeom prst="roundRect">
            <a:avLst>
              <a:gd name="adj" fmla="val 50000"/>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srgbClr val="5B9BD5">
                  <a:lumMod val="50000"/>
                </a:srgbClr>
              </a:solidFill>
              <a:effectLst/>
              <a:uLnTx/>
              <a:uFillTx/>
              <a:latin typeface="Segoe UI" panose="020B0502040204020203" pitchFamily="34" charset="0"/>
              <a:ea typeface="+mn-ea"/>
              <a:cs typeface="Segoe UI" panose="020B0502040204020203" pitchFamily="34" charset="0"/>
            </a:endParaRPr>
          </a:p>
        </p:txBody>
      </p:sp>
    </p:spTree>
    <p:extLst>
      <p:ext uri="{BB962C8B-B14F-4D97-AF65-F5344CB8AC3E}">
        <p14:creationId xmlns:p14="http://schemas.microsoft.com/office/powerpoint/2010/main" val="35964759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Title 1">
            <a:extLst>
              <a:ext uri="{FF2B5EF4-FFF2-40B4-BE49-F238E27FC236}">
                <a16:creationId xmlns:a16="http://schemas.microsoft.com/office/drawing/2014/main" id="{AA7B7DEC-93B0-4B5E-B18E-63C1C60147F2}"/>
              </a:ext>
            </a:extLst>
          </p:cNvPr>
          <p:cNvSpPr txBox="1">
            <a:spLocks/>
          </p:cNvSpPr>
          <p:nvPr/>
        </p:nvSpPr>
        <p:spPr>
          <a:xfrm>
            <a:off x="712265" y="65266"/>
            <a:ext cx="7216930" cy="897672"/>
          </a:xfrm>
          <a:prstGeom prst="rect">
            <a:avLst/>
          </a:prstGeom>
        </p:spPr>
        <p:txBody>
          <a:bodyPr vert="horz" lIns="124691" tIns="62345" rIns="124691" bIns="62345" rtlCol="0" anchor="ctr">
            <a:noAutofit/>
          </a:bodyPr>
          <a:lstStyle>
            <a:lvl1pPr algn="l" defTabSz="670530" rtl="0" eaLnBrk="1" latinLnBrk="0" hangingPunct="1">
              <a:lnSpc>
                <a:spcPct val="90000"/>
              </a:lnSpc>
              <a:spcBef>
                <a:spcPct val="0"/>
              </a:spcBef>
              <a:buNone/>
              <a:defRPr sz="3227" kern="1200">
                <a:solidFill>
                  <a:schemeClr val="tx1"/>
                </a:solidFill>
                <a:latin typeface="+mj-lt"/>
                <a:ea typeface="+mj-ea"/>
                <a:cs typeface="+mj-cs"/>
              </a:defRPr>
            </a:lvl1pPr>
          </a:lstStyle>
          <a:p>
            <a:pPr marL="0" marR="0" lvl="0" indent="0" algn="l" defTabSz="914335" rtl="0" eaLnBrk="1" fontAlgn="auto" latinLnBrk="0" hangingPunct="1">
              <a:lnSpc>
                <a:spcPct val="90000"/>
              </a:lnSpc>
              <a:spcBef>
                <a:spcPct val="0"/>
              </a:spcBef>
              <a:spcAft>
                <a:spcPts val="0"/>
              </a:spcAft>
              <a:buClrTx/>
              <a:buSzTx/>
              <a:buFontTx/>
              <a:buNone/>
              <a:tabLst/>
              <a:defRPr/>
            </a:pPr>
            <a:r>
              <a:rPr kumimoji="0" lang="en-US" sz="3000" b="0" i="0" u="none" strike="noStrike" kern="1200" cap="none" spc="0" normalizeH="0" baseline="0" noProof="0" dirty="0">
                <a:ln>
                  <a:noFill/>
                </a:ln>
                <a:solidFill>
                  <a:prstClr val="white"/>
                </a:solidFill>
                <a:effectLst/>
                <a:uLnTx/>
                <a:uFillTx/>
                <a:latin typeface="Segoe UI Light" panose="020B0502040204020203" pitchFamily="34" charset="0"/>
                <a:ea typeface="+mj-ea"/>
                <a:cs typeface="Segoe UI Light" panose="020B0502040204020203" pitchFamily="34" charset="0"/>
              </a:rPr>
              <a:t>Azure Owner/Contributor</a:t>
            </a:r>
            <a:br>
              <a:rPr kumimoji="0" lang="en-US" sz="3273" b="0" i="0" u="none" strike="noStrike" kern="1200" cap="none" spc="0" normalizeH="0" baseline="0" noProof="0" dirty="0">
                <a:ln>
                  <a:noFill/>
                </a:ln>
                <a:solidFill>
                  <a:prstClr val="white"/>
                </a:solidFill>
                <a:effectLst/>
                <a:uLnTx/>
                <a:uFillTx/>
                <a:latin typeface="Segoe UI Light" panose="020B0502040204020203" pitchFamily="34" charset="0"/>
                <a:ea typeface="+mj-ea"/>
                <a:cs typeface="Segoe UI Light" panose="020B0502040204020203" pitchFamily="34" charset="0"/>
              </a:rPr>
            </a:br>
            <a:r>
              <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Calibri" panose="020F0502020204030204" pitchFamily="34" charset="0"/>
                <a:cs typeface="Segoe UI" panose="020B0502040204020203" pitchFamily="34" charset="0"/>
              </a:rPr>
              <a:t>Manages the configuration and permissions of On-Demand Assessments from the Services Hub to the Microsoft Azure Log Analytics workspace. </a:t>
            </a:r>
            <a:r>
              <a:rPr kumimoji="0" lang="en-US" sz="1304" b="1" i="0" u="none" strike="noStrike" kern="1200" cap="none" spc="0" normalizeH="0" baseline="0" noProof="0" dirty="0">
                <a:ln>
                  <a:noFill/>
                </a:ln>
                <a:solidFill>
                  <a:prstClr val="white"/>
                </a:solidFill>
                <a:effectLst/>
                <a:uLnTx/>
                <a:uFillTx/>
                <a:latin typeface="Segoe UI Semibold" panose="020B0702040204020203" pitchFamily="34" charset="0"/>
                <a:ea typeface="Calibri" panose="020F0502020204030204" pitchFamily="34" charset="0"/>
                <a:cs typeface="Segoe UI Semibold" panose="020B0702040204020203" pitchFamily="34" charset="0"/>
              </a:rPr>
              <a:t> </a:t>
            </a:r>
            <a:endParaRPr kumimoji="0" lang="en-US" sz="1304" b="0" i="0" u="none" strike="noStrike" kern="1200" cap="none" spc="0" normalizeH="0" baseline="0" noProof="0" dirty="0">
              <a:ln>
                <a:noFill/>
              </a:ln>
              <a:solidFill>
                <a:prstClr val="white"/>
              </a:solidFill>
              <a:effectLst/>
              <a:uLnTx/>
              <a:uFillTx/>
              <a:latin typeface="Segoe UI Semibold" panose="020B0702040204020203" pitchFamily="34" charset="0"/>
              <a:ea typeface="+mj-ea"/>
              <a:cs typeface="Segoe UI Semibold" panose="020B0702040204020203" pitchFamily="34" charset="0"/>
            </a:endParaRPr>
          </a:p>
        </p:txBody>
      </p:sp>
      <p:sp>
        <p:nvSpPr>
          <p:cNvPr id="92" name="people_4" title="Icon of a person">
            <a:extLst>
              <a:ext uri="{FF2B5EF4-FFF2-40B4-BE49-F238E27FC236}">
                <a16:creationId xmlns:a16="http://schemas.microsoft.com/office/drawing/2014/main" id="{61152B42-8639-473E-BE54-DCBF890E074B}"/>
              </a:ext>
            </a:extLst>
          </p:cNvPr>
          <p:cNvSpPr>
            <a:spLocks noChangeAspect="1" noEditPoints="1"/>
          </p:cNvSpPr>
          <p:nvPr/>
        </p:nvSpPr>
        <p:spPr bwMode="auto">
          <a:xfrm>
            <a:off x="240298" y="203559"/>
            <a:ext cx="451935" cy="505252"/>
          </a:xfrm>
          <a:custGeom>
            <a:avLst/>
            <a:gdLst>
              <a:gd name="T0" fmla="*/ 48 w 246"/>
              <a:gd name="T1" fmla="*/ 76 h 275"/>
              <a:gd name="T2" fmla="*/ 124 w 246"/>
              <a:gd name="T3" fmla="*/ 0 h 275"/>
              <a:gd name="T4" fmla="*/ 201 w 246"/>
              <a:gd name="T5" fmla="*/ 76 h 275"/>
              <a:gd name="T6" fmla="*/ 124 w 246"/>
              <a:gd name="T7" fmla="*/ 152 h 275"/>
              <a:gd name="T8" fmla="*/ 48 w 246"/>
              <a:gd name="T9" fmla="*/ 76 h 275"/>
              <a:gd name="T10" fmla="*/ 246 w 246"/>
              <a:gd name="T11" fmla="*/ 275 h 275"/>
              <a:gd name="T12" fmla="*/ 123 w 246"/>
              <a:gd name="T13" fmla="*/ 152 h 275"/>
              <a:gd name="T14" fmla="*/ 0 w 246"/>
              <a:gd name="T15" fmla="*/ 275 h 2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275">
                <a:moveTo>
                  <a:pt x="48" y="76"/>
                </a:moveTo>
                <a:cubicBezTo>
                  <a:pt x="48" y="34"/>
                  <a:pt x="82" y="0"/>
                  <a:pt x="124" y="0"/>
                </a:cubicBezTo>
                <a:cubicBezTo>
                  <a:pt x="166" y="0"/>
                  <a:pt x="201" y="34"/>
                  <a:pt x="201" y="76"/>
                </a:cubicBezTo>
                <a:cubicBezTo>
                  <a:pt x="201" y="118"/>
                  <a:pt x="166" y="152"/>
                  <a:pt x="124" y="152"/>
                </a:cubicBezTo>
                <a:cubicBezTo>
                  <a:pt x="82" y="152"/>
                  <a:pt x="48" y="118"/>
                  <a:pt x="48" y="76"/>
                </a:cubicBezTo>
                <a:close/>
                <a:moveTo>
                  <a:pt x="246" y="275"/>
                </a:moveTo>
                <a:cubicBezTo>
                  <a:pt x="246" y="207"/>
                  <a:pt x="191" y="152"/>
                  <a:pt x="123" y="152"/>
                </a:cubicBezTo>
                <a:cubicBezTo>
                  <a:pt x="55" y="152"/>
                  <a:pt x="0" y="207"/>
                  <a:pt x="0" y="275"/>
                </a:cubicBezTo>
              </a:path>
            </a:pathLst>
          </a:custGeom>
          <a:noFill/>
          <a:ln w="22225" cap="sq">
            <a:solidFill>
              <a:srgbClr val="BAD80A"/>
            </a:solidFill>
            <a:prstDash val="solid"/>
            <a:miter lim="800000"/>
            <a:headEnd/>
            <a:tailEnd/>
          </a:ln>
          <a:extLst/>
        </p:spPr>
        <p:txBody>
          <a:bodyPr vert="horz" wrap="square" lIns="79490" tIns="39745" rIns="79490" bIns="39745" numCol="1" anchor="t" anchorCtr="0" compatLnSpc="1">
            <a:prstTxWarp prst="textNoShape">
              <a:avLst/>
            </a:prstTxWarp>
          </a:bodyPr>
          <a:lstStyle/>
          <a:p>
            <a:pPr marL="0" marR="0" lvl="0" indent="0" algn="l" defTabSz="837901" rtl="0" eaLnBrk="1" fontAlgn="auto" latinLnBrk="0" hangingPunct="1">
              <a:lnSpc>
                <a:spcPct val="100000"/>
              </a:lnSpc>
              <a:spcBef>
                <a:spcPts val="0"/>
              </a:spcBef>
              <a:spcAft>
                <a:spcPts val="0"/>
              </a:spcAft>
              <a:buClrTx/>
              <a:buSzTx/>
              <a:buFontTx/>
              <a:buNone/>
              <a:tabLst/>
              <a:defRPr/>
            </a:pPr>
            <a:endParaRPr kumimoji="0" lang="en-US" sz="1051" b="0" i="0" u="none" strike="noStrike" kern="1200" cap="none" spc="0" normalizeH="0" baseline="0" noProof="0">
              <a:ln>
                <a:noFill/>
              </a:ln>
              <a:solidFill>
                <a:prstClr val="black"/>
              </a:solidFill>
              <a:effectLst/>
              <a:uLnTx/>
              <a:uFillTx/>
              <a:latin typeface="Calibri" panose="020F0502020204030204"/>
              <a:ea typeface="+mn-ea"/>
              <a:cs typeface="+mn-cs"/>
            </a:endParaRPr>
          </a:p>
        </p:txBody>
      </p:sp>
      <p:cxnSp>
        <p:nvCxnSpPr>
          <p:cNvPr id="98" name="Straight Connector 97">
            <a:extLst>
              <a:ext uri="{FF2B5EF4-FFF2-40B4-BE49-F238E27FC236}">
                <a16:creationId xmlns:a16="http://schemas.microsoft.com/office/drawing/2014/main" id="{ED7446BF-E342-4967-9F7E-2C41216CDE60}"/>
              </a:ext>
            </a:extLst>
          </p:cNvPr>
          <p:cNvCxnSpPr>
            <a:cxnSpLocks/>
          </p:cNvCxnSpPr>
          <p:nvPr/>
        </p:nvCxnSpPr>
        <p:spPr>
          <a:xfrm>
            <a:off x="4496612" y="2399193"/>
            <a:ext cx="3640940" cy="0"/>
          </a:xfrm>
          <a:prstGeom prst="line">
            <a:avLst/>
          </a:prstGeom>
          <a:ln w="12700">
            <a:solidFill>
              <a:srgbClr val="2E75B6"/>
            </a:solidFill>
          </a:ln>
        </p:spPr>
        <p:style>
          <a:lnRef idx="1">
            <a:schemeClr val="accent1"/>
          </a:lnRef>
          <a:fillRef idx="0">
            <a:schemeClr val="accent1"/>
          </a:fillRef>
          <a:effectRef idx="0">
            <a:schemeClr val="accent1"/>
          </a:effectRef>
          <a:fontRef idx="minor">
            <a:schemeClr val="tx1"/>
          </a:fontRef>
        </p:style>
      </p:cxnSp>
      <p:sp>
        <p:nvSpPr>
          <p:cNvPr id="99" name="Freeform 148">
            <a:extLst>
              <a:ext uri="{FF2B5EF4-FFF2-40B4-BE49-F238E27FC236}">
                <a16:creationId xmlns:a16="http://schemas.microsoft.com/office/drawing/2014/main" id="{AC5A723D-B8B6-4219-B7E5-CD39F35E9862}"/>
              </a:ext>
            </a:extLst>
          </p:cNvPr>
          <p:cNvSpPr/>
          <p:nvPr/>
        </p:nvSpPr>
        <p:spPr>
          <a:xfrm>
            <a:off x="5898472" y="2396601"/>
            <a:ext cx="938714" cy="404249"/>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Validate unique</a:t>
            </a:r>
            <a:b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b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Support Access ID</a:t>
            </a:r>
          </a:p>
        </p:txBody>
      </p:sp>
      <p:sp>
        <p:nvSpPr>
          <p:cNvPr id="100" name="Rounded Rectangle 149">
            <a:extLst>
              <a:ext uri="{FF2B5EF4-FFF2-40B4-BE49-F238E27FC236}">
                <a16:creationId xmlns:a16="http://schemas.microsoft.com/office/drawing/2014/main" id="{BBC76AD9-CE99-4BA3-9DE4-4A7A98B37047}"/>
              </a:ext>
            </a:extLst>
          </p:cNvPr>
          <p:cNvSpPr/>
          <p:nvPr/>
        </p:nvSpPr>
        <p:spPr>
          <a:xfrm>
            <a:off x="5803029" y="2345345"/>
            <a:ext cx="87284" cy="87284"/>
          </a:xfrm>
          <a:prstGeom prst="roundRect">
            <a:avLst>
              <a:gd name="adj" fmla="val 50000"/>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101" name="Freeform 150">
            <a:extLst>
              <a:ext uri="{FF2B5EF4-FFF2-40B4-BE49-F238E27FC236}">
                <a16:creationId xmlns:a16="http://schemas.microsoft.com/office/drawing/2014/main" id="{024FA5DE-4E65-4B98-B5B1-F26BCB988EC7}"/>
              </a:ext>
            </a:extLst>
          </p:cNvPr>
          <p:cNvSpPr/>
          <p:nvPr/>
        </p:nvSpPr>
        <p:spPr>
          <a:xfrm>
            <a:off x="6987679" y="2441083"/>
            <a:ext cx="1260852" cy="404249"/>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Verify Incident Creation </a:t>
            </a:r>
            <a:b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b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on Microsoft Premier </a:t>
            </a:r>
            <a:b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b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Online Portal</a:t>
            </a:r>
          </a:p>
        </p:txBody>
      </p:sp>
      <p:sp>
        <p:nvSpPr>
          <p:cNvPr id="102" name="Rounded Rectangle 151">
            <a:extLst>
              <a:ext uri="{FF2B5EF4-FFF2-40B4-BE49-F238E27FC236}">
                <a16:creationId xmlns:a16="http://schemas.microsoft.com/office/drawing/2014/main" id="{F635925B-4614-4245-8425-27F4C155FCD8}"/>
              </a:ext>
            </a:extLst>
          </p:cNvPr>
          <p:cNvSpPr/>
          <p:nvPr/>
        </p:nvSpPr>
        <p:spPr>
          <a:xfrm>
            <a:off x="6886328" y="2345345"/>
            <a:ext cx="87284" cy="87284"/>
          </a:xfrm>
          <a:prstGeom prst="roundRect">
            <a:avLst>
              <a:gd name="adj" fmla="val 50000"/>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cxnSp>
        <p:nvCxnSpPr>
          <p:cNvPr id="103" name="Curved Connector 152">
            <a:extLst>
              <a:ext uri="{FF2B5EF4-FFF2-40B4-BE49-F238E27FC236}">
                <a16:creationId xmlns:a16="http://schemas.microsoft.com/office/drawing/2014/main" id="{FC9280E9-A13B-4E37-9538-600963CF9070}"/>
              </a:ext>
            </a:extLst>
          </p:cNvPr>
          <p:cNvCxnSpPr>
            <a:cxnSpLocks/>
          </p:cNvCxnSpPr>
          <p:nvPr/>
        </p:nvCxnSpPr>
        <p:spPr>
          <a:xfrm rot="10800000" flipV="1">
            <a:off x="3591606" y="1356228"/>
            <a:ext cx="561109" cy="538994"/>
          </a:xfrm>
          <a:prstGeom prst="curvedConnector3">
            <a:avLst>
              <a:gd name="adj1" fmla="val 50000"/>
            </a:avLst>
          </a:prstGeom>
          <a:ln w="12700">
            <a:solidFill>
              <a:srgbClr val="2E75B6"/>
            </a:solidFill>
          </a:ln>
        </p:spPr>
        <p:style>
          <a:lnRef idx="1">
            <a:schemeClr val="accent1"/>
          </a:lnRef>
          <a:fillRef idx="0">
            <a:schemeClr val="accent1"/>
          </a:fillRef>
          <a:effectRef idx="0">
            <a:schemeClr val="accent1"/>
          </a:effectRef>
          <a:fontRef idx="minor">
            <a:schemeClr val="tx1"/>
          </a:fontRef>
        </p:style>
      </p:cxnSp>
      <p:cxnSp>
        <p:nvCxnSpPr>
          <p:cNvPr id="104" name="Curved Connector 153">
            <a:extLst>
              <a:ext uri="{FF2B5EF4-FFF2-40B4-BE49-F238E27FC236}">
                <a16:creationId xmlns:a16="http://schemas.microsoft.com/office/drawing/2014/main" id="{D9DE02C8-CF37-447F-90DA-FE0D40B978DB}"/>
              </a:ext>
            </a:extLst>
          </p:cNvPr>
          <p:cNvCxnSpPr>
            <a:cxnSpLocks/>
          </p:cNvCxnSpPr>
          <p:nvPr/>
        </p:nvCxnSpPr>
        <p:spPr>
          <a:xfrm rot="10800000">
            <a:off x="3591606" y="1895222"/>
            <a:ext cx="561109" cy="520763"/>
          </a:xfrm>
          <a:prstGeom prst="curvedConnector3">
            <a:avLst>
              <a:gd name="adj1" fmla="val 50000"/>
            </a:avLst>
          </a:prstGeom>
          <a:ln w="12700">
            <a:solidFill>
              <a:srgbClr val="2E75B6"/>
            </a:solidFill>
          </a:ln>
        </p:spPr>
        <p:style>
          <a:lnRef idx="1">
            <a:schemeClr val="accent1"/>
          </a:lnRef>
          <a:fillRef idx="0">
            <a:schemeClr val="accent1"/>
          </a:fillRef>
          <a:effectRef idx="0">
            <a:schemeClr val="accent1"/>
          </a:effectRef>
          <a:fontRef idx="minor">
            <a:schemeClr val="tx1"/>
          </a:fontRef>
        </p:style>
      </p:cxnSp>
      <p:sp>
        <p:nvSpPr>
          <p:cNvPr id="105" name="Rounded Rectangle 158">
            <a:extLst>
              <a:ext uri="{FF2B5EF4-FFF2-40B4-BE49-F238E27FC236}">
                <a16:creationId xmlns:a16="http://schemas.microsoft.com/office/drawing/2014/main" id="{557A93FA-93F0-41F1-93DA-E19A493EEC3F}"/>
              </a:ext>
            </a:extLst>
          </p:cNvPr>
          <p:cNvSpPr/>
          <p:nvPr/>
        </p:nvSpPr>
        <p:spPr>
          <a:xfrm>
            <a:off x="4140371" y="2203629"/>
            <a:ext cx="411480" cy="414217"/>
          </a:xfrm>
          <a:prstGeom prst="roundRect">
            <a:avLst>
              <a:gd name="adj" fmla="val 50000"/>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106" name="Telemarketer_E7B9" title="Icon of a person wearing a headset">
            <a:extLst>
              <a:ext uri="{FF2B5EF4-FFF2-40B4-BE49-F238E27FC236}">
                <a16:creationId xmlns:a16="http://schemas.microsoft.com/office/drawing/2014/main" id="{3D7EB8C0-BBE6-496F-9335-525EB7845864}"/>
              </a:ext>
            </a:extLst>
          </p:cNvPr>
          <p:cNvSpPr>
            <a:spLocks noChangeAspect="1" noEditPoints="1"/>
          </p:cNvSpPr>
          <p:nvPr/>
        </p:nvSpPr>
        <p:spPr bwMode="auto">
          <a:xfrm>
            <a:off x="4256270" y="2307477"/>
            <a:ext cx="179681" cy="214293"/>
          </a:xfrm>
          <a:custGeom>
            <a:avLst/>
            <a:gdLst>
              <a:gd name="T0" fmla="*/ 0 w 3250"/>
              <a:gd name="T1" fmla="*/ 3875 h 3875"/>
              <a:gd name="T2" fmla="*/ 1625 w 3250"/>
              <a:gd name="T3" fmla="*/ 2250 h 3875"/>
              <a:gd name="T4" fmla="*/ 3250 w 3250"/>
              <a:gd name="T5" fmla="*/ 3875 h 3875"/>
              <a:gd name="T6" fmla="*/ 750 w 3250"/>
              <a:gd name="T7" fmla="*/ 1750 h 3875"/>
              <a:gd name="T8" fmla="*/ 750 w 3250"/>
              <a:gd name="T9" fmla="*/ 750 h 3875"/>
              <a:gd name="T10" fmla="*/ 500 w 3250"/>
              <a:gd name="T11" fmla="*/ 500 h 3875"/>
              <a:gd name="T12" fmla="*/ 250 w 3250"/>
              <a:gd name="T13" fmla="*/ 750 h 3875"/>
              <a:gd name="T14" fmla="*/ 250 w 3250"/>
              <a:gd name="T15" fmla="*/ 1500 h 3875"/>
              <a:gd name="T16" fmla="*/ 500 w 3250"/>
              <a:gd name="T17" fmla="*/ 1750 h 3875"/>
              <a:gd name="T18" fmla="*/ 1500 w 3250"/>
              <a:gd name="T19" fmla="*/ 1750 h 3875"/>
              <a:gd name="T20" fmla="*/ 690 w 3250"/>
              <a:gd name="T21" fmla="*/ 1751 h 3875"/>
              <a:gd name="T22" fmla="*/ 1625 w 3250"/>
              <a:gd name="T23" fmla="*/ 2250 h 3875"/>
              <a:gd name="T24" fmla="*/ 2750 w 3250"/>
              <a:gd name="T25" fmla="*/ 1125 h 3875"/>
              <a:gd name="T26" fmla="*/ 1625 w 3250"/>
              <a:gd name="T27" fmla="*/ 0 h 3875"/>
              <a:gd name="T28" fmla="*/ 689 w 3250"/>
              <a:gd name="T29" fmla="*/ 500 h 38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50" h="3875">
                <a:moveTo>
                  <a:pt x="0" y="3875"/>
                </a:moveTo>
                <a:cubicBezTo>
                  <a:pt x="0" y="2978"/>
                  <a:pt x="728" y="2250"/>
                  <a:pt x="1625" y="2250"/>
                </a:cubicBezTo>
                <a:cubicBezTo>
                  <a:pt x="2522" y="2250"/>
                  <a:pt x="3250" y="2978"/>
                  <a:pt x="3250" y="3875"/>
                </a:cubicBezTo>
                <a:moveTo>
                  <a:pt x="750" y="1750"/>
                </a:moveTo>
                <a:cubicBezTo>
                  <a:pt x="750" y="750"/>
                  <a:pt x="750" y="750"/>
                  <a:pt x="750" y="750"/>
                </a:cubicBezTo>
                <a:cubicBezTo>
                  <a:pt x="750" y="612"/>
                  <a:pt x="638" y="500"/>
                  <a:pt x="500" y="500"/>
                </a:cubicBezTo>
                <a:cubicBezTo>
                  <a:pt x="362" y="500"/>
                  <a:pt x="250" y="612"/>
                  <a:pt x="250" y="750"/>
                </a:cubicBezTo>
                <a:cubicBezTo>
                  <a:pt x="250" y="1500"/>
                  <a:pt x="250" y="1500"/>
                  <a:pt x="250" y="1500"/>
                </a:cubicBezTo>
                <a:cubicBezTo>
                  <a:pt x="250" y="1638"/>
                  <a:pt x="362" y="1750"/>
                  <a:pt x="500" y="1750"/>
                </a:cubicBezTo>
                <a:cubicBezTo>
                  <a:pt x="1500" y="1750"/>
                  <a:pt x="1500" y="1750"/>
                  <a:pt x="1500" y="1750"/>
                </a:cubicBezTo>
                <a:moveTo>
                  <a:pt x="690" y="1751"/>
                </a:moveTo>
                <a:cubicBezTo>
                  <a:pt x="892" y="2052"/>
                  <a:pt x="1235" y="2250"/>
                  <a:pt x="1625" y="2250"/>
                </a:cubicBezTo>
                <a:cubicBezTo>
                  <a:pt x="2246" y="2250"/>
                  <a:pt x="2750" y="1746"/>
                  <a:pt x="2750" y="1125"/>
                </a:cubicBezTo>
                <a:cubicBezTo>
                  <a:pt x="2750" y="504"/>
                  <a:pt x="2246" y="0"/>
                  <a:pt x="1625" y="0"/>
                </a:cubicBezTo>
                <a:cubicBezTo>
                  <a:pt x="1235" y="0"/>
                  <a:pt x="891" y="199"/>
                  <a:pt x="689" y="500"/>
                </a:cubicBezTo>
              </a:path>
            </a:pathLst>
          </a:custGeom>
          <a:noFill/>
          <a:ln w="15875" cap="sq">
            <a:solidFill>
              <a:srgbClr val="5B9BD5"/>
            </a:solidFill>
            <a:prstDash val="solid"/>
            <a:miter lim="800000"/>
            <a:headEnd/>
            <a:tailEnd/>
          </a:ln>
          <a:extLst/>
        </p:spPr>
        <p:txBody>
          <a:bodyPr vert="horz" wrap="square" lIns="79490" tIns="39745" rIns="79490" bIns="39745" numCol="1" anchor="t" anchorCtr="0" compatLnSpc="1">
            <a:prstTxWarp prst="textNoShape">
              <a:avLst/>
            </a:prstTxWarp>
          </a:bodyPr>
          <a:lstStyle/>
          <a:p>
            <a:pPr marL="0" marR="0" lvl="0" indent="0" algn="l" defTabSz="837901" rtl="0" eaLnBrk="1" fontAlgn="auto" latinLnBrk="0" hangingPunct="1">
              <a:lnSpc>
                <a:spcPct val="100000"/>
              </a:lnSpc>
              <a:spcBef>
                <a:spcPts val="0"/>
              </a:spcBef>
              <a:spcAft>
                <a:spcPts val="0"/>
              </a:spcAft>
              <a:buClrTx/>
              <a:buSzTx/>
              <a:buFontTx/>
              <a:buNone/>
              <a:tabLst/>
              <a:defRPr/>
            </a:pPr>
            <a:endParaRPr kumimoji="0" lang="en-US" sz="695"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9" name="Freeform 165">
            <a:extLst>
              <a:ext uri="{FF2B5EF4-FFF2-40B4-BE49-F238E27FC236}">
                <a16:creationId xmlns:a16="http://schemas.microsoft.com/office/drawing/2014/main" id="{4A0A7181-E2B2-4799-81FF-B0E2C55F5460}"/>
              </a:ext>
            </a:extLst>
          </p:cNvPr>
          <p:cNvSpPr/>
          <p:nvPr/>
        </p:nvSpPr>
        <p:spPr>
          <a:xfrm>
            <a:off x="5140989" y="2351621"/>
            <a:ext cx="542605" cy="404249"/>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ctr"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Register</a:t>
            </a:r>
          </a:p>
        </p:txBody>
      </p:sp>
      <p:sp>
        <p:nvSpPr>
          <p:cNvPr id="113" name="Rounded Rectangle 170">
            <a:extLst>
              <a:ext uri="{FF2B5EF4-FFF2-40B4-BE49-F238E27FC236}">
                <a16:creationId xmlns:a16="http://schemas.microsoft.com/office/drawing/2014/main" id="{FE69409D-D3BA-4D8F-9E7D-060BB10FEC55}"/>
              </a:ext>
            </a:extLst>
          </p:cNvPr>
          <p:cNvSpPr/>
          <p:nvPr/>
        </p:nvSpPr>
        <p:spPr>
          <a:xfrm>
            <a:off x="5051708" y="2366067"/>
            <a:ext cx="99753" cy="99753"/>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srgbClr val="5B9BD5">
                  <a:lumMod val="50000"/>
                </a:srgbClr>
              </a:solidFill>
              <a:effectLst/>
              <a:uLnTx/>
              <a:uFillTx/>
              <a:latin typeface="Segoe UI" panose="020B0502040204020203" pitchFamily="34" charset="0"/>
              <a:ea typeface="+mn-ea"/>
              <a:cs typeface="Segoe UI" panose="020B0502040204020203" pitchFamily="34" charset="0"/>
            </a:endParaRPr>
          </a:p>
        </p:txBody>
      </p:sp>
      <p:sp>
        <p:nvSpPr>
          <p:cNvPr id="114" name="Freeform 171">
            <a:extLst>
              <a:ext uri="{FF2B5EF4-FFF2-40B4-BE49-F238E27FC236}">
                <a16:creationId xmlns:a16="http://schemas.microsoft.com/office/drawing/2014/main" id="{E7D2D8D4-FAA1-43B8-97ED-5C73A825F362}"/>
              </a:ext>
            </a:extLst>
          </p:cNvPr>
          <p:cNvSpPr/>
          <p:nvPr/>
        </p:nvSpPr>
        <p:spPr>
          <a:xfrm>
            <a:off x="7041769" y="1775124"/>
            <a:ext cx="677836" cy="654132"/>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Enable Users to Access Assessments</a:t>
            </a:r>
          </a:p>
        </p:txBody>
      </p:sp>
      <p:sp>
        <p:nvSpPr>
          <p:cNvPr id="118" name="Freeform 175">
            <a:extLst>
              <a:ext uri="{FF2B5EF4-FFF2-40B4-BE49-F238E27FC236}">
                <a16:creationId xmlns:a16="http://schemas.microsoft.com/office/drawing/2014/main" id="{55D5A4CE-77BA-4050-8EDD-EF0D22C77A86}"/>
              </a:ext>
            </a:extLst>
          </p:cNvPr>
          <p:cNvSpPr/>
          <p:nvPr/>
        </p:nvSpPr>
        <p:spPr>
          <a:xfrm>
            <a:off x="4576333" y="2376010"/>
            <a:ext cx="542605" cy="404249"/>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Support Contact</a:t>
            </a:r>
          </a:p>
        </p:txBody>
      </p:sp>
      <p:sp>
        <p:nvSpPr>
          <p:cNvPr id="121" name="Freeform 178">
            <a:extLst>
              <a:ext uri="{FF2B5EF4-FFF2-40B4-BE49-F238E27FC236}">
                <a16:creationId xmlns:a16="http://schemas.microsoft.com/office/drawing/2014/main" id="{FBBBBED7-C148-44D6-9A65-C83BABABECA8}"/>
              </a:ext>
            </a:extLst>
          </p:cNvPr>
          <p:cNvSpPr/>
          <p:nvPr/>
        </p:nvSpPr>
        <p:spPr>
          <a:xfrm>
            <a:off x="3348048" y="1830457"/>
            <a:ext cx="542605" cy="404249"/>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Invite</a:t>
            </a:r>
          </a:p>
        </p:txBody>
      </p:sp>
      <p:sp>
        <p:nvSpPr>
          <p:cNvPr id="122" name="Freeform 180">
            <a:extLst>
              <a:ext uri="{FF2B5EF4-FFF2-40B4-BE49-F238E27FC236}">
                <a16:creationId xmlns:a16="http://schemas.microsoft.com/office/drawing/2014/main" id="{2D93CEEB-57B2-486E-A8EF-29A4EB53AE52}"/>
              </a:ext>
            </a:extLst>
          </p:cNvPr>
          <p:cNvSpPr/>
          <p:nvPr/>
        </p:nvSpPr>
        <p:spPr>
          <a:xfrm>
            <a:off x="1501675" y="1819806"/>
            <a:ext cx="465679" cy="404249"/>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Invite</a:t>
            </a:r>
          </a:p>
        </p:txBody>
      </p:sp>
      <p:sp>
        <p:nvSpPr>
          <p:cNvPr id="123" name="Rounded Rectangle 181">
            <a:extLst>
              <a:ext uri="{FF2B5EF4-FFF2-40B4-BE49-F238E27FC236}">
                <a16:creationId xmlns:a16="http://schemas.microsoft.com/office/drawing/2014/main" id="{374EC682-A494-48B2-8508-8165D39A3D08}"/>
              </a:ext>
            </a:extLst>
          </p:cNvPr>
          <p:cNvSpPr/>
          <p:nvPr/>
        </p:nvSpPr>
        <p:spPr>
          <a:xfrm>
            <a:off x="5105051" y="2345345"/>
            <a:ext cx="87284" cy="87284"/>
          </a:xfrm>
          <a:prstGeom prst="roundRect">
            <a:avLst>
              <a:gd name="adj" fmla="val 50000"/>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124" name="TextBox 123">
            <a:extLst>
              <a:ext uri="{FF2B5EF4-FFF2-40B4-BE49-F238E27FC236}">
                <a16:creationId xmlns:a16="http://schemas.microsoft.com/office/drawing/2014/main" id="{C44BCE3E-543A-4C23-AF86-1B405A461D80}"/>
              </a:ext>
            </a:extLst>
          </p:cNvPr>
          <p:cNvSpPr txBox="1"/>
          <p:nvPr/>
        </p:nvSpPr>
        <p:spPr>
          <a:xfrm>
            <a:off x="4840709" y="910046"/>
            <a:ext cx="2787952" cy="302262"/>
          </a:xfrm>
          <a:prstGeom prst="rect">
            <a:avLst/>
          </a:prstGeom>
          <a:noFill/>
        </p:spPr>
        <p:txBody>
          <a:bodyPr wrap="square" rtlCol="0" anchor="t">
            <a:spAutoFit/>
          </a:bodyPr>
          <a:lstStyle/>
          <a:p>
            <a:pPr marL="0" marR="0" lvl="0" indent="0" algn="ctr" defTabSz="837901" rtl="0" eaLnBrk="1" fontAlgn="auto" latinLnBrk="0" hangingPunct="1">
              <a:lnSpc>
                <a:spcPct val="100000"/>
              </a:lnSpc>
              <a:spcBef>
                <a:spcPts val="0"/>
              </a:spcBef>
              <a:spcAft>
                <a:spcPts val="0"/>
              </a:spcAft>
              <a:buClrTx/>
              <a:buSzTx/>
              <a:buFontTx/>
              <a:buNone/>
              <a:tabLst/>
              <a:defRPr/>
            </a:pPr>
            <a:r>
              <a:rPr kumimoji="0" lang="en-US" sz="1350" b="1" i="0" u="none" strike="noStrike" kern="1200" cap="none" spc="0" normalizeH="0" baseline="0" noProof="0">
                <a:ln>
                  <a:noFill/>
                </a:ln>
                <a:solidFill>
                  <a:srgbClr val="BAD80A"/>
                </a:solidFill>
                <a:effectLst/>
                <a:uLnTx/>
                <a:uFillTx/>
                <a:latin typeface="Segoe UI Semilight" panose="020B0402040204020203" pitchFamily="34" charset="0"/>
                <a:ea typeface="+mn-ea"/>
                <a:cs typeface="Segoe UI Semilight" panose="020B0402040204020203" pitchFamily="34" charset="0"/>
              </a:rPr>
              <a:t>Invite Users</a:t>
            </a:r>
          </a:p>
        </p:txBody>
      </p:sp>
      <p:cxnSp>
        <p:nvCxnSpPr>
          <p:cNvPr id="127" name="Curved Connector 184">
            <a:extLst>
              <a:ext uri="{FF2B5EF4-FFF2-40B4-BE49-F238E27FC236}">
                <a16:creationId xmlns:a16="http://schemas.microsoft.com/office/drawing/2014/main" id="{715F38E0-8AA8-4741-9E63-3B33C82865E1}"/>
              </a:ext>
            </a:extLst>
          </p:cNvPr>
          <p:cNvCxnSpPr>
            <a:cxnSpLocks/>
          </p:cNvCxnSpPr>
          <p:nvPr/>
        </p:nvCxnSpPr>
        <p:spPr>
          <a:xfrm flipV="1">
            <a:off x="8137552" y="1867443"/>
            <a:ext cx="576038" cy="529156"/>
          </a:xfrm>
          <a:prstGeom prst="curvedConnector3">
            <a:avLst>
              <a:gd name="adj1" fmla="val 50000"/>
            </a:avLst>
          </a:prstGeom>
          <a:ln w="12700">
            <a:solidFill>
              <a:srgbClr val="2E75B6"/>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a16="http://schemas.microsoft.com/office/drawing/2014/main" id="{F64C4CA9-5CFE-45FC-ABE6-2DD03C5A58F3}"/>
              </a:ext>
            </a:extLst>
          </p:cNvPr>
          <p:cNvCxnSpPr>
            <a:cxnSpLocks/>
          </p:cNvCxnSpPr>
          <p:nvPr/>
        </p:nvCxnSpPr>
        <p:spPr>
          <a:xfrm flipH="1">
            <a:off x="1318202" y="1898723"/>
            <a:ext cx="2273404" cy="15720"/>
          </a:xfrm>
          <a:prstGeom prst="line">
            <a:avLst/>
          </a:prstGeom>
          <a:ln w="12700">
            <a:solidFill>
              <a:srgbClr val="2E75B6"/>
            </a:solidFill>
          </a:ln>
        </p:spPr>
        <p:style>
          <a:lnRef idx="1">
            <a:schemeClr val="accent1"/>
          </a:lnRef>
          <a:fillRef idx="0">
            <a:schemeClr val="accent1"/>
          </a:fillRef>
          <a:effectRef idx="0">
            <a:schemeClr val="accent1"/>
          </a:effectRef>
          <a:fontRef idx="minor">
            <a:schemeClr val="tx1"/>
          </a:fontRef>
        </p:style>
      </p:cxnSp>
      <p:sp>
        <p:nvSpPr>
          <p:cNvPr id="129" name="Rounded Rectangle 187">
            <a:extLst>
              <a:ext uri="{FF2B5EF4-FFF2-40B4-BE49-F238E27FC236}">
                <a16:creationId xmlns:a16="http://schemas.microsoft.com/office/drawing/2014/main" id="{97D5E5FD-650A-4B3B-8697-F5ACAA3A5FDB}"/>
              </a:ext>
            </a:extLst>
          </p:cNvPr>
          <p:cNvSpPr/>
          <p:nvPr/>
        </p:nvSpPr>
        <p:spPr>
          <a:xfrm>
            <a:off x="1106782" y="1704406"/>
            <a:ext cx="411480" cy="414217"/>
          </a:xfrm>
          <a:prstGeom prst="roundRect">
            <a:avLst>
              <a:gd name="adj" fmla="val 50000"/>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130" name="mail" title="Icon of an envelope">
            <a:extLst>
              <a:ext uri="{FF2B5EF4-FFF2-40B4-BE49-F238E27FC236}">
                <a16:creationId xmlns:a16="http://schemas.microsoft.com/office/drawing/2014/main" id="{519866AF-539E-445F-B197-51F7354009D9}"/>
              </a:ext>
            </a:extLst>
          </p:cNvPr>
          <p:cNvSpPr>
            <a:spLocks noChangeAspect="1" noEditPoints="1"/>
          </p:cNvSpPr>
          <p:nvPr/>
        </p:nvSpPr>
        <p:spPr bwMode="auto">
          <a:xfrm>
            <a:off x="1207392" y="1834597"/>
            <a:ext cx="210259" cy="131028"/>
          </a:xfrm>
          <a:custGeom>
            <a:avLst/>
            <a:gdLst>
              <a:gd name="T0" fmla="*/ 245 w 245"/>
              <a:gd name="T1" fmla="*/ 75 h 147"/>
              <a:gd name="T2" fmla="*/ 245 w 245"/>
              <a:gd name="T3" fmla="*/ 147 h 147"/>
              <a:gd name="T4" fmla="*/ 0 w 245"/>
              <a:gd name="T5" fmla="*/ 147 h 147"/>
              <a:gd name="T6" fmla="*/ 0 w 245"/>
              <a:gd name="T7" fmla="*/ 0 h 147"/>
              <a:gd name="T8" fmla="*/ 245 w 245"/>
              <a:gd name="T9" fmla="*/ 0 h 147"/>
              <a:gd name="T10" fmla="*/ 245 w 245"/>
              <a:gd name="T11" fmla="*/ 75 h 147"/>
              <a:gd name="T12" fmla="*/ 0 w 245"/>
              <a:gd name="T13" fmla="*/ 0 h 147"/>
              <a:gd name="T14" fmla="*/ 123 w 245"/>
              <a:gd name="T15" fmla="*/ 73 h 147"/>
              <a:gd name="T16" fmla="*/ 245 w 245"/>
              <a:gd name="T1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5" h="147">
                <a:moveTo>
                  <a:pt x="245" y="75"/>
                </a:moveTo>
                <a:lnTo>
                  <a:pt x="245" y="147"/>
                </a:lnTo>
                <a:lnTo>
                  <a:pt x="0" y="147"/>
                </a:lnTo>
                <a:lnTo>
                  <a:pt x="0" y="0"/>
                </a:lnTo>
                <a:lnTo>
                  <a:pt x="245" y="0"/>
                </a:lnTo>
                <a:lnTo>
                  <a:pt x="245" y="75"/>
                </a:lnTo>
                <a:moveTo>
                  <a:pt x="0" y="0"/>
                </a:moveTo>
                <a:lnTo>
                  <a:pt x="123" y="73"/>
                </a:lnTo>
                <a:lnTo>
                  <a:pt x="245" y="0"/>
                </a:lnTo>
              </a:path>
            </a:pathLst>
          </a:custGeom>
          <a:noFill/>
          <a:ln w="15875" cap="sq">
            <a:solidFill>
              <a:srgbClr val="5B9BD5"/>
            </a:solidFill>
            <a:prstDash val="solid"/>
            <a:miter lim="800000"/>
            <a:headEnd/>
            <a:tailEnd/>
          </a:ln>
          <a:extLst/>
        </p:spPr>
        <p:txBody>
          <a:bodyPr vert="horz" wrap="square" lIns="79490" tIns="39745" rIns="79490" bIns="39745" numCol="1" anchor="t" anchorCtr="0" compatLnSpc="1">
            <a:prstTxWarp prst="textNoShape">
              <a:avLst/>
            </a:prstTxWarp>
          </a:bodyPr>
          <a:lstStyle/>
          <a:p>
            <a:pPr marL="0" marR="0" lvl="0" indent="0" algn="ctr" defTabSz="837901" rtl="0" eaLnBrk="1" fontAlgn="auto" latinLnBrk="0" hangingPunct="1">
              <a:lnSpc>
                <a:spcPct val="100000"/>
              </a:lnSpc>
              <a:spcBef>
                <a:spcPts val="0"/>
              </a:spcBef>
              <a:spcAft>
                <a:spcPts val="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131" name="Rounded Rectangle 189">
            <a:extLst>
              <a:ext uri="{FF2B5EF4-FFF2-40B4-BE49-F238E27FC236}">
                <a16:creationId xmlns:a16="http://schemas.microsoft.com/office/drawing/2014/main" id="{67814E55-0F2D-4A9A-80BE-8A47762C70DC}"/>
              </a:ext>
            </a:extLst>
          </p:cNvPr>
          <p:cNvSpPr/>
          <p:nvPr/>
        </p:nvSpPr>
        <p:spPr>
          <a:xfrm>
            <a:off x="1889648" y="1691260"/>
            <a:ext cx="411480" cy="414217"/>
          </a:xfrm>
          <a:prstGeom prst="roundRect">
            <a:avLst>
              <a:gd name="adj" fmla="val 50000"/>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132" name="people_4" title="Icon of a person">
            <a:extLst>
              <a:ext uri="{FF2B5EF4-FFF2-40B4-BE49-F238E27FC236}">
                <a16:creationId xmlns:a16="http://schemas.microsoft.com/office/drawing/2014/main" id="{EB7B52F9-0C8D-42E5-A9BC-F118A6CD2F28}"/>
              </a:ext>
            </a:extLst>
          </p:cNvPr>
          <p:cNvSpPr>
            <a:spLocks noChangeAspect="1" noEditPoints="1"/>
          </p:cNvSpPr>
          <p:nvPr/>
        </p:nvSpPr>
        <p:spPr bwMode="auto">
          <a:xfrm>
            <a:off x="2022693" y="1801263"/>
            <a:ext cx="145391" cy="162544"/>
          </a:xfrm>
          <a:custGeom>
            <a:avLst/>
            <a:gdLst>
              <a:gd name="T0" fmla="*/ 48 w 246"/>
              <a:gd name="T1" fmla="*/ 76 h 275"/>
              <a:gd name="T2" fmla="*/ 124 w 246"/>
              <a:gd name="T3" fmla="*/ 0 h 275"/>
              <a:gd name="T4" fmla="*/ 201 w 246"/>
              <a:gd name="T5" fmla="*/ 76 h 275"/>
              <a:gd name="T6" fmla="*/ 124 w 246"/>
              <a:gd name="T7" fmla="*/ 152 h 275"/>
              <a:gd name="T8" fmla="*/ 48 w 246"/>
              <a:gd name="T9" fmla="*/ 76 h 275"/>
              <a:gd name="T10" fmla="*/ 246 w 246"/>
              <a:gd name="T11" fmla="*/ 275 h 275"/>
              <a:gd name="T12" fmla="*/ 123 w 246"/>
              <a:gd name="T13" fmla="*/ 152 h 275"/>
              <a:gd name="T14" fmla="*/ 0 w 246"/>
              <a:gd name="T15" fmla="*/ 275 h 2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275">
                <a:moveTo>
                  <a:pt x="48" y="76"/>
                </a:moveTo>
                <a:cubicBezTo>
                  <a:pt x="48" y="34"/>
                  <a:pt x="82" y="0"/>
                  <a:pt x="124" y="0"/>
                </a:cubicBezTo>
                <a:cubicBezTo>
                  <a:pt x="166" y="0"/>
                  <a:pt x="201" y="34"/>
                  <a:pt x="201" y="76"/>
                </a:cubicBezTo>
                <a:cubicBezTo>
                  <a:pt x="201" y="118"/>
                  <a:pt x="166" y="152"/>
                  <a:pt x="124" y="152"/>
                </a:cubicBezTo>
                <a:cubicBezTo>
                  <a:pt x="82" y="152"/>
                  <a:pt x="48" y="118"/>
                  <a:pt x="48" y="76"/>
                </a:cubicBezTo>
                <a:close/>
                <a:moveTo>
                  <a:pt x="246" y="275"/>
                </a:moveTo>
                <a:cubicBezTo>
                  <a:pt x="246" y="207"/>
                  <a:pt x="191" y="152"/>
                  <a:pt x="123" y="152"/>
                </a:cubicBezTo>
                <a:cubicBezTo>
                  <a:pt x="55" y="152"/>
                  <a:pt x="0" y="207"/>
                  <a:pt x="0" y="275"/>
                </a:cubicBezTo>
              </a:path>
            </a:pathLst>
          </a:custGeom>
          <a:noFill/>
          <a:ln w="15875" cap="sq">
            <a:solidFill>
              <a:srgbClr val="5B9BD5"/>
            </a:solidFill>
            <a:prstDash val="solid"/>
            <a:miter lim="800000"/>
            <a:headEnd/>
            <a:tailEnd/>
          </a:ln>
          <a:extLst/>
        </p:spPr>
        <p:txBody>
          <a:bodyPr vert="horz" wrap="square" lIns="79490" tIns="39745" rIns="79490" bIns="39745" numCol="1" anchor="t" anchorCtr="0" compatLnSpc="1">
            <a:prstTxWarp prst="textNoShape">
              <a:avLst/>
            </a:prstTxWarp>
          </a:bodyPr>
          <a:lstStyle/>
          <a:p>
            <a:pPr marL="0" marR="0" lvl="0" indent="0" algn="l" defTabSz="837901" rtl="0" eaLnBrk="1" fontAlgn="auto" latinLnBrk="0" hangingPunct="1">
              <a:lnSpc>
                <a:spcPct val="100000"/>
              </a:lnSpc>
              <a:spcBef>
                <a:spcPts val="0"/>
              </a:spcBef>
              <a:spcAft>
                <a:spcPts val="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136" name="Rounded Rectangle 77">
            <a:extLst>
              <a:ext uri="{FF2B5EF4-FFF2-40B4-BE49-F238E27FC236}">
                <a16:creationId xmlns:a16="http://schemas.microsoft.com/office/drawing/2014/main" id="{B4EB6BC1-A46C-4F52-A552-5CB65B3C09C4}"/>
              </a:ext>
            </a:extLst>
          </p:cNvPr>
          <p:cNvSpPr/>
          <p:nvPr/>
        </p:nvSpPr>
        <p:spPr>
          <a:xfrm>
            <a:off x="4140371" y="1152219"/>
            <a:ext cx="411480" cy="414217"/>
          </a:xfrm>
          <a:prstGeom prst="roundRect">
            <a:avLst>
              <a:gd name="adj" fmla="val 50000"/>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cxnSp>
        <p:nvCxnSpPr>
          <p:cNvPr id="138" name="Straight Connector 137">
            <a:extLst>
              <a:ext uri="{FF2B5EF4-FFF2-40B4-BE49-F238E27FC236}">
                <a16:creationId xmlns:a16="http://schemas.microsoft.com/office/drawing/2014/main" id="{0DD3BE71-05A0-4307-8DCA-889787EB3970}"/>
              </a:ext>
            </a:extLst>
          </p:cNvPr>
          <p:cNvCxnSpPr>
            <a:cxnSpLocks/>
          </p:cNvCxnSpPr>
          <p:nvPr/>
        </p:nvCxnSpPr>
        <p:spPr>
          <a:xfrm flipH="1" flipV="1">
            <a:off x="3354799" y="1873781"/>
            <a:ext cx="5372727" cy="468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4" name="Rounded Rectangle 190">
            <a:extLst>
              <a:ext uri="{FF2B5EF4-FFF2-40B4-BE49-F238E27FC236}">
                <a16:creationId xmlns:a16="http://schemas.microsoft.com/office/drawing/2014/main" id="{1AD40C59-621B-4EAF-8801-CB09E65F6A81}"/>
              </a:ext>
            </a:extLst>
          </p:cNvPr>
          <p:cNvSpPr/>
          <p:nvPr/>
        </p:nvSpPr>
        <p:spPr>
          <a:xfrm>
            <a:off x="2943319" y="1666685"/>
            <a:ext cx="411480" cy="414217"/>
          </a:xfrm>
          <a:prstGeom prst="roundRect">
            <a:avLst>
              <a:gd name="adj" fmla="val 50000"/>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145" name="mail" title="Icon of an envelope">
            <a:extLst>
              <a:ext uri="{FF2B5EF4-FFF2-40B4-BE49-F238E27FC236}">
                <a16:creationId xmlns:a16="http://schemas.microsoft.com/office/drawing/2014/main" id="{30CE7687-32E7-46F9-A243-BF0C6A6C4503}"/>
              </a:ext>
            </a:extLst>
          </p:cNvPr>
          <p:cNvSpPr>
            <a:spLocks noChangeAspect="1" noEditPoints="1"/>
          </p:cNvSpPr>
          <p:nvPr/>
        </p:nvSpPr>
        <p:spPr bwMode="auto">
          <a:xfrm>
            <a:off x="3043930" y="1801263"/>
            <a:ext cx="210259" cy="131028"/>
          </a:xfrm>
          <a:custGeom>
            <a:avLst/>
            <a:gdLst>
              <a:gd name="T0" fmla="*/ 245 w 245"/>
              <a:gd name="T1" fmla="*/ 75 h 147"/>
              <a:gd name="T2" fmla="*/ 245 w 245"/>
              <a:gd name="T3" fmla="*/ 147 h 147"/>
              <a:gd name="T4" fmla="*/ 0 w 245"/>
              <a:gd name="T5" fmla="*/ 147 h 147"/>
              <a:gd name="T6" fmla="*/ 0 w 245"/>
              <a:gd name="T7" fmla="*/ 0 h 147"/>
              <a:gd name="T8" fmla="*/ 245 w 245"/>
              <a:gd name="T9" fmla="*/ 0 h 147"/>
              <a:gd name="T10" fmla="*/ 245 w 245"/>
              <a:gd name="T11" fmla="*/ 75 h 147"/>
              <a:gd name="T12" fmla="*/ 0 w 245"/>
              <a:gd name="T13" fmla="*/ 0 h 147"/>
              <a:gd name="T14" fmla="*/ 123 w 245"/>
              <a:gd name="T15" fmla="*/ 73 h 147"/>
              <a:gd name="T16" fmla="*/ 245 w 245"/>
              <a:gd name="T1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5" h="147">
                <a:moveTo>
                  <a:pt x="245" y="75"/>
                </a:moveTo>
                <a:lnTo>
                  <a:pt x="245" y="147"/>
                </a:lnTo>
                <a:lnTo>
                  <a:pt x="0" y="147"/>
                </a:lnTo>
                <a:lnTo>
                  <a:pt x="0" y="0"/>
                </a:lnTo>
                <a:lnTo>
                  <a:pt x="245" y="0"/>
                </a:lnTo>
                <a:lnTo>
                  <a:pt x="245" y="75"/>
                </a:lnTo>
                <a:moveTo>
                  <a:pt x="0" y="0"/>
                </a:moveTo>
                <a:lnTo>
                  <a:pt x="123" y="73"/>
                </a:lnTo>
                <a:lnTo>
                  <a:pt x="245" y="0"/>
                </a:lnTo>
              </a:path>
            </a:pathLst>
          </a:custGeom>
          <a:noFill/>
          <a:ln w="15875" cap="sq">
            <a:solidFill>
              <a:srgbClr val="5B9BD5"/>
            </a:solidFill>
            <a:prstDash val="solid"/>
            <a:miter lim="800000"/>
            <a:headEnd/>
            <a:tailEnd/>
          </a:ln>
          <a:extLst/>
        </p:spPr>
        <p:txBody>
          <a:bodyPr vert="horz" wrap="square" lIns="79490" tIns="39745" rIns="79490" bIns="39745" numCol="1" anchor="t" anchorCtr="0" compatLnSpc="1">
            <a:prstTxWarp prst="textNoShape">
              <a:avLst/>
            </a:prstTxWarp>
          </a:bodyPr>
          <a:lstStyle/>
          <a:p>
            <a:pPr marL="0" marR="0" lvl="0" indent="0" algn="ctr" defTabSz="837901" rtl="0" eaLnBrk="1" fontAlgn="auto" latinLnBrk="0" hangingPunct="1">
              <a:lnSpc>
                <a:spcPct val="100000"/>
              </a:lnSpc>
              <a:spcBef>
                <a:spcPts val="0"/>
              </a:spcBef>
              <a:spcAft>
                <a:spcPts val="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155" name="Freeform 358">
            <a:extLst>
              <a:ext uri="{FF2B5EF4-FFF2-40B4-BE49-F238E27FC236}">
                <a16:creationId xmlns:a16="http://schemas.microsoft.com/office/drawing/2014/main" id="{46A0DCFF-10F4-484C-8705-546D017C8AC2}"/>
              </a:ext>
            </a:extLst>
          </p:cNvPr>
          <p:cNvSpPr/>
          <p:nvPr/>
        </p:nvSpPr>
        <p:spPr>
          <a:xfrm>
            <a:off x="2258138" y="2142596"/>
            <a:ext cx="848551" cy="404249"/>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Services Admin, and Microsoft representatives* are the first to register</a:t>
            </a:r>
          </a:p>
          <a:p>
            <a:pPr marL="0" marR="0" lvl="0" indent="0" algn="l" defTabSz="309121"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endParaRPr>
          </a:p>
        </p:txBody>
      </p:sp>
      <p:grpSp>
        <p:nvGrpSpPr>
          <p:cNvPr id="4" name="Group 3">
            <a:extLst>
              <a:ext uri="{FF2B5EF4-FFF2-40B4-BE49-F238E27FC236}">
                <a16:creationId xmlns:a16="http://schemas.microsoft.com/office/drawing/2014/main" id="{97132EC9-D149-495D-AD92-FDFA4CAEA54E}"/>
              </a:ext>
            </a:extLst>
          </p:cNvPr>
          <p:cNvGrpSpPr/>
          <p:nvPr/>
        </p:nvGrpSpPr>
        <p:grpSpPr>
          <a:xfrm>
            <a:off x="4140371" y="1248928"/>
            <a:ext cx="7784930" cy="1055537"/>
            <a:chOff x="4140371" y="1248928"/>
            <a:chExt cx="7784930" cy="1055537"/>
          </a:xfrm>
        </p:grpSpPr>
        <p:grpSp>
          <p:nvGrpSpPr>
            <p:cNvPr id="2" name="Group 1">
              <a:extLst>
                <a:ext uri="{FF2B5EF4-FFF2-40B4-BE49-F238E27FC236}">
                  <a16:creationId xmlns:a16="http://schemas.microsoft.com/office/drawing/2014/main" id="{2D1ABB62-9711-4BAE-96CB-FDD2058E5123}"/>
                </a:ext>
              </a:extLst>
            </p:cNvPr>
            <p:cNvGrpSpPr/>
            <p:nvPr/>
          </p:nvGrpSpPr>
          <p:grpSpPr>
            <a:xfrm>
              <a:off x="4140371" y="1248928"/>
              <a:ext cx="7217979" cy="1055537"/>
              <a:chOff x="4140371" y="1248928"/>
              <a:chExt cx="7217979" cy="1055537"/>
            </a:xfrm>
          </p:grpSpPr>
          <p:cxnSp>
            <p:nvCxnSpPr>
              <p:cNvPr id="97" name="Straight Connector 96">
                <a:extLst>
                  <a:ext uri="{FF2B5EF4-FFF2-40B4-BE49-F238E27FC236}">
                    <a16:creationId xmlns:a16="http://schemas.microsoft.com/office/drawing/2014/main" id="{3E82CD0B-3BFD-4B80-91CB-77D97CB53BD4}"/>
                  </a:ext>
                </a:extLst>
              </p:cNvPr>
              <p:cNvCxnSpPr>
                <a:cxnSpLocks/>
              </p:cNvCxnSpPr>
              <p:nvPr/>
            </p:nvCxnSpPr>
            <p:spPr>
              <a:xfrm flipV="1">
                <a:off x="4496612" y="1325729"/>
                <a:ext cx="3683549" cy="22955"/>
              </a:xfrm>
              <a:prstGeom prst="line">
                <a:avLst/>
              </a:prstGeom>
              <a:ln w="12700">
                <a:solidFill>
                  <a:srgbClr val="2E75B6"/>
                </a:solidFill>
              </a:ln>
            </p:spPr>
            <p:style>
              <a:lnRef idx="1">
                <a:schemeClr val="accent1"/>
              </a:lnRef>
              <a:fillRef idx="0">
                <a:schemeClr val="accent1"/>
              </a:fillRef>
              <a:effectRef idx="0">
                <a:schemeClr val="accent1"/>
              </a:effectRef>
              <a:fontRef idx="minor">
                <a:schemeClr val="tx1"/>
              </a:fontRef>
            </p:style>
          </p:cxnSp>
          <p:sp>
            <p:nvSpPr>
              <p:cNvPr id="107" name="Freeform 161">
                <a:extLst>
                  <a:ext uri="{FF2B5EF4-FFF2-40B4-BE49-F238E27FC236}">
                    <a16:creationId xmlns:a16="http://schemas.microsoft.com/office/drawing/2014/main" id="{C5B70583-F49A-47C1-BC0F-5CE6FA28B3CE}"/>
                  </a:ext>
                </a:extLst>
              </p:cNvPr>
              <p:cNvSpPr/>
              <p:nvPr/>
            </p:nvSpPr>
            <p:spPr>
              <a:xfrm>
                <a:off x="6051464" y="1859378"/>
                <a:ext cx="938714" cy="290894"/>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Learn </a:t>
                </a:r>
              </a:p>
            </p:txBody>
          </p:sp>
          <p:sp>
            <p:nvSpPr>
              <p:cNvPr id="108" name="Freeform 163">
                <a:extLst>
                  <a:ext uri="{FF2B5EF4-FFF2-40B4-BE49-F238E27FC236}">
                    <a16:creationId xmlns:a16="http://schemas.microsoft.com/office/drawing/2014/main" id="{0C8BE12F-15E2-47C5-9F43-BC15662AF478}"/>
                  </a:ext>
                </a:extLst>
              </p:cNvPr>
              <p:cNvSpPr/>
              <p:nvPr/>
            </p:nvSpPr>
            <p:spPr>
              <a:xfrm>
                <a:off x="8263364" y="1864624"/>
                <a:ext cx="1201051" cy="404249"/>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Configure On-Demand Assessments</a:t>
                </a:r>
              </a:p>
            </p:txBody>
          </p:sp>
          <p:sp>
            <p:nvSpPr>
              <p:cNvPr id="110" name="Freeform 166">
                <a:extLst>
                  <a:ext uri="{FF2B5EF4-FFF2-40B4-BE49-F238E27FC236}">
                    <a16:creationId xmlns:a16="http://schemas.microsoft.com/office/drawing/2014/main" id="{30C6277B-9163-4BDB-876D-C67C24AC7F07}"/>
                  </a:ext>
                </a:extLst>
              </p:cNvPr>
              <p:cNvSpPr/>
              <p:nvPr/>
            </p:nvSpPr>
            <p:spPr>
              <a:xfrm>
                <a:off x="5142095" y="1788808"/>
                <a:ext cx="542605" cy="404249"/>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ctr"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Register</a:t>
                </a:r>
              </a:p>
            </p:txBody>
          </p:sp>
          <p:sp>
            <p:nvSpPr>
              <p:cNvPr id="111" name="Freeform 167">
                <a:extLst>
                  <a:ext uri="{FF2B5EF4-FFF2-40B4-BE49-F238E27FC236}">
                    <a16:creationId xmlns:a16="http://schemas.microsoft.com/office/drawing/2014/main" id="{BD240FB8-8A0A-4AD6-9BA1-828C10A3AE48}"/>
                  </a:ext>
                </a:extLst>
              </p:cNvPr>
              <p:cNvSpPr/>
              <p:nvPr/>
            </p:nvSpPr>
            <p:spPr>
              <a:xfrm>
                <a:off x="5149868" y="1263145"/>
                <a:ext cx="542605" cy="404249"/>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ctr"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Register</a:t>
                </a:r>
              </a:p>
            </p:txBody>
          </p:sp>
          <p:sp>
            <p:nvSpPr>
              <p:cNvPr id="112" name="Rounded Rectangle 168">
                <a:extLst>
                  <a:ext uri="{FF2B5EF4-FFF2-40B4-BE49-F238E27FC236}">
                    <a16:creationId xmlns:a16="http://schemas.microsoft.com/office/drawing/2014/main" id="{C248A687-4DD5-4449-8A02-BDEBA10E815D}"/>
                  </a:ext>
                </a:extLst>
              </p:cNvPr>
              <p:cNvSpPr/>
              <p:nvPr/>
            </p:nvSpPr>
            <p:spPr>
              <a:xfrm>
                <a:off x="5105171" y="1315874"/>
                <a:ext cx="87284" cy="88710"/>
              </a:xfrm>
              <a:prstGeom prst="roundRect">
                <a:avLst>
                  <a:gd name="adj" fmla="val 50000"/>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srgbClr val="5B9BD5">
                      <a:lumMod val="50000"/>
                    </a:srgbClr>
                  </a:solidFill>
                  <a:effectLst/>
                  <a:uLnTx/>
                  <a:uFillTx/>
                  <a:latin typeface="Segoe UI" panose="020B0502040204020203" pitchFamily="34" charset="0"/>
                  <a:ea typeface="+mn-ea"/>
                  <a:cs typeface="Segoe UI" panose="020B0502040204020203" pitchFamily="34" charset="0"/>
                </a:endParaRPr>
              </a:p>
            </p:txBody>
          </p:sp>
          <p:sp>
            <p:nvSpPr>
              <p:cNvPr id="115" name="Freeform 172">
                <a:extLst>
                  <a:ext uri="{FF2B5EF4-FFF2-40B4-BE49-F238E27FC236}">
                    <a16:creationId xmlns:a16="http://schemas.microsoft.com/office/drawing/2014/main" id="{F0B045FD-B1A4-46B3-8D9C-E2154BAD63AC}"/>
                  </a:ext>
                </a:extLst>
              </p:cNvPr>
              <p:cNvSpPr/>
              <p:nvPr/>
            </p:nvSpPr>
            <p:spPr>
              <a:xfrm>
                <a:off x="9460791" y="1872781"/>
                <a:ext cx="752797" cy="391268"/>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Complete Welcome Plan</a:t>
                </a:r>
              </a:p>
            </p:txBody>
          </p:sp>
          <p:sp>
            <p:nvSpPr>
              <p:cNvPr id="116" name="Freeform 173">
                <a:extLst>
                  <a:ext uri="{FF2B5EF4-FFF2-40B4-BE49-F238E27FC236}">
                    <a16:creationId xmlns:a16="http://schemas.microsoft.com/office/drawing/2014/main" id="{BCE90823-5C62-4DF5-B61E-D64687DA8347}"/>
                  </a:ext>
                </a:extLst>
              </p:cNvPr>
              <p:cNvSpPr/>
              <p:nvPr/>
            </p:nvSpPr>
            <p:spPr>
              <a:xfrm>
                <a:off x="10221328" y="1857574"/>
                <a:ext cx="543653" cy="344895"/>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Explore</a:t>
                </a:r>
              </a:p>
            </p:txBody>
          </p:sp>
          <p:sp>
            <p:nvSpPr>
              <p:cNvPr id="119" name="Freeform 176">
                <a:extLst>
                  <a:ext uri="{FF2B5EF4-FFF2-40B4-BE49-F238E27FC236}">
                    <a16:creationId xmlns:a16="http://schemas.microsoft.com/office/drawing/2014/main" id="{4FD80883-BD9B-4586-BFCC-846E650F98FC}"/>
                  </a:ext>
                </a:extLst>
              </p:cNvPr>
              <p:cNvSpPr/>
              <p:nvPr/>
            </p:nvSpPr>
            <p:spPr>
              <a:xfrm>
                <a:off x="4582565" y="1900216"/>
                <a:ext cx="620684" cy="404249"/>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Azure Owner/ Contributor</a:t>
                </a:r>
              </a:p>
            </p:txBody>
          </p:sp>
          <p:sp>
            <p:nvSpPr>
              <p:cNvPr id="120" name="Freeform 177">
                <a:extLst>
                  <a:ext uri="{FF2B5EF4-FFF2-40B4-BE49-F238E27FC236}">
                    <a16:creationId xmlns:a16="http://schemas.microsoft.com/office/drawing/2014/main" id="{17690058-87EB-45F2-8022-86AF9FA82DBE}"/>
                  </a:ext>
                </a:extLst>
              </p:cNvPr>
              <p:cNvSpPr/>
              <p:nvPr/>
            </p:nvSpPr>
            <p:spPr>
              <a:xfrm>
                <a:off x="4576333" y="1248928"/>
                <a:ext cx="542605" cy="404249"/>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Users</a:t>
                </a:r>
              </a:p>
            </p:txBody>
          </p:sp>
          <p:cxnSp>
            <p:nvCxnSpPr>
              <p:cNvPr id="125" name="Curved Connector 183">
                <a:extLst>
                  <a:ext uri="{FF2B5EF4-FFF2-40B4-BE49-F238E27FC236}">
                    <a16:creationId xmlns:a16="http://schemas.microsoft.com/office/drawing/2014/main" id="{AD55E041-C098-48EA-8C4E-5B7480266EC2}"/>
                  </a:ext>
                </a:extLst>
              </p:cNvPr>
              <p:cNvCxnSpPr>
                <a:cxnSpLocks/>
              </p:cNvCxnSpPr>
              <p:nvPr/>
            </p:nvCxnSpPr>
            <p:spPr>
              <a:xfrm>
                <a:off x="8137552" y="1325563"/>
                <a:ext cx="576038" cy="541880"/>
              </a:xfrm>
              <a:prstGeom prst="curvedConnector3">
                <a:avLst>
                  <a:gd name="adj1" fmla="val 50000"/>
                </a:avLst>
              </a:prstGeom>
              <a:ln w="12700">
                <a:solidFill>
                  <a:srgbClr val="2E75B6"/>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a16="http://schemas.microsoft.com/office/drawing/2014/main" id="{08CBE11B-3683-4090-8213-2FE826A63D0B}"/>
                  </a:ext>
                </a:extLst>
              </p:cNvPr>
              <p:cNvCxnSpPr>
                <a:cxnSpLocks/>
              </p:cNvCxnSpPr>
              <p:nvPr/>
            </p:nvCxnSpPr>
            <p:spPr>
              <a:xfrm>
                <a:off x="8518431" y="1878704"/>
                <a:ext cx="283991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33" name="Rounded Rectangle 194">
                <a:extLst>
                  <a:ext uri="{FF2B5EF4-FFF2-40B4-BE49-F238E27FC236}">
                    <a16:creationId xmlns:a16="http://schemas.microsoft.com/office/drawing/2014/main" id="{3C4E4F05-DDF2-4E22-A63A-4B19E5904171}"/>
                  </a:ext>
                </a:extLst>
              </p:cNvPr>
              <p:cNvSpPr/>
              <p:nvPr/>
            </p:nvSpPr>
            <p:spPr>
              <a:xfrm>
                <a:off x="9362684" y="1828827"/>
                <a:ext cx="99753" cy="99753"/>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134" name="Rounded Rectangle 195">
                <a:extLst>
                  <a:ext uri="{FF2B5EF4-FFF2-40B4-BE49-F238E27FC236}">
                    <a16:creationId xmlns:a16="http://schemas.microsoft.com/office/drawing/2014/main" id="{84ABF85C-77ED-4227-A155-68D2FBF1200A}"/>
                  </a:ext>
                </a:extLst>
              </p:cNvPr>
              <p:cNvSpPr/>
              <p:nvPr/>
            </p:nvSpPr>
            <p:spPr>
              <a:xfrm>
                <a:off x="10113834" y="1828827"/>
                <a:ext cx="99753" cy="99753"/>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135" name="Rounded Rectangle 196">
                <a:extLst>
                  <a:ext uri="{FF2B5EF4-FFF2-40B4-BE49-F238E27FC236}">
                    <a16:creationId xmlns:a16="http://schemas.microsoft.com/office/drawing/2014/main" id="{6E27F9FE-97ED-4820-B76F-6839131787F9}"/>
                  </a:ext>
                </a:extLst>
              </p:cNvPr>
              <p:cNvSpPr/>
              <p:nvPr/>
            </p:nvSpPr>
            <p:spPr>
              <a:xfrm>
                <a:off x="10719995" y="1828827"/>
                <a:ext cx="99753" cy="99753"/>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137" name="people_12" title="Icon of three people">
                <a:extLst>
                  <a:ext uri="{FF2B5EF4-FFF2-40B4-BE49-F238E27FC236}">
                    <a16:creationId xmlns:a16="http://schemas.microsoft.com/office/drawing/2014/main" id="{02F367FB-8DA8-4C55-96B0-90DACB622FDC}"/>
                  </a:ext>
                </a:extLst>
              </p:cNvPr>
              <p:cNvSpPr>
                <a:spLocks noChangeAspect="1" noEditPoints="1"/>
              </p:cNvSpPr>
              <p:nvPr/>
            </p:nvSpPr>
            <p:spPr bwMode="auto">
              <a:xfrm>
                <a:off x="4216786" y="1272301"/>
                <a:ext cx="258649" cy="220675"/>
              </a:xfrm>
              <a:custGeom>
                <a:avLst/>
                <a:gdLst>
                  <a:gd name="T0" fmla="*/ 110 w 349"/>
                  <a:gd name="T1" fmla="*/ 142 h 296"/>
                  <a:gd name="T2" fmla="*/ 174 w 349"/>
                  <a:gd name="T3" fmla="*/ 78 h 296"/>
                  <a:gd name="T4" fmla="*/ 238 w 349"/>
                  <a:gd name="T5" fmla="*/ 142 h 296"/>
                  <a:gd name="T6" fmla="*/ 174 w 349"/>
                  <a:gd name="T7" fmla="*/ 206 h 296"/>
                  <a:gd name="T8" fmla="*/ 110 w 349"/>
                  <a:gd name="T9" fmla="*/ 142 h 296"/>
                  <a:gd name="T10" fmla="*/ 264 w 349"/>
                  <a:gd name="T11" fmla="*/ 296 h 296"/>
                  <a:gd name="T12" fmla="*/ 174 w 349"/>
                  <a:gd name="T13" fmla="*/ 207 h 296"/>
                  <a:gd name="T14" fmla="*/ 85 w 349"/>
                  <a:gd name="T15" fmla="*/ 296 h 296"/>
                  <a:gd name="T16" fmla="*/ 56 w 349"/>
                  <a:gd name="T17" fmla="*/ 80 h 296"/>
                  <a:gd name="T18" fmla="*/ 96 w 349"/>
                  <a:gd name="T19" fmla="*/ 40 h 296"/>
                  <a:gd name="T20" fmla="*/ 56 w 349"/>
                  <a:gd name="T21" fmla="*/ 0 h 296"/>
                  <a:gd name="T22" fmla="*/ 16 w 349"/>
                  <a:gd name="T23" fmla="*/ 40 h 296"/>
                  <a:gd name="T24" fmla="*/ 56 w 349"/>
                  <a:gd name="T25" fmla="*/ 80 h 296"/>
                  <a:gd name="T26" fmla="*/ 111 w 349"/>
                  <a:gd name="T27" fmla="*/ 136 h 296"/>
                  <a:gd name="T28" fmla="*/ 56 w 349"/>
                  <a:gd name="T29" fmla="*/ 81 h 296"/>
                  <a:gd name="T30" fmla="*/ 0 w 349"/>
                  <a:gd name="T31" fmla="*/ 136 h 296"/>
                  <a:gd name="T32" fmla="*/ 293 w 349"/>
                  <a:gd name="T33" fmla="*/ 80 h 296"/>
                  <a:gd name="T34" fmla="*/ 333 w 349"/>
                  <a:gd name="T35" fmla="*/ 40 h 296"/>
                  <a:gd name="T36" fmla="*/ 293 w 349"/>
                  <a:gd name="T37" fmla="*/ 0 h 296"/>
                  <a:gd name="T38" fmla="*/ 253 w 349"/>
                  <a:gd name="T39" fmla="*/ 40 h 296"/>
                  <a:gd name="T40" fmla="*/ 293 w 349"/>
                  <a:gd name="T41" fmla="*/ 80 h 296"/>
                  <a:gd name="T42" fmla="*/ 349 w 349"/>
                  <a:gd name="T43" fmla="*/ 136 h 296"/>
                  <a:gd name="T44" fmla="*/ 293 w 349"/>
                  <a:gd name="T45" fmla="*/ 81 h 296"/>
                  <a:gd name="T46" fmla="*/ 237 w 349"/>
                  <a:gd name="T47" fmla="*/ 13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9" h="296">
                    <a:moveTo>
                      <a:pt x="110" y="142"/>
                    </a:moveTo>
                    <a:cubicBezTo>
                      <a:pt x="110" y="107"/>
                      <a:pt x="139" y="78"/>
                      <a:pt x="174" y="78"/>
                    </a:cubicBezTo>
                    <a:cubicBezTo>
                      <a:pt x="210" y="78"/>
                      <a:pt x="238" y="107"/>
                      <a:pt x="238" y="142"/>
                    </a:cubicBezTo>
                    <a:cubicBezTo>
                      <a:pt x="238" y="177"/>
                      <a:pt x="210" y="206"/>
                      <a:pt x="174" y="206"/>
                    </a:cubicBezTo>
                    <a:cubicBezTo>
                      <a:pt x="139" y="206"/>
                      <a:pt x="110" y="177"/>
                      <a:pt x="110" y="142"/>
                    </a:cubicBezTo>
                    <a:close/>
                    <a:moveTo>
                      <a:pt x="264" y="296"/>
                    </a:moveTo>
                    <a:cubicBezTo>
                      <a:pt x="264" y="247"/>
                      <a:pt x="224" y="207"/>
                      <a:pt x="174" y="207"/>
                    </a:cubicBezTo>
                    <a:cubicBezTo>
                      <a:pt x="125" y="207"/>
                      <a:pt x="85" y="247"/>
                      <a:pt x="85" y="296"/>
                    </a:cubicBezTo>
                    <a:moveTo>
                      <a:pt x="56" y="80"/>
                    </a:moveTo>
                    <a:cubicBezTo>
                      <a:pt x="78" y="80"/>
                      <a:pt x="96" y="62"/>
                      <a:pt x="96" y="40"/>
                    </a:cubicBezTo>
                    <a:cubicBezTo>
                      <a:pt x="96" y="18"/>
                      <a:pt x="78" y="0"/>
                      <a:pt x="56" y="0"/>
                    </a:cubicBezTo>
                    <a:cubicBezTo>
                      <a:pt x="34" y="0"/>
                      <a:pt x="16" y="18"/>
                      <a:pt x="16" y="40"/>
                    </a:cubicBezTo>
                    <a:cubicBezTo>
                      <a:pt x="16" y="62"/>
                      <a:pt x="34" y="80"/>
                      <a:pt x="56" y="80"/>
                    </a:cubicBezTo>
                    <a:close/>
                    <a:moveTo>
                      <a:pt x="111" y="136"/>
                    </a:moveTo>
                    <a:cubicBezTo>
                      <a:pt x="111" y="106"/>
                      <a:pt x="86" y="81"/>
                      <a:pt x="56" y="81"/>
                    </a:cubicBezTo>
                    <a:cubicBezTo>
                      <a:pt x="25" y="81"/>
                      <a:pt x="0" y="106"/>
                      <a:pt x="0" y="136"/>
                    </a:cubicBezTo>
                    <a:moveTo>
                      <a:pt x="293" y="80"/>
                    </a:moveTo>
                    <a:cubicBezTo>
                      <a:pt x="315" y="80"/>
                      <a:pt x="333" y="62"/>
                      <a:pt x="333" y="40"/>
                    </a:cubicBezTo>
                    <a:cubicBezTo>
                      <a:pt x="333" y="18"/>
                      <a:pt x="315" y="0"/>
                      <a:pt x="293" y="0"/>
                    </a:cubicBezTo>
                    <a:cubicBezTo>
                      <a:pt x="271" y="0"/>
                      <a:pt x="253" y="18"/>
                      <a:pt x="253" y="40"/>
                    </a:cubicBezTo>
                    <a:cubicBezTo>
                      <a:pt x="253" y="62"/>
                      <a:pt x="271" y="80"/>
                      <a:pt x="293" y="80"/>
                    </a:cubicBezTo>
                    <a:close/>
                    <a:moveTo>
                      <a:pt x="349" y="136"/>
                    </a:moveTo>
                    <a:cubicBezTo>
                      <a:pt x="349" y="106"/>
                      <a:pt x="324" y="81"/>
                      <a:pt x="293" y="81"/>
                    </a:cubicBezTo>
                    <a:cubicBezTo>
                      <a:pt x="262" y="81"/>
                      <a:pt x="237" y="106"/>
                      <a:pt x="237" y="136"/>
                    </a:cubicBezTo>
                  </a:path>
                </a:pathLst>
              </a:custGeom>
              <a:noFill/>
              <a:ln w="15875" cap="sq">
                <a:solidFill>
                  <a:srgbClr val="5B9BD5"/>
                </a:solidFill>
                <a:prstDash val="solid"/>
                <a:miter lim="800000"/>
                <a:headEnd/>
                <a:tailEnd/>
              </a:ln>
              <a:extLst/>
            </p:spPr>
            <p:txBody>
              <a:bodyPr vert="horz" wrap="square" lIns="79490" tIns="39745" rIns="79490" bIns="39745" numCol="1" anchor="t" anchorCtr="0" compatLnSpc="1">
                <a:prstTxWarp prst="textNoShape">
                  <a:avLst/>
                </a:prstTxWarp>
              </a:bodyPr>
              <a:lstStyle/>
              <a:p>
                <a:pPr marL="0" marR="0" lvl="0" indent="0" algn="l" defTabSz="837901" rtl="0" eaLnBrk="1" fontAlgn="auto" latinLnBrk="0" hangingPunct="1">
                  <a:lnSpc>
                    <a:spcPct val="100000"/>
                  </a:lnSpc>
                  <a:spcBef>
                    <a:spcPts val="0"/>
                  </a:spcBef>
                  <a:spcAft>
                    <a:spcPts val="0"/>
                  </a:spcAft>
                  <a:buClrTx/>
                  <a:buSzTx/>
                  <a:buFontTx/>
                  <a:buNone/>
                  <a:tabLst/>
                  <a:defRPr/>
                </a:pPr>
                <a:endParaRPr kumimoji="0" lang="en-US" sz="818"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endParaRPr>
              </a:p>
            </p:txBody>
          </p:sp>
          <p:sp>
            <p:nvSpPr>
              <p:cNvPr id="139" name="Rounded Rectangle 162">
                <a:extLst>
                  <a:ext uri="{FF2B5EF4-FFF2-40B4-BE49-F238E27FC236}">
                    <a16:creationId xmlns:a16="http://schemas.microsoft.com/office/drawing/2014/main" id="{213FFB58-B7A4-4FC7-A83D-735230549005}"/>
                  </a:ext>
                </a:extLst>
              </p:cNvPr>
              <p:cNvSpPr/>
              <p:nvPr/>
            </p:nvSpPr>
            <p:spPr>
              <a:xfrm>
                <a:off x="5905518" y="1833879"/>
                <a:ext cx="99753" cy="99753"/>
              </a:xfrm>
              <a:prstGeom prst="roundRect">
                <a:avLst>
                  <a:gd name="adj" fmla="val 50000"/>
                </a:avLst>
              </a:prstGeom>
              <a:solidFill>
                <a:srgbClr val="BAD80A"/>
              </a:solidFill>
              <a:ln>
                <a:solidFill>
                  <a:srgbClr val="BAD8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srgbClr val="5B9BD5">
                      <a:lumMod val="50000"/>
                    </a:srgbClr>
                  </a:solidFill>
                  <a:effectLst/>
                  <a:uLnTx/>
                  <a:uFillTx/>
                  <a:latin typeface="Segoe UI" panose="020B0502040204020203" pitchFamily="34" charset="0"/>
                  <a:ea typeface="+mn-ea"/>
                  <a:cs typeface="Segoe UI" panose="020B0502040204020203" pitchFamily="34" charset="0"/>
                </a:endParaRPr>
              </a:p>
            </p:txBody>
          </p:sp>
          <p:sp>
            <p:nvSpPr>
              <p:cNvPr id="140" name="Rounded Rectangle 164">
                <a:extLst>
                  <a:ext uri="{FF2B5EF4-FFF2-40B4-BE49-F238E27FC236}">
                    <a16:creationId xmlns:a16="http://schemas.microsoft.com/office/drawing/2014/main" id="{5A33E2F7-DE3A-4430-839C-35BA59CBF408}"/>
                  </a:ext>
                </a:extLst>
              </p:cNvPr>
              <p:cNvSpPr/>
              <p:nvPr/>
            </p:nvSpPr>
            <p:spPr>
              <a:xfrm>
                <a:off x="6892563" y="1833879"/>
                <a:ext cx="99753" cy="99753"/>
              </a:xfrm>
              <a:prstGeom prst="roundRect">
                <a:avLst>
                  <a:gd name="adj" fmla="val 50000"/>
                </a:avLst>
              </a:prstGeom>
              <a:solidFill>
                <a:srgbClr val="BAD80A"/>
              </a:solidFill>
              <a:ln>
                <a:solidFill>
                  <a:srgbClr val="BAD8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srgbClr val="5B9BD5">
                      <a:lumMod val="50000"/>
                    </a:srgbClr>
                  </a:solidFill>
                  <a:effectLst/>
                  <a:uLnTx/>
                  <a:uFillTx/>
                  <a:latin typeface="Segoe UI" panose="020B0502040204020203" pitchFamily="34" charset="0"/>
                  <a:ea typeface="+mn-ea"/>
                  <a:cs typeface="Segoe UI" panose="020B0502040204020203" pitchFamily="34" charset="0"/>
                </a:endParaRPr>
              </a:p>
            </p:txBody>
          </p:sp>
          <p:sp>
            <p:nvSpPr>
              <p:cNvPr id="141" name="Rounded Rectangle 169">
                <a:extLst>
                  <a:ext uri="{FF2B5EF4-FFF2-40B4-BE49-F238E27FC236}">
                    <a16:creationId xmlns:a16="http://schemas.microsoft.com/office/drawing/2014/main" id="{209915B9-0D4F-414B-B9B9-C1C972CA7861}"/>
                  </a:ext>
                </a:extLst>
              </p:cNvPr>
              <p:cNvSpPr/>
              <p:nvPr/>
            </p:nvSpPr>
            <p:spPr>
              <a:xfrm>
                <a:off x="5105171" y="1833879"/>
                <a:ext cx="99753" cy="99753"/>
              </a:xfrm>
              <a:prstGeom prst="roundRect">
                <a:avLst>
                  <a:gd name="adj" fmla="val 50000"/>
                </a:avLst>
              </a:prstGeom>
              <a:solidFill>
                <a:srgbClr val="BAD80A"/>
              </a:solidFill>
              <a:ln>
                <a:solidFill>
                  <a:srgbClr val="BAD8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srgbClr val="5B9BD5">
                      <a:lumMod val="50000"/>
                    </a:srgbClr>
                  </a:solidFill>
                  <a:effectLst/>
                  <a:uLnTx/>
                  <a:uFillTx/>
                  <a:latin typeface="Segoe UI" panose="020B0502040204020203" pitchFamily="34" charset="0"/>
                  <a:ea typeface="+mn-ea"/>
                  <a:cs typeface="Segoe UI" panose="020B0502040204020203" pitchFamily="34" charset="0"/>
                </a:endParaRPr>
              </a:p>
            </p:txBody>
          </p:sp>
          <p:sp>
            <p:nvSpPr>
              <p:cNvPr id="142" name="Rounded Rectangle 156">
                <a:extLst>
                  <a:ext uri="{FF2B5EF4-FFF2-40B4-BE49-F238E27FC236}">
                    <a16:creationId xmlns:a16="http://schemas.microsoft.com/office/drawing/2014/main" id="{93607090-5AA8-4803-9857-BFB5DE88B6A1}"/>
                  </a:ext>
                </a:extLst>
              </p:cNvPr>
              <p:cNvSpPr/>
              <p:nvPr/>
            </p:nvSpPr>
            <p:spPr>
              <a:xfrm>
                <a:off x="4140371" y="1678790"/>
                <a:ext cx="411480" cy="414217"/>
              </a:xfrm>
              <a:prstGeom prst="roundRect">
                <a:avLst>
                  <a:gd name="adj" fmla="val 50000"/>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143" name="people_4" title="Icon of a person">
                <a:extLst>
                  <a:ext uri="{FF2B5EF4-FFF2-40B4-BE49-F238E27FC236}">
                    <a16:creationId xmlns:a16="http://schemas.microsoft.com/office/drawing/2014/main" id="{016A5FD3-E5AA-449D-8F10-E6B81E582421}"/>
                  </a:ext>
                </a:extLst>
              </p:cNvPr>
              <p:cNvSpPr>
                <a:spLocks noChangeAspect="1" noEditPoints="1"/>
              </p:cNvSpPr>
              <p:nvPr/>
            </p:nvSpPr>
            <p:spPr bwMode="auto">
              <a:xfrm>
                <a:off x="4255254" y="1771177"/>
                <a:ext cx="181713" cy="203152"/>
              </a:xfrm>
              <a:custGeom>
                <a:avLst/>
                <a:gdLst>
                  <a:gd name="T0" fmla="*/ 48 w 246"/>
                  <a:gd name="T1" fmla="*/ 76 h 275"/>
                  <a:gd name="T2" fmla="*/ 124 w 246"/>
                  <a:gd name="T3" fmla="*/ 0 h 275"/>
                  <a:gd name="T4" fmla="*/ 201 w 246"/>
                  <a:gd name="T5" fmla="*/ 76 h 275"/>
                  <a:gd name="T6" fmla="*/ 124 w 246"/>
                  <a:gd name="T7" fmla="*/ 152 h 275"/>
                  <a:gd name="T8" fmla="*/ 48 w 246"/>
                  <a:gd name="T9" fmla="*/ 76 h 275"/>
                  <a:gd name="T10" fmla="*/ 246 w 246"/>
                  <a:gd name="T11" fmla="*/ 275 h 275"/>
                  <a:gd name="T12" fmla="*/ 123 w 246"/>
                  <a:gd name="T13" fmla="*/ 152 h 275"/>
                  <a:gd name="T14" fmla="*/ 0 w 246"/>
                  <a:gd name="T15" fmla="*/ 275 h 2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275">
                    <a:moveTo>
                      <a:pt x="48" y="76"/>
                    </a:moveTo>
                    <a:cubicBezTo>
                      <a:pt x="48" y="34"/>
                      <a:pt x="82" y="0"/>
                      <a:pt x="124" y="0"/>
                    </a:cubicBezTo>
                    <a:cubicBezTo>
                      <a:pt x="166" y="0"/>
                      <a:pt x="201" y="34"/>
                      <a:pt x="201" y="76"/>
                    </a:cubicBezTo>
                    <a:cubicBezTo>
                      <a:pt x="201" y="118"/>
                      <a:pt x="166" y="152"/>
                      <a:pt x="124" y="152"/>
                    </a:cubicBezTo>
                    <a:cubicBezTo>
                      <a:pt x="82" y="152"/>
                      <a:pt x="48" y="118"/>
                      <a:pt x="48" y="76"/>
                    </a:cubicBezTo>
                    <a:close/>
                    <a:moveTo>
                      <a:pt x="246" y="275"/>
                    </a:moveTo>
                    <a:cubicBezTo>
                      <a:pt x="246" y="207"/>
                      <a:pt x="191" y="152"/>
                      <a:pt x="123" y="152"/>
                    </a:cubicBezTo>
                    <a:cubicBezTo>
                      <a:pt x="55" y="152"/>
                      <a:pt x="0" y="207"/>
                      <a:pt x="0" y="275"/>
                    </a:cubicBezTo>
                  </a:path>
                </a:pathLst>
              </a:custGeom>
              <a:noFill/>
              <a:ln w="15875" cap="sq">
                <a:solidFill>
                  <a:srgbClr val="BAD80A"/>
                </a:solidFill>
                <a:prstDash val="solid"/>
                <a:miter lim="800000"/>
                <a:headEnd/>
                <a:tailEnd/>
              </a:ln>
              <a:extLst/>
            </p:spPr>
            <p:txBody>
              <a:bodyPr vert="horz" wrap="square" lIns="79490" tIns="39745" rIns="79490" bIns="39745" numCol="1" anchor="t" anchorCtr="0" compatLnSpc="1">
                <a:prstTxWarp prst="textNoShape">
                  <a:avLst/>
                </a:prstTxWarp>
              </a:bodyPr>
              <a:lstStyle/>
              <a:p>
                <a:pPr marL="0" marR="0" lvl="0" indent="0" algn="l" defTabSz="837901" rtl="0" eaLnBrk="1" fontAlgn="auto" latinLnBrk="0" hangingPunct="1">
                  <a:lnSpc>
                    <a:spcPct val="100000"/>
                  </a:lnSpc>
                  <a:spcBef>
                    <a:spcPts val="0"/>
                  </a:spcBef>
                  <a:spcAft>
                    <a:spcPts val="0"/>
                  </a:spcAft>
                  <a:buClrTx/>
                  <a:buSzTx/>
                  <a:buFontTx/>
                  <a:buNone/>
                  <a:tabLst/>
                  <a:defRPr/>
                </a:pPr>
                <a:endParaRPr kumimoji="0" lang="en-US" sz="818"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endParaRPr>
              </a:p>
            </p:txBody>
          </p:sp>
          <p:sp>
            <p:nvSpPr>
              <p:cNvPr id="161" name="Rounded Rectangle 197">
                <a:extLst>
                  <a:ext uri="{FF2B5EF4-FFF2-40B4-BE49-F238E27FC236}">
                    <a16:creationId xmlns:a16="http://schemas.microsoft.com/office/drawing/2014/main" id="{242FD21B-BE5B-40B2-B2C9-64BC4D5FDF8C}"/>
                  </a:ext>
                </a:extLst>
              </p:cNvPr>
              <p:cNvSpPr/>
              <p:nvPr/>
            </p:nvSpPr>
            <p:spPr>
              <a:xfrm>
                <a:off x="8105738" y="1833879"/>
                <a:ext cx="99753" cy="99753"/>
              </a:xfrm>
              <a:prstGeom prst="roundRect">
                <a:avLst>
                  <a:gd name="adj" fmla="val 50000"/>
                </a:avLst>
              </a:prstGeom>
              <a:solidFill>
                <a:srgbClr val="BAD80A"/>
              </a:solidFill>
              <a:ln>
                <a:solidFill>
                  <a:srgbClr val="BAD8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grpSp>
        <p:sp>
          <p:nvSpPr>
            <p:cNvPr id="180" name="Freeform 227">
              <a:extLst>
                <a:ext uri="{FF2B5EF4-FFF2-40B4-BE49-F238E27FC236}">
                  <a16:creationId xmlns:a16="http://schemas.microsoft.com/office/drawing/2014/main" id="{65D03B90-C59A-4E6F-AC3B-C4C3092E7B64}"/>
                </a:ext>
              </a:extLst>
            </p:cNvPr>
            <p:cNvSpPr/>
            <p:nvPr/>
          </p:nvSpPr>
          <p:spPr>
            <a:xfrm>
              <a:off x="10802458" y="1841963"/>
              <a:ext cx="1122843" cy="443646"/>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Visit Resource Center: https://aka.ms/sh-rc</a:t>
              </a:r>
            </a:p>
          </p:txBody>
        </p:sp>
      </p:grpSp>
      <p:cxnSp>
        <p:nvCxnSpPr>
          <p:cNvPr id="207" name="Straight Connector 206">
            <a:extLst>
              <a:ext uri="{FF2B5EF4-FFF2-40B4-BE49-F238E27FC236}">
                <a16:creationId xmlns:a16="http://schemas.microsoft.com/office/drawing/2014/main" id="{6F2985B7-01FA-4C68-B2D5-55B0FB0B9772}"/>
              </a:ext>
            </a:extLst>
          </p:cNvPr>
          <p:cNvCxnSpPr/>
          <p:nvPr/>
        </p:nvCxnSpPr>
        <p:spPr>
          <a:xfrm>
            <a:off x="4141930" y="3410159"/>
            <a:ext cx="128851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8" name="Straight Connector 207">
            <a:extLst>
              <a:ext uri="{FF2B5EF4-FFF2-40B4-BE49-F238E27FC236}">
                <a16:creationId xmlns:a16="http://schemas.microsoft.com/office/drawing/2014/main" id="{1B492195-1A8B-4DF8-B69D-16E5963817E9}"/>
              </a:ext>
            </a:extLst>
          </p:cNvPr>
          <p:cNvCxnSpPr/>
          <p:nvPr/>
        </p:nvCxnSpPr>
        <p:spPr>
          <a:xfrm>
            <a:off x="7045439" y="3391672"/>
            <a:ext cx="4286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9" name="Straight Connector 208">
            <a:extLst>
              <a:ext uri="{FF2B5EF4-FFF2-40B4-BE49-F238E27FC236}">
                <a16:creationId xmlns:a16="http://schemas.microsoft.com/office/drawing/2014/main" id="{29D20D55-B1A2-4DF1-BE81-A384BCE466ED}"/>
              </a:ext>
            </a:extLst>
          </p:cNvPr>
          <p:cNvCxnSpPr/>
          <p:nvPr/>
        </p:nvCxnSpPr>
        <p:spPr>
          <a:xfrm>
            <a:off x="9081920" y="3397062"/>
            <a:ext cx="44312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11" name="Rectangle 210">
            <a:extLst>
              <a:ext uri="{FF2B5EF4-FFF2-40B4-BE49-F238E27FC236}">
                <a16:creationId xmlns:a16="http://schemas.microsoft.com/office/drawing/2014/main" id="{18C531D5-15D9-4E31-9228-3651F5AC84CE}"/>
              </a:ext>
            </a:extLst>
          </p:cNvPr>
          <p:cNvSpPr/>
          <p:nvPr/>
        </p:nvSpPr>
        <p:spPr>
          <a:xfrm>
            <a:off x="182879" y="3017520"/>
            <a:ext cx="2207955" cy="1831142"/>
          </a:xfrm>
          <a:prstGeom prst="rect">
            <a:avLst/>
          </a:prstGeom>
          <a:noFill/>
          <a:ln>
            <a:noFill/>
          </a:ln>
        </p:spPr>
        <p:txBody>
          <a:bodyPr wrap="square">
            <a:spAutoFit/>
          </a:bodyPr>
          <a:lstStyle/>
          <a:p>
            <a:pPr marL="0" marR="0" lvl="0" indent="0" algn="l" defTabSz="837901" rtl="0" eaLnBrk="1" fontAlgn="auto" latinLnBrk="0" hangingPunct="1">
              <a:lnSpc>
                <a:spcPct val="107000"/>
              </a:lnSpc>
              <a:spcBef>
                <a:spcPts val="0"/>
              </a:spcBef>
              <a:spcAft>
                <a:spcPts val="30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Segoe UI Semilight" panose="020B0402040204020203" pitchFamily="34" charset="0"/>
                <a:ea typeface="Calibri" panose="020F0502020204030204" pitchFamily="34" charset="0"/>
                <a:cs typeface="Segoe UI Semilight" panose="020B0402040204020203" pitchFamily="34" charset="0"/>
              </a:rPr>
              <a:t>Privileges:</a:t>
            </a:r>
          </a:p>
          <a:p>
            <a:pPr marL="153695" marR="0" lvl="0" indent="-153695" algn="l" defTabSz="837901"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Link the Services Hub to the Microsoft Azure Management Portal</a:t>
            </a:r>
          </a:p>
          <a:p>
            <a:pPr marL="153695" marR="0" lvl="0" indent="-153695" algn="l" defTabSz="837901"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Grant or remove access to the On-Demand Assessments (Azure owner only)</a:t>
            </a:r>
          </a:p>
          <a:p>
            <a:pPr marL="153695" marR="0" lvl="0" indent="-153695" algn="l" defTabSz="837901"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View or download reports</a:t>
            </a:r>
          </a:p>
          <a:p>
            <a:pPr marL="153695" marR="0" lvl="0" indent="-153695" algn="l" defTabSz="837901"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Add or remove assessments from the Microsoft Services Hub </a:t>
            </a:r>
          </a:p>
        </p:txBody>
      </p:sp>
      <p:sp>
        <p:nvSpPr>
          <p:cNvPr id="213" name="Rectangle 212">
            <a:extLst>
              <a:ext uri="{FF2B5EF4-FFF2-40B4-BE49-F238E27FC236}">
                <a16:creationId xmlns:a16="http://schemas.microsoft.com/office/drawing/2014/main" id="{F22A7000-5175-4950-9E61-CAC4D9308783}"/>
              </a:ext>
            </a:extLst>
          </p:cNvPr>
          <p:cNvSpPr/>
          <p:nvPr/>
        </p:nvSpPr>
        <p:spPr>
          <a:xfrm>
            <a:off x="4643224" y="3300991"/>
            <a:ext cx="2626210" cy="1084912"/>
          </a:xfrm>
          <a:prstGeom prst="rect">
            <a:avLst/>
          </a:prstGeom>
          <a:noFill/>
          <a:ln>
            <a:noFill/>
          </a:ln>
        </p:spPr>
        <p:txBody>
          <a:bodyPr wrap="square" anchor="t">
            <a:spAutoFit/>
          </a:bodyPr>
          <a:lstStyle/>
          <a:p>
            <a:pPr marL="0" marR="0" lvl="0" indent="0" algn="l" defTabSz="837901" rtl="0" eaLnBrk="1" fontAlgn="auto" latinLnBrk="0" hangingPunct="1">
              <a:lnSpc>
                <a:spcPct val="100000"/>
              </a:lnSpc>
              <a:spcBef>
                <a:spcPts val="0"/>
              </a:spcBef>
              <a:spcAft>
                <a:spcPts val="300"/>
              </a:spcAft>
              <a:buClr>
                <a:srgbClr val="5B9BD5"/>
              </a:buClr>
              <a:buSzTx/>
              <a:buFontTx/>
              <a:buNone/>
              <a:tabLst/>
              <a:defRPr/>
            </a:pPr>
            <a:r>
              <a:rPr kumimoji="0" lang="en-US" sz="1200" b="1"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2)</a:t>
            </a:r>
            <a:r>
              <a:rPr kumimoji="0" lang="en-US" sz="1200" b="1" i="0" u="none" strike="noStrike" kern="1200" cap="none" spc="0" normalizeH="0" baseline="0" noProof="0" dirty="0">
                <a:ln>
                  <a:noFill/>
                </a:ln>
                <a:solidFill>
                  <a:prstClr val="black"/>
                </a:solidFill>
                <a:effectLst/>
                <a:uLnTx/>
                <a:uFillTx/>
                <a:latin typeface="Segoe UI Semilight" panose="020B0402040204020203" pitchFamily="34" charset="0"/>
                <a:ea typeface="Calibri" panose="020F0502020204030204" pitchFamily="34" charset="0"/>
                <a:cs typeface="Segoe UI Semilight" panose="020B0402040204020203" pitchFamily="34" charset="0"/>
              </a:rPr>
              <a:t> </a:t>
            </a:r>
            <a:r>
              <a:rPr kumimoji="0" lang="en-US" sz="1200" b="1"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Learn</a:t>
            </a:r>
          </a:p>
          <a:p>
            <a:pPr marL="228600" lvl="0" indent="-228600" defTabSz="837901">
              <a:buFont typeface="+mj-lt"/>
              <a:buAutoNum type="alphaLcParenR"/>
              <a:defRPr/>
            </a:pPr>
            <a:r>
              <a:rPr lang="en-US" sz="1000" dirty="0">
                <a:solidFill>
                  <a:prstClr val="black"/>
                </a:solidFill>
                <a:latin typeface="Segoe UI" panose="020B0502040204020203" pitchFamily="34" charset="0"/>
                <a:cs typeface="Segoe UI" panose="020B0502040204020203" pitchFamily="34" charset="0"/>
              </a:rPr>
              <a:t>Read “Getting Started with Assessments”</a:t>
            </a:r>
          </a:p>
          <a:p>
            <a:pPr lvl="0" defTabSz="837901">
              <a:defRPr/>
            </a:pPr>
            <a:r>
              <a:rPr lang="en-US" sz="1000" dirty="0">
                <a:solidFill>
                  <a:prstClr val="black"/>
                </a:solidFill>
                <a:latin typeface="Segoe UI" panose="020B0502040204020203" pitchFamily="34" charset="0"/>
                <a:cs typeface="Segoe UI" panose="020B0502040204020203" pitchFamily="34" charset="0"/>
              </a:rPr>
              <a:t>      (</a:t>
            </a:r>
            <a:r>
              <a:rPr lang="en-US" sz="1000" u="sng" dirty="0">
                <a:solidFill>
                  <a:prstClr val="black"/>
                </a:solidFill>
                <a:latin typeface="Segoe UI" panose="020B0502040204020203" pitchFamily="34" charset="0"/>
                <a:cs typeface="Segoe UI" panose="020B0502040204020203" pitchFamily="34" charset="0"/>
                <a:hlinkClick r:id="rId3"/>
              </a:rPr>
              <a:t>https://aka.ms/sh-rc-gsa</a:t>
            </a:r>
            <a:r>
              <a:rPr lang="en-US" sz="1000" dirty="0">
                <a:solidFill>
                  <a:prstClr val="black"/>
                </a:solidFill>
                <a:latin typeface="Segoe UI" panose="020B0502040204020203" pitchFamily="34" charset="0"/>
                <a:cs typeface="Segoe UI" panose="020B0502040204020203" pitchFamily="34" charset="0"/>
              </a:rPr>
              <a:t>) </a:t>
            </a:r>
          </a:p>
          <a:p>
            <a:pPr marL="228600" lvl="0" indent="-228600" defTabSz="837901">
              <a:buAutoNum type="alphaLcParenR" startAt="2"/>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Explore the other supporting videos </a:t>
            </a:r>
          </a:p>
          <a:p>
            <a:pPr lvl="0" defTabSz="837901">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       under Resources</a:t>
            </a:r>
          </a:p>
        </p:txBody>
      </p:sp>
      <p:sp>
        <p:nvSpPr>
          <p:cNvPr id="214" name="Rectangle 213">
            <a:extLst>
              <a:ext uri="{FF2B5EF4-FFF2-40B4-BE49-F238E27FC236}">
                <a16:creationId xmlns:a16="http://schemas.microsoft.com/office/drawing/2014/main" id="{D7AEAEA4-BD89-4ECB-9178-2C5A6D98483B}"/>
              </a:ext>
            </a:extLst>
          </p:cNvPr>
          <p:cNvSpPr/>
          <p:nvPr/>
        </p:nvSpPr>
        <p:spPr>
          <a:xfrm>
            <a:off x="8932466" y="3295111"/>
            <a:ext cx="3259534" cy="1455976"/>
          </a:xfrm>
          <a:prstGeom prst="rect">
            <a:avLst/>
          </a:prstGeom>
          <a:noFill/>
          <a:ln>
            <a:noFill/>
          </a:ln>
        </p:spPr>
        <p:txBody>
          <a:bodyPr wrap="square" anchor="t">
            <a:spAutoFit/>
          </a:bodyPr>
          <a:lstStyle/>
          <a:p>
            <a:pPr marL="0" marR="0" lvl="0" indent="0" algn="l" defTabSz="837901" rtl="0" eaLnBrk="1" fontAlgn="auto" latinLnBrk="0" hangingPunct="1">
              <a:lnSpc>
                <a:spcPct val="100000"/>
              </a:lnSpc>
              <a:spcBef>
                <a:spcPts val="0"/>
              </a:spcBef>
              <a:spcAft>
                <a:spcPts val="300"/>
              </a:spcAft>
              <a:buClr>
                <a:srgbClr val="5B9BD5"/>
              </a:buClr>
              <a:buSzTx/>
              <a:buFontTx/>
              <a:buNone/>
              <a:tabLst/>
              <a:defRPr/>
            </a:pPr>
            <a:r>
              <a:rPr kumimoji="0" lang="en-US" sz="1200" b="1"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4)     </a:t>
            </a:r>
            <a:r>
              <a:rPr kumimoji="0" lang="en-US" sz="1200" b="1"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Configure On-Demand Assessments</a:t>
            </a:r>
          </a:p>
          <a:p>
            <a:pPr marL="374063" marR="0" lvl="0" indent="-311719" algn="l" defTabSz="837901" rtl="0" eaLnBrk="1" fontAlgn="auto" latinLnBrk="0" hangingPunct="1">
              <a:lnSpc>
                <a:spcPct val="107000"/>
              </a:lnSpc>
              <a:spcBef>
                <a:spcPts val="0"/>
              </a:spcBef>
              <a:spcAft>
                <a:spcPts val="0"/>
              </a:spcAft>
              <a:buClrTx/>
              <a:buSzTx/>
              <a:buFont typeface="+mj-lt"/>
              <a:buAutoNum type="alphaLcParen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In the Services Hub, click the Health Menu, then select Assessments</a:t>
            </a:r>
          </a:p>
          <a:p>
            <a:pPr marL="374063" marR="0" lvl="0" indent="-311719" algn="l" defTabSz="837901" rtl="0" eaLnBrk="1" fontAlgn="auto" latinLnBrk="0" hangingPunct="1">
              <a:lnSpc>
                <a:spcPct val="107000"/>
              </a:lnSpc>
              <a:spcBef>
                <a:spcPts val="0"/>
              </a:spcBef>
              <a:spcAft>
                <a:spcPts val="0"/>
              </a:spcAft>
              <a:buClrTx/>
              <a:buSzTx/>
              <a:buFont typeface="+mj-lt"/>
              <a:buAutoNum type="alphaLcParen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Select the Assessment you wish to configure and click the video link for an onboarding tutorial</a:t>
            </a:r>
          </a:p>
          <a:p>
            <a:pPr marL="374063" marR="0" lvl="0" indent="-311719" algn="l" defTabSz="837901" rtl="0" eaLnBrk="1" fontAlgn="auto" latinLnBrk="0" hangingPunct="1">
              <a:lnSpc>
                <a:spcPct val="107000"/>
              </a:lnSpc>
              <a:spcBef>
                <a:spcPts val="0"/>
              </a:spcBef>
              <a:spcAft>
                <a:spcPts val="0"/>
              </a:spcAft>
              <a:buClrTx/>
              <a:buSzTx/>
              <a:buFont typeface="+mj-lt"/>
              <a:buAutoNum type="alphaLcParen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Follow the steps outlined on the assessment configuration page and supporting documents</a:t>
            </a:r>
          </a:p>
        </p:txBody>
      </p:sp>
      <p:sp>
        <p:nvSpPr>
          <p:cNvPr id="215" name="Rectangle 214">
            <a:extLst>
              <a:ext uri="{FF2B5EF4-FFF2-40B4-BE49-F238E27FC236}">
                <a16:creationId xmlns:a16="http://schemas.microsoft.com/office/drawing/2014/main" id="{4D491D16-B017-4E32-AA89-B6AFB207000B}"/>
              </a:ext>
            </a:extLst>
          </p:cNvPr>
          <p:cNvSpPr/>
          <p:nvPr/>
        </p:nvSpPr>
        <p:spPr>
          <a:xfrm>
            <a:off x="7093472" y="3289076"/>
            <a:ext cx="1838994" cy="1622175"/>
          </a:xfrm>
          <a:prstGeom prst="rect">
            <a:avLst/>
          </a:prstGeom>
          <a:noFill/>
          <a:ln>
            <a:noFill/>
          </a:ln>
        </p:spPr>
        <p:txBody>
          <a:bodyPr wrap="square" anchor="t">
            <a:spAutoFit/>
          </a:bodyPr>
          <a:lstStyle/>
          <a:p>
            <a:pPr marL="0" marR="0" lvl="0" indent="0" algn="l" defTabSz="837901" rtl="0" eaLnBrk="1" fontAlgn="auto" latinLnBrk="0" hangingPunct="1">
              <a:lnSpc>
                <a:spcPct val="100000"/>
              </a:lnSpc>
              <a:spcBef>
                <a:spcPts val="0"/>
              </a:spcBef>
              <a:buClr>
                <a:srgbClr val="5B9BD5"/>
              </a:buClr>
              <a:buSzTx/>
              <a:buFontTx/>
              <a:buNone/>
              <a:tabLst/>
              <a:defRPr/>
            </a:pPr>
            <a:r>
              <a:rPr kumimoji="0" lang="en-US" sz="1200" b="1"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3) Give Users Access to</a:t>
            </a:r>
          </a:p>
          <a:p>
            <a:pPr marL="0" marR="0" lvl="0" indent="0" algn="l" defTabSz="837901" rtl="0" eaLnBrk="1" fontAlgn="auto" latinLnBrk="0" hangingPunct="1">
              <a:lnSpc>
                <a:spcPct val="100000"/>
              </a:lnSpc>
              <a:spcBef>
                <a:spcPts val="0"/>
              </a:spcBef>
              <a:buClr>
                <a:srgbClr val="5B9BD5"/>
              </a:buClr>
              <a:buSzTx/>
              <a:buFontTx/>
              <a:buNone/>
              <a:tabLst/>
              <a:defRPr/>
            </a:pPr>
            <a:r>
              <a:rPr kumimoji="0" lang="en-US" sz="1200" b="1"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     On-Demand</a:t>
            </a:r>
          </a:p>
          <a:p>
            <a:pPr marL="0" marR="0" lvl="0" indent="0" algn="l" defTabSz="837901" rtl="0" eaLnBrk="1" fontAlgn="auto" latinLnBrk="0" hangingPunct="1">
              <a:lnSpc>
                <a:spcPct val="100000"/>
              </a:lnSpc>
              <a:spcBef>
                <a:spcPts val="0"/>
              </a:spcBef>
              <a:buClr>
                <a:srgbClr val="5B9BD5"/>
              </a:buClr>
              <a:buSzTx/>
              <a:buFontTx/>
              <a:buNone/>
              <a:tabLst/>
              <a:defRPr/>
            </a:pPr>
            <a:r>
              <a:rPr lang="en-US" sz="1200" b="1" dirty="0">
                <a:solidFill>
                  <a:prstClr val="black"/>
                </a:solidFill>
                <a:latin typeface="Segoe UI" panose="020B0502040204020203" pitchFamily="34" charset="0"/>
                <a:ea typeface="Calibri" panose="020F0502020204030204" pitchFamily="34" charset="0"/>
                <a:cs typeface="Segoe UI" panose="020B0502040204020203" pitchFamily="34" charset="0"/>
              </a:rPr>
              <a:t>  </a:t>
            </a:r>
            <a:r>
              <a:rPr kumimoji="0" lang="en-US" sz="1200" b="1"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   Assessments</a:t>
            </a:r>
          </a:p>
          <a:p>
            <a:pPr marL="290944" indent="-228600" defTabSz="837901">
              <a:lnSpc>
                <a:spcPct val="107000"/>
              </a:lnSpc>
              <a:buFont typeface="+mj-lt"/>
              <a:buAutoNum type="alphaLcParenR"/>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Review this page to learn more about giving users access to On-Demand Assessments </a:t>
            </a:r>
            <a:r>
              <a:rPr lang="en-US" sz="1000" dirty="0">
                <a:solidFill>
                  <a:prstClr val="black"/>
                </a:solidFill>
                <a:latin typeface="Segoe UI" panose="020B0502040204020203" pitchFamily="34" charset="0"/>
                <a:ea typeface="Calibri" panose="020F0502020204030204" pitchFamily="34" charset="0"/>
                <a:cs typeface="Segoe UI" panose="020B0502040204020203" pitchFamily="34" charset="0"/>
                <a:hlinkClick r:id="rId4"/>
              </a:rPr>
              <a:t>https://aka.ms/sh-rc-aas</a:t>
            </a:r>
            <a:endParaRPr lang="en-US" sz="1000" dirty="0">
              <a:solidFill>
                <a:prstClr val="black"/>
              </a:solidFill>
              <a:latin typeface="Segoe UI" panose="020B0502040204020203" pitchFamily="34" charset="0"/>
              <a:ea typeface="Calibri" panose="020F0502020204030204" pitchFamily="34" charset="0"/>
              <a:cs typeface="Segoe UI" panose="020B0502040204020203" pitchFamily="34" charset="0"/>
            </a:endParaRPr>
          </a:p>
          <a:p>
            <a:pPr marL="62344" marR="0" lvl="0" algn="l" defTabSz="837901" rtl="0" eaLnBrk="1" fontAlgn="auto" latinLnBrk="0" hangingPunct="1">
              <a:lnSpc>
                <a:spcPct val="107000"/>
              </a:lnSpc>
              <a:spcBef>
                <a:spcPts val="0"/>
              </a:spcBef>
              <a:spcAft>
                <a:spcPts val="0"/>
              </a:spcAft>
              <a:buClrTx/>
              <a:buSzTx/>
              <a:tabLst/>
              <a:defRPr/>
            </a:pPr>
            <a:endParaRPr kumimoji="0" lang="en-US" sz="1000" b="0" i="0" u="sng" strike="noStrike" kern="1200" cap="none" spc="0" normalizeH="0" baseline="0" noProof="0" dirty="0">
              <a:ln>
                <a:noFill/>
              </a:ln>
              <a:solidFill>
                <a:srgbClr val="4472C4">
                  <a:lumMod val="75000"/>
                </a:srgbClr>
              </a:solidFill>
              <a:effectLst/>
              <a:uLnTx/>
              <a:uFillTx/>
              <a:latin typeface="Segoe UI" panose="020B0502040204020203" pitchFamily="34" charset="0"/>
              <a:ea typeface="Calibri" panose="020F0502020204030204" pitchFamily="34" charset="0"/>
              <a:cs typeface="Segoe UI" panose="020B0502040204020203" pitchFamily="34" charset="0"/>
            </a:endParaRPr>
          </a:p>
        </p:txBody>
      </p:sp>
      <p:sp>
        <p:nvSpPr>
          <p:cNvPr id="216" name="Rectangle 215">
            <a:extLst>
              <a:ext uri="{FF2B5EF4-FFF2-40B4-BE49-F238E27FC236}">
                <a16:creationId xmlns:a16="http://schemas.microsoft.com/office/drawing/2014/main" id="{483C5EEB-A710-46B9-8CE9-0329864F4E61}"/>
              </a:ext>
            </a:extLst>
          </p:cNvPr>
          <p:cNvSpPr/>
          <p:nvPr/>
        </p:nvSpPr>
        <p:spPr>
          <a:xfrm>
            <a:off x="2286000" y="3017520"/>
            <a:ext cx="1500411" cy="305918"/>
          </a:xfrm>
          <a:prstGeom prst="rect">
            <a:avLst/>
          </a:prstGeom>
        </p:spPr>
        <p:txBody>
          <a:bodyPr wrap="none">
            <a:spAutoFit/>
          </a:bodyPr>
          <a:lstStyle/>
          <a:p>
            <a:pPr marL="0" marR="0" lvl="0" indent="0" algn="l" defTabSz="837901" rtl="0" eaLnBrk="1" fontAlgn="auto" latinLnBrk="0" hangingPunct="1">
              <a:lnSpc>
                <a:spcPct val="107000"/>
              </a:lnSpc>
              <a:spcBef>
                <a:spcPts val="0"/>
              </a:spcBef>
              <a:spcAft>
                <a:spcPts val="948"/>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light" panose="020B0402040204020203" pitchFamily="34" charset="0"/>
                <a:ea typeface="Calibri" panose="020F0502020204030204" pitchFamily="34" charset="0"/>
                <a:cs typeface="Segoe UI Semilight" panose="020B0402040204020203" pitchFamily="34" charset="0"/>
              </a:rPr>
              <a:t>Role Onboarding</a:t>
            </a:r>
          </a:p>
        </p:txBody>
      </p:sp>
      <p:sp>
        <p:nvSpPr>
          <p:cNvPr id="217" name="Rectangle 216">
            <a:extLst>
              <a:ext uri="{FF2B5EF4-FFF2-40B4-BE49-F238E27FC236}">
                <a16:creationId xmlns:a16="http://schemas.microsoft.com/office/drawing/2014/main" id="{1FDA9D4A-3D52-4377-9D41-163C8324C312}"/>
              </a:ext>
            </a:extLst>
          </p:cNvPr>
          <p:cNvSpPr/>
          <p:nvPr/>
        </p:nvSpPr>
        <p:spPr>
          <a:xfrm>
            <a:off x="228599" y="4800600"/>
            <a:ext cx="5776672" cy="1331262"/>
          </a:xfrm>
          <a:prstGeom prst="rect">
            <a:avLst/>
          </a:prstGeom>
          <a:noFill/>
        </p:spPr>
        <p:txBody>
          <a:bodyPr wrap="square" anchor="t">
            <a:spAutoFit/>
          </a:bodyPr>
          <a:lstStyle/>
          <a:p>
            <a:pPr marL="0" marR="0" lvl="0" indent="0" algn="l" defTabSz="837901" rtl="0" eaLnBrk="1" fontAlgn="auto" latinLnBrk="0" hangingPunct="1">
              <a:lnSpc>
                <a:spcPct val="107000"/>
              </a:lnSpc>
              <a:spcBef>
                <a:spcPts val="0"/>
              </a:spcBef>
              <a:spcAft>
                <a:spcPts val="300"/>
              </a:spcAft>
              <a:buClrTx/>
              <a:buSzTx/>
              <a:buFontTx/>
              <a:buNone/>
              <a:tabLst/>
              <a:defRPr/>
            </a:pPr>
            <a:r>
              <a:rPr kumimoji="0" lang="en-US" sz="1364" b="1" i="0" u="none" strike="noStrike" kern="1200" cap="none" spc="0" normalizeH="0" baseline="0" noProof="0" dirty="0">
                <a:ln>
                  <a:noFill/>
                </a:ln>
                <a:solidFill>
                  <a:prstClr val="black"/>
                </a:solidFill>
                <a:effectLst/>
                <a:uLnTx/>
                <a:uFillTx/>
                <a:latin typeface="Segoe UI Semilight" panose="020B0402040204020203" pitchFamily="34" charset="0"/>
                <a:ea typeface="Calibri" panose="020F0502020204030204" pitchFamily="34" charset="0"/>
                <a:cs typeface="Segoe UI Semilight" panose="020B0402040204020203" pitchFamily="34" charset="0"/>
              </a:rPr>
              <a:t>Things to Know</a:t>
            </a:r>
          </a:p>
          <a:p>
            <a:pPr marL="153262" marR="0" lvl="0" indent="-153262" algn="l" defTabSz="837901"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These roles in Services Hub can configure and manage permissions to the On-Demand Assessments</a:t>
            </a:r>
          </a:p>
          <a:p>
            <a:pPr marL="153262" marR="0" lvl="0" indent="-153262" algn="l" defTabSz="837901"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In order to setup and run On-Demand Assessments, your Services Hub account email must match </a:t>
            </a:r>
            <a:r>
              <a:rPr lang="en-US" sz="1000" dirty="0">
                <a:solidFill>
                  <a:prstClr val="black"/>
                </a:solidFill>
                <a:latin typeface="Segoe UI" panose="020B0502040204020203" pitchFamily="34" charset="0"/>
                <a:cs typeface="Segoe UI" panose="020B0502040204020203" pitchFamily="34" charset="0"/>
              </a:rPr>
              <a:t>the email you use to access your </a:t>
            </a: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Azure account</a:t>
            </a:r>
          </a:p>
          <a:p>
            <a:pPr marL="153262" marR="0" lvl="0" indent="-153262" algn="l" defTabSz="837901"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To link Services Hub On-Demand Assessments to Azure, a registered Services Hub user must also have an Azure account and be an Azure Owner or Contributor</a:t>
            </a:r>
          </a:p>
        </p:txBody>
      </p:sp>
      <p:sp>
        <p:nvSpPr>
          <p:cNvPr id="218" name="Rectangle 217">
            <a:extLst>
              <a:ext uri="{FF2B5EF4-FFF2-40B4-BE49-F238E27FC236}">
                <a16:creationId xmlns:a16="http://schemas.microsoft.com/office/drawing/2014/main" id="{D9F0E886-DF40-41D8-9220-46A278953818}"/>
              </a:ext>
            </a:extLst>
          </p:cNvPr>
          <p:cNvSpPr/>
          <p:nvPr/>
        </p:nvSpPr>
        <p:spPr>
          <a:xfrm>
            <a:off x="6195868" y="5040481"/>
            <a:ext cx="5811915" cy="903517"/>
          </a:xfrm>
          <a:prstGeom prst="rect">
            <a:avLst/>
          </a:prstGeom>
          <a:noFill/>
        </p:spPr>
        <p:txBody>
          <a:bodyPr wrap="square" anchor="t">
            <a:spAutoFit/>
          </a:bodyPr>
          <a:lstStyle/>
          <a:p>
            <a:pPr marL="153262" lvl="0" indent="-153262" defTabSz="837901">
              <a:lnSpc>
                <a:spcPct val="107000"/>
              </a:lnSpc>
              <a:buFont typeface="Arial" panose="020B0604020202020204" pitchFamily="34" charset="0"/>
              <a:buChar char="•"/>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If you do not have an Azure account, go to Azure Subscription Options (</a:t>
            </a:r>
            <a:r>
              <a:rPr lang="en-US" sz="1000" dirty="0">
                <a:solidFill>
                  <a:prstClr val="black"/>
                </a:solidFill>
                <a:latin typeface="Segoe UI" panose="020B0502040204020203" pitchFamily="34" charset="0"/>
                <a:cs typeface="Segoe UI" panose="020B0502040204020203" pitchFamily="34" charset="0"/>
                <a:hlinkClick r:id="rId5"/>
              </a:rPr>
              <a:t>https://aka.ms/sh-rc-aso</a:t>
            </a:r>
            <a:r>
              <a:rPr lang="en-US" sz="1000" dirty="0">
                <a:solidFill>
                  <a:prstClr val="black"/>
                </a:solidFill>
                <a:latin typeface="Segoe UI" panose="020B0502040204020203" pitchFamily="34" charset="0"/>
                <a:cs typeface="Segoe UI" panose="020B0502040204020203" pitchFamily="34" charset="0"/>
              </a:rPr>
              <a:t>) </a:t>
            </a: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to learn more or to request one  </a:t>
            </a:r>
            <a:endParaRPr kumimoji="0" lang="en-US" sz="1000" b="0" i="0" u="none" strike="noStrike" kern="1200" cap="none" spc="0" normalizeH="0" baseline="0" noProof="0" dirty="0">
              <a:ln>
                <a:noFill/>
              </a:ln>
              <a:solidFill>
                <a:srgbClr val="FF0000"/>
              </a:solidFill>
              <a:effectLst/>
              <a:uLnTx/>
              <a:uFillTx/>
              <a:latin typeface="Segoe UI" panose="020B0502040204020203" pitchFamily="34" charset="0"/>
              <a:ea typeface="+mn-ea"/>
              <a:cs typeface="Segoe UI" panose="020B0502040204020203" pitchFamily="34" charset="0"/>
            </a:endParaRPr>
          </a:p>
          <a:p>
            <a:pPr marL="153262" marR="0" lvl="0" indent="-153262" algn="l" defTabSz="837901"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Once you have an Azure account, you can learn more about Azure workspaces here: </a:t>
            </a: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hlinkClick r:id="rId6"/>
              </a:rPr>
              <a:t>https://aka.ms/sh-rc-cws</a:t>
            </a:r>
            <a:endPar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endParaRPr>
          </a:p>
          <a:p>
            <a:pPr marL="153262" marR="0" lvl="0" indent="-153262" algn="l" defTabSz="837901"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An Azure Owner gives access to users to run and view On-Demand Assessments</a:t>
            </a:r>
          </a:p>
        </p:txBody>
      </p:sp>
      <p:cxnSp>
        <p:nvCxnSpPr>
          <p:cNvPr id="222" name="Straight Connector 221">
            <a:extLst>
              <a:ext uri="{FF2B5EF4-FFF2-40B4-BE49-F238E27FC236}">
                <a16:creationId xmlns:a16="http://schemas.microsoft.com/office/drawing/2014/main" id="{23261964-70A7-4FA5-8F30-0FCD125033E7}"/>
              </a:ext>
            </a:extLst>
          </p:cNvPr>
          <p:cNvCxnSpPr/>
          <p:nvPr/>
        </p:nvCxnSpPr>
        <p:spPr>
          <a:xfrm>
            <a:off x="2286000" y="3291840"/>
            <a:ext cx="0" cy="13547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23" name="Rectangle 222">
            <a:extLst>
              <a:ext uri="{FF2B5EF4-FFF2-40B4-BE49-F238E27FC236}">
                <a16:creationId xmlns:a16="http://schemas.microsoft.com/office/drawing/2014/main" id="{B44C2514-2EC3-43D2-92DB-7E69C6A7CE27}"/>
              </a:ext>
            </a:extLst>
          </p:cNvPr>
          <p:cNvSpPr/>
          <p:nvPr/>
        </p:nvSpPr>
        <p:spPr>
          <a:xfrm>
            <a:off x="2286000" y="3291840"/>
            <a:ext cx="2555082" cy="1494448"/>
          </a:xfrm>
          <a:prstGeom prst="rect">
            <a:avLst/>
          </a:prstGeom>
          <a:noFill/>
          <a:ln>
            <a:noFill/>
          </a:ln>
        </p:spPr>
        <p:txBody>
          <a:bodyPr wrap="square" anchor="t">
            <a:spAutoFit/>
          </a:bodyPr>
          <a:lstStyle/>
          <a:p>
            <a:pPr marL="0" marR="0" lvl="0" indent="0" algn="l" defTabSz="837901" rtl="0" eaLnBrk="1" fontAlgn="auto" latinLnBrk="0" hangingPunct="1">
              <a:lnSpc>
                <a:spcPct val="100000"/>
              </a:lnSpc>
              <a:spcBef>
                <a:spcPts val="0"/>
              </a:spcBef>
              <a:spcAft>
                <a:spcPts val="30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 1) Register</a:t>
            </a:r>
          </a:p>
          <a:p>
            <a:pPr marL="374063" marR="0" lvl="0" indent="-311719" algn="l" defTabSz="837901" rtl="0" eaLnBrk="1" fontAlgn="auto" latinLnBrk="0" hangingPunct="1">
              <a:lnSpc>
                <a:spcPct val="107000"/>
              </a:lnSpc>
              <a:spcBef>
                <a:spcPts val="0"/>
              </a:spcBef>
              <a:spcAft>
                <a:spcPts val="0"/>
              </a:spcAft>
              <a:buClrTx/>
              <a:buSzTx/>
              <a:buFont typeface="+mj-lt"/>
              <a:buAutoNum type="alphaLcParen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Click the registration link in your  Services Hub Welcome email</a:t>
            </a:r>
          </a:p>
          <a:p>
            <a:pPr marL="374063" marR="0" lvl="0" indent="-311719" algn="l" defTabSz="837901" rtl="0" eaLnBrk="1" fontAlgn="auto" latinLnBrk="0" hangingPunct="1">
              <a:lnSpc>
                <a:spcPct val="107000"/>
              </a:lnSpc>
              <a:spcBef>
                <a:spcPts val="0"/>
              </a:spcBef>
              <a:spcAft>
                <a:spcPts val="0"/>
              </a:spcAft>
              <a:buClrTx/>
              <a:buSzTx/>
              <a:buFont typeface="+mj-lt"/>
              <a:buAutoNum type="alphaLcParen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On the sign-in page enter your work email account credentials</a:t>
            </a:r>
          </a:p>
          <a:p>
            <a:pPr marL="374063" marR="0" lvl="0" indent="-311719" algn="l" defTabSz="837901" rtl="0" eaLnBrk="1" fontAlgn="auto" latinLnBrk="0" hangingPunct="1">
              <a:lnSpc>
                <a:spcPct val="107000"/>
              </a:lnSpc>
              <a:spcBef>
                <a:spcPts val="0"/>
              </a:spcBef>
              <a:spcAft>
                <a:spcPts val="0"/>
              </a:spcAft>
              <a:buClrTx/>
              <a:buSzTx/>
              <a:buFont typeface="+mj-lt"/>
              <a:buAutoNum type="alphaLcParen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Complete your profile and </a:t>
            </a: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explore the </a:t>
            </a: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hlinkClick r:id="rId7"/>
              </a:rPr>
              <a:t>Resource Center </a:t>
            </a: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a:t>
            </a: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hlinkClick r:id="rId7"/>
              </a:rPr>
              <a:t>https://aka.ms/sh-rc</a:t>
            </a: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a:t>
            </a:r>
          </a:p>
        </p:txBody>
      </p:sp>
    </p:spTree>
    <p:extLst>
      <p:ext uri="{BB962C8B-B14F-4D97-AF65-F5344CB8AC3E}">
        <p14:creationId xmlns:p14="http://schemas.microsoft.com/office/powerpoint/2010/main" val="31319579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a:extLst>
              <a:ext uri="{FF2B5EF4-FFF2-40B4-BE49-F238E27FC236}">
                <a16:creationId xmlns:a16="http://schemas.microsoft.com/office/drawing/2014/main" id="{39EBEBA1-CE85-46B9-B964-0BF8E6DD7F6D}"/>
              </a:ext>
            </a:extLst>
          </p:cNvPr>
          <p:cNvSpPr>
            <a:spLocks noChangeArrowheads="1"/>
          </p:cNvSpPr>
          <p:nvPr/>
        </p:nvSpPr>
        <p:spPr bwMode="auto">
          <a:xfrm>
            <a:off x="842850" y="132956"/>
            <a:ext cx="160597" cy="2141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79490" tIns="39745" rIns="79490" bIns="39745" numCol="1" anchor="ctr" anchorCtr="0" compatLnSpc="1">
            <a:prstTxWarp prst="textNoShape">
              <a:avLst/>
            </a:prstTxWarp>
            <a:spAutoFit/>
          </a:bodyPr>
          <a:lstStyle/>
          <a:p>
            <a:pPr marL="0" marR="0" lvl="0" indent="0" algn="l" defTabSz="914342" rtl="0" eaLnBrk="1" fontAlgn="auto" latinLnBrk="0" hangingPunct="1">
              <a:lnSpc>
                <a:spcPct val="100000"/>
              </a:lnSpc>
              <a:spcBef>
                <a:spcPts val="0"/>
              </a:spcBef>
              <a:spcAft>
                <a:spcPts val="0"/>
              </a:spcAft>
              <a:buClrTx/>
              <a:buSzTx/>
              <a:buFontTx/>
              <a:buNone/>
              <a:tabLst/>
              <a:defRPr/>
            </a:pPr>
            <a:endParaRPr kumimoji="0" lang="en-US" sz="870" b="0" i="0" u="none" strike="noStrike" kern="1200" cap="none" spc="0" normalizeH="0" baseline="0" noProof="0">
              <a:ln>
                <a:noFill/>
              </a:ln>
              <a:solidFill>
                <a:srgbClr val="505050"/>
              </a:solidFill>
              <a:effectLst/>
              <a:uLnTx/>
              <a:uFillTx/>
              <a:latin typeface="Segoe UI Semilight" panose="020B0402040204020203" pitchFamily="34" charset="0"/>
              <a:ea typeface="+mn-ea"/>
              <a:cs typeface="Segoe UI Semilight" panose="020B0402040204020203" pitchFamily="34" charset="0"/>
            </a:endParaRPr>
          </a:p>
        </p:txBody>
      </p:sp>
      <p:sp>
        <p:nvSpPr>
          <p:cNvPr id="10" name="Rectangle 9">
            <a:extLst>
              <a:ext uri="{FF2B5EF4-FFF2-40B4-BE49-F238E27FC236}">
                <a16:creationId xmlns:a16="http://schemas.microsoft.com/office/drawing/2014/main" id="{877EE14F-CC0F-4D9B-A61C-ADBE41971FE9}"/>
              </a:ext>
            </a:extLst>
          </p:cNvPr>
          <p:cNvSpPr>
            <a:spLocks noChangeArrowheads="1"/>
          </p:cNvSpPr>
          <p:nvPr/>
        </p:nvSpPr>
        <p:spPr bwMode="auto">
          <a:xfrm>
            <a:off x="842850" y="331682"/>
            <a:ext cx="160597" cy="2141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79490" tIns="39745" rIns="79490" bIns="39745" numCol="1" anchor="ctr" anchorCtr="0" compatLnSpc="1">
            <a:prstTxWarp prst="textNoShape">
              <a:avLst/>
            </a:prstTxWarp>
            <a:spAutoFit/>
          </a:bodyPr>
          <a:lstStyle/>
          <a:p>
            <a:pPr marL="0" marR="0" lvl="0" indent="0" algn="l" defTabSz="914342" rtl="0" eaLnBrk="1" fontAlgn="auto" latinLnBrk="0" hangingPunct="1">
              <a:lnSpc>
                <a:spcPct val="100000"/>
              </a:lnSpc>
              <a:spcBef>
                <a:spcPts val="0"/>
              </a:spcBef>
              <a:spcAft>
                <a:spcPts val="0"/>
              </a:spcAft>
              <a:buClrTx/>
              <a:buSzTx/>
              <a:buFontTx/>
              <a:buNone/>
              <a:tabLst/>
              <a:defRPr/>
            </a:pPr>
            <a:endParaRPr kumimoji="0" lang="en-US" sz="870" b="0" i="0" u="none" strike="noStrike" kern="1200" cap="none" spc="0" normalizeH="0" baseline="0" noProof="0">
              <a:ln>
                <a:noFill/>
              </a:ln>
              <a:solidFill>
                <a:srgbClr val="505050"/>
              </a:solidFill>
              <a:effectLst/>
              <a:uLnTx/>
              <a:uFillTx/>
              <a:latin typeface="Segoe UI Semilight" panose="020B0402040204020203" pitchFamily="34" charset="0"/>
              <a:ea typeface="+mn-ea"/>
              <a:cs typeface="Segoe UI Semilight" panose="020B0402040204020203" pitchFamily="34" charset="0"/>
            </a:endParaRPr>
          </a:p>
        </p:txBody>
      </p:sp>
      <p:cxnSp>
        <p:nvCxnSpPr>
          <p:cNvPr id="137" name="Straight Connector 136"/>
          <p:cNvCxnSpPr/>
          <p:nvPr/>
        </p:nvCxnSpPr>
        <p:spPr>
          <a:xfrm flipH="1">
            <a:off x="4241692" y="3429949"/>
            <a:ext cx="1366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a:off x="4141930" y="3286919"/>
            <a:ext cx="128851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a:off x="7045439" y="3268432"/>
            <a:ext cx="4286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a:off x="9081920" y="3273822"/>
            <a:ext cx="44312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2" name="Rectangle 141">
            <a:extLst>
              <a:ext uri="{FF2B5EF4-FFF2-40B4-BE49-F238E27FC236}">
                <a16:creationId xmlns:a16="http://schemas.microsoft.com/office/drawing/2014/main" id="{0CEA64AB-0262-4CD9-A00B-F5AAF00B1259}"/>
              </a:ext>
            </a:extLst>
          </p:cNvPr>
          <p:cNvSpPr/>
          <p:nvPr/>
        </p:nvSpPr>
        <p:spPr>
          <a:xfrm>
            <a:off x="182880" y="3017520"/>
            <a:ext cx="3163227" cy="1996187"/>
          </a:xfrm>
          <a:prstGeom prst="rect">
            <a:avLst/>
          </a:prstGeom>
          <a:noFill/>
          <a:ln>
            <a:noFill/>
          </a:ln>
        </p:spPr>
        <p:txBody>
          <a:bodyPr wrap="square">
            <a:spAutoFit/>
          </a:bodyPr>
          <a:lstStyle/>
          <a:p>
            <a:pPr marL="0" marR="0" lvl="0" indent="0" algn="l" defTabSz="914342" rtl="0" eaLnBrk="1" fontAlgn="auto" latinLnBrk="0" hangingPunct="1">
              <a:lnSpc>
                <a:spcPct val="107000"/>
              </a:lnSpc>
              <a:spcBef>
                <a:spcPts val="0"/>
              </a:spcBef>
              <a:spcAft>
                <a:spcPts val="0"/>
              </a:spcAft>
              <a:buClrTx/>
              <a:buSzTx/>
              <a:buFontTx/>
              <a:buNone/>
              <a:tabLst/>
              <a:defRPr/>
            </a:pPr>
            <a:r>
              <a:rPr kumimoji="0" lang="en-US" sz="1364" b="1" i="0" u="none" strike="noStrike" kern="1200" cap="none" spc="0" normalizeH="0" baseline="0" noProof="0" dirty="0">
                <a:ln>
                  <a:noFill/>
                </a:ln>
                <a:solidFill>
                  <a:prstClr val="black"/>
                </a:solidFill>
                <a:effectLst/>
                <a:uLnTx/>
                <a:uFillTx/>
                <a:latin typeface="Segoe UI Semilight" panose="020B0402040204020203" pitchFamily="34" charset="0"/>
                <a:ea typeface="Calibri" panose="020F0502020204030204" pitchFamily="34" charset="0"/>
                <a:cs typeface="Segoe UI Semilight" panose="020B0402040204020203" pitchFamily="34" charset="0"/>
              </a:rPr>
              <a:t>Privileges</a:t>
            </a:r>
            <a:r>
              <a:rPr kumimoji="0" lang="en-US" sz="1636" b="1" i="0" u="none" strike="noStrike" kern="1200" cap="none" spc="0" normalizeH="0" baseline="0" noProof="0" dirty="0">
                <a:ln>
                  <a:noFill/>
                </a:ln>
                <a:solidFill>
                  <a:prstClr val="black"/>
                </a:solidFill>
                <a:effectLst/>
                <a:uLnTx/>
                <a:uFillTx/>
                <a:latin typeface="Segoe UI Semilight" panose="020B0402040204020203" pitchFamily="34" charset="0"/>
                <a:ea typeface="Calibri" panose="020F0502020204030204" pitchFamily="34" charset="0"/>
                <a:cs typeface="Segoe UI Semilight" panose="020B0402040204020203" pitchFamily="34" charset="0"/>
              </a:rPr>
              <a:t>:</a:t>
            </a:r>
          </a:p>
          <a:p>
            <a:pPr marL="153695" marR="0" lvl="0" indent="-153695" algn="l" defTabSz="914342"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Invite other users to join the Services Hub</a:t>
            </a:r>
          </a:p>
          <a:p>
            <a:pPr marL="153695" marR="0" lvl="0" indent="-153695" algn="l" defTabSz="914342"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View the Microsoft Services Catalog, schedule a Service or request information about a Service</a:t>
            </a:r>
          </a:p>
          <a:p>
            <a:pPr marL="153695" marR="0" lvl="0" indent="-153695" algn="l" defTabSz="914342"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View your organization’s contract details</a:t>
            </a:r>
          </a:p>
          <a:p>
            <a:pPr marL="153695" marR="0" lvl="0" indent="-153695" algn="l" defTabSz="914342"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View Microsoft representative’s contact info</a:t>
            </a:r>
          </a:p>
          <a:p>
            <a:pPr marL="153695" marR="0" lvl="0" indent="-153695" algn="l" defTabSz="914342"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Follow products in the Update Center</a:t>
            </a:r>
          </a:p>
          <a:p>
            <a:pPr marL="153695" marR="0" lvl="0" indent="-153695" algn="l" defTabSz="914342"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Take a class with Learning On-Demand</a:t>
            </a:r>
          </a:p>
          <a:p>
            <a:pPr marL="153695" marR="0" lvl="0" indent="-153695" algn="l" defTabSz="914342"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View and participate in live or recorded webcasts</a:t>
            </a:r>
          </a:p>
          <a:p>
            <a:pPr marL="153695" marR="0" lvl="0" indent="-153695" algn="l" defTabSz="914342"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Use the Plans feature to create and track tasks for yourself or your team</a:t>
            </a:r>
          </a:p>
        </p:txBody>
      </p:sp>
      <p:sp>
        <p:nvSpPr>
          <p:cNvPr id="147" name="Rectangle 146">
            <a:extLst>
              <a:ext uri="{FF2B5EF4-FFF2-40B4-BE49-F238E27FC236}">
                <a16:creationId xmlns:a16="http://schemas.microsoft.com/office/drawing/2014/main" id="{99BF1B6F-ACAC-4AE5-B7DD-78BB9A2CCC8E}"/>
              </a:ext>
            </a:extLst>
          </p:cNvPr>
          <p:cNvSpPr/>
          <p:nvPr/>
        </p:nvSpPr>
        <p:spPr>
          <a:xfrm>
            <a:off x="228601" y="5126474"/>
            <a:ext cx="9699168" cy="1001941"/>
          </a:xfrm>
          <a:prstGeom prst="rect">
            <a:avLst/>
          </a:prstGeom>
          <a:noFill/>
        </p:spPr>
        <p:txBody>
          <a:bodyPr wrap="square" anchor="t">
            <a:spAutoFit/>
          </a:bodyPr>
          <a:lstStyle/>
          <a:p>
            <a:pPr marL="0" marR="0" lvl="0" indent="0" algn="l" defTabSz="914342" rtl="0" eaLnBrk="1" fontAlgn="auto" latinLnBrk="0" hangingPunct="1">
              <a:lnSpc>
                <a:spcPct val="107000"/>
              </a:lnSpc>
              <a:spcBef>
                <a:spcPts val="0"/>
              </a:spcBef>
              <a:spcAft>
                <a:spcPts val="300"/>
              </a:spcAft>
              <a:buClrTx/>
              <a:buSzTx/>
              <a:buFontTx/>
              <a:buNone/>
              <a:tabLst/>
              <a:defRPr/>
            </a:pPr>
            <a:r>
              <a:rPr kumimoji="0" lang="en-US" sz="1364" b="1" i="0" u="none" strike="noStrike" kern="1200" cap="none" spc="0" normalizeH="0" baseline="0" noProof="0" dirty="0">
                <a:ln>
                  <a:noFill/>
                </a:ln>
                <a:solidFill>
                  <a:prstClr val="black"/>
                </a:solidFill>
                <a:effectLst/>
                <a:uLnTx/>
                <a:uFillTx/>
                <a:latin typeface="Segoe UI Semilight" panose="020B0402040204020203" pitchFamily="34" charset="0"/>
                <a:ea typeface="Calibri" panose="020F0502020204030204" pitchFamily="34" charset="0"/>
                <a:cs typeface="Segoe UI Semilight" panose="020B0402040204020203" pitchFamily="34" charset="0"/>
              </a:rPr>
              <a:t>Things to know</a:t>
            </a:r>
          </a:p>
          <a:p>
            <a:pPr marL="153670" marR="0" lvl="0" indent="-153670" algn="l" defTabSz="914342"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Services Hub is available online any time</a:t>
            </a:r>
          </a:p>
          <a:p>
            <a:pPr marL="153670" marR="0" lvl="0" indent="-153670" algn="l" defTabSz="914342"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To run or view On-Demand Assessments, contact your Services Admin or Azure Administrator for permissions</a:t>
            </a:r>
          </a:p>
          <a:p>
            <a:pPr marL="153670" lvl="0" indent="-153670" defTabSz="914342">
              <a:lnSpc>
                <a:spcPct val="107000"/>
              </a:lnSpc>
              <a:buFont typeface="Arial" panose="020B0604020202020204" pitchFamily="34" charset="0"/>
              <a:buChar char="•"/>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Only Support Contacts and Services Admin </a:t>
            </a:r>
            <a:r>
              <a:rPr lang="en-US" sz="1000" dirty="0">
                <a:solidFill>
                  <a:prstClr val="black"/>
                </a:solidFill>
                <a:latin typeface="Segoe UI" panose="020B0502040204020203" pitchFamily="34" charset="0"/>
                <a:cs typeface="Segoe UI" panose="020B0502040204020203" pitchFamily="34" charset="0"/>
              </a:rPr>
              <a:t>roles can create or view Microsoft Support requests</a:t>
            </a:r>
            <a:endPar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endParaRPr>
          </a:p>
          <a:p>
            <a:pPr marL="153670" marR="0" lvl="0" indent="-153670" algn="l" defTabSz="914342"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If you have questions about the use of </a:t>
            </a:r>
            <a:r>
              <a:rPr lang="en-US" sz="1000" dirty="0">
                <a:solidFill>
                  <a:prstClr val="black"/>
                </a:solidFill>
                <a:latin typeface="Segoe UI" panose="020B0502040204020203" pitchFamily="34" charset="0"/>
                <a:cs typeface="Segoe UI" panose="020B0502040204020203" pitchFamily="34" charset="0"/>
              </a:rPr>
              <a:t>the Services Hub within your organization, contact your Services Admin</a:t>
            </a:r>
            <a:endPar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endParaRPr>
          </a:p>
        </p:txBody>
      </p:sp>
      <p:grpSp>
        <p:nvGrpSpPr>
          <p:cNvPr id="2" name="Group 1">
            <a:extLst>
              <a:ext uri="{FF2B5EF4-FFF2-40B4-BE49-F238E27FC236}">
                <a16:creationId xmlns:a16="http://schemas.microsoft.com/office/drawing/2014/main" id="{CD494710-34A4-4FEA-AC51-AA9F59F40BFC}"/>
              </a:ext>
            </a:extLst>
          </p:cNvPr>
          <p:cNvGrpSpPr/>
          <p:nvPr/>
        </p:nvGrpSpPr>
        <p:grpSpPr>
          <a:xfrm>
            <a:off x="647110" y="235453"/>
            <a:ext cx="6905789" cy="655874"/>
            <a:chOff x="647110" y="235453"/>
            <a:chExt cx="6905789" cy="655874"/>
          </a:xfrm>
        </p:grpSpPr>
        <p:sp>
          <p:nvSpPr>
            <p:cNvPr id="85" name="Title 1">
              <a:extLst>
                <a:ext uri="{FF2B5EF4-FFF2-40B4-BE49-F238E27FC236}">
                  <a16:creationId xmlns:a16="http://schemas.microsoft.com/office/drawing/2014/main" id="{3AAC0584-0557-42A8-84EC-E1CB59BF91D2}"/>
                </a:ext>
              </a:extLst>
            </p:cNvPr>
            <p:cNvSpPr txBox="1">
              <a:spLocks/>
            </p:cNvSpPr>
            <p:nvPr/>
          </p:nvSpPr>
          <p:spPr>
            <a:xfrm>
              <a:off x="1133530" y="235453"/>
              <a:ext cx="6419369" cy="655874"/>
            </a:xfrm>
            <a:prstGeom prst="rect">
              <a:avLst/>
            </a:prstGeom>
          </p:spPr>
          <p:txBody>
            <a:bodyPr vert="horz" lIns="124691" tIns="62345" rIns="124691" bIns="62345" rtlCol="0" anchor="ctr">
              <a:normAutofit fontScale="97500" lnSpcReduction="10000"/>
            </a:bodyPr>
            <a:lstStyle>
              <a:lvl1pPr algn="l" defTabSz="670530" rtl="0" eaLnBrk="1" latinLnBrk="0" hangingPunct="1">
                <a:lnSpc>
                  <a:spcPct val="90000"/>
                </a:lnSpc>
                <a:spcBef>
                  <a:spcPct val="0"/>
                </a:spcBef>
                <a:buNone/>
                <a:defRPr sz="3227" kern="1200">
                  <a:solidFill>
                    <a:schemeClr val="tx1"/>
                  </a:solidFill>
                  <a:latin typeface="+mj-lt"/>
                  <a:ea typeface="+mj-ea"/>
                  <a:cs typeface="+mj-cs"/>
                </a:defRPr>
              </a:lvl1pPr>
            </a:lstStyle>
            <a:p>
              <a:pPr marL="0" marR="0" lvl="0" indent="0" algn="l" defTabSz="670530" rtl="0" eaLnBrk="1" fontAlgn="auto" latinLnBrk="0" hangingPunct="1">
                <a:lnSpc>
                  <a:spcPct val="90000"/>
                </a:lnSpc>
                <a:spcBef>
                  <a:spcPct val="0"/>
                </a:spcBef>
                <a:spcAft>
                  <a:spcPts val="0"/>
                </a:spcAft>
                <a:buClrTx/>
                <a:buSzTx/>
                <a:buFontTx/>
                <a:buNone/>
                <a:tabLst/>
                <a:defRPr/>
              </a:pPr>
              <a:r>
                <a:rPr kumimoji="0" lang="en-US" sz="3136" b="0" i="0" u="none" strike="noStrike" kern="1200" cap="none" spc="0" normalizeH="0" baseline="0" noProof="0">
                  <a:ln>
                    <a:noFill/>
                  </a:ln>
                  <a:solidFill>
                    <a:prstClr val="white"/>
                  </a:solidFill>
                  <a:effectLst/>
                  <a:uLnTx/>
                  <a:uFillTx/>
                  <a:latin typeface="Segoe UI Light" panose="020B0502040204020203" pitchFamily="34" charset="0"/>
                  <a:ea typeface="+mj-ea"/>
                  <a:cs typeface="Segoe UI Light" panose="020B0502040204020203" pitchFamily="34" charset="0"/>
                </a:rPr>
                <a:t>Users</a:t>
              </a:r>
              <a:br>
                <a:rPr kumimoji="0" lang="en-US" sz="3273" b="0" i="0" u="none" strike="noStrike" kern="1200" cap="none" spc="0" normalizeH="0" baseline="0" noProof="0">
                  <a:ln>
                    <a:noFill/>
                  </a:ln>
                  <a:solidFill>
                    <a:prstClr val="white"/>
                  </a:solidFill>
                  <a:effectLst/>
                  <a:uLnTx/>
                  <a:uFillTx/>
                  <a:latin typeface="Segoe UI Light" panose="020B0502040204020203" pitchFamily="34" charset="0"/>
                  <a:ea typeface="+mj-ea"/>
                  <a:cs typeface="Segoe UI Light" panose="020B0502040204020203" pitchFamily="34" charset="0"/>
                </a:rPr>
              </a:br>
              <a:r>
                <a:rPr kumimoji="0" lang="en-US" sz="818" b="0" i="0" u="none" strike="noStrike" kern="1200" cap="none" spc="0" normalizeH="0" baseline="0" noProof="0">
                  <a:ln>
                    <a:noFill/>
                  </a:ln>
                  <a:solidFill>
                    <a:prstClr val="white"/>
                  </a:solidFill>
                  <a:effectLst/>
                  <a:uLnTx/>
                  <a:uFillTx/>
                  <a:latin typeface="Segeo UI"/>
                  <a:ea typeface="+mj-ea"/>
                  <a:cs typeface="Segoe UI Light" panose="020B0502040204020203" pitchFamily="34" charset="0"/>
                </a:rPr>
                <a:t>Services Hub users have access to all Services Hub’s online digital experiences.</a:t>
              </a:r>
              <a:endParaRPr kumimoji="0" lang="en-US" sz="818" b="0" i="0" u="none" strike="noStrike" kern="1200" cap="none" spc="0" normalizeH="0" baseline="0" noProof="0">
                <a:ln>
                  <a:noFill/>
                </a:ln>
                <a:solidFill>
                  <a:prstClr val="white"/>
                </a:solidFill>
                <a:effectLst/>
                <a:uLnTx/>
                <a:uFillTx/>
                <a:latin typeface="Segoe UI Semibold" panose="020B0702040204020203" pitchFamily="34" charset="0"/>
                <a:ea typeface="+mj-ea"/>
                <a:cs typeface="Segoe UI Semibold" panose="020B0702040204020203" pitchFamily="34" charset="0"/>
              </a:endParaRPr>
            </a:p>
          </p:txBody>
        </p:sp>
        <p:sp>
          <p:nvSpPr>
            <p:cNvPr id="78" name="people_12" title="Icon of three people">
              <a:extLst>
                <a:ext uri="{FF2B5EF4-FFF2-40B4-BE49-F238E27FC236}">
                  <a16:creationId xmlns:a16="http://schemas.microsoft.com/office/drawing/2014/main" id="{91DDF735-D1C6-45FB-B2CF-CE37E455C9A8}"/>
                </a:ext>
              </a:extLst>
            </p:cNvPr>
            <p:cNvSpPr>
              <a:spLocks noChangeAspect="1" noEditPoints="1"/>
            </p:cNvSpPr>
            <p:nvPr/>
          </p:nvSpPr>
          <p:spPr bwMode="auto">
            <a:xfrm>
              <a:off x="647110" y="371368"/>
              <a:ext cx="518720" cy="442559"/>
            </a:xfrm>
            <a:custGeom>
              <a:avLst/>
              <a:gdLst>
                <a:gd name="T0" fmla="*/ 110 w 349"/>
                <a:gd name="T1" fmla="*/ 142 h 296"/>
                <a:gd name="T2" fmla="*/ 174 w 349"/>
                <a:gd name="T3" fmla="*/ 78 h 296"/>
                <a:gd name="T4" fmla="*/ 238 w 349"/>
                <a:gd name="T5" fmla="*/ 142 h 296"/>
                <a:gd name="T6" fmla="*/ 174 w 349"/>
                <a:gd name="T7" fmla="*/ 206 h 296"/>
                <a:gd name="T8" fmla="*/ 110 w 349"/>
                <a:gd name="T9" fmla="*/ 142 h 296"/>
                <a:gd name="T10" fmla="*/ 264 w 349"/>
                <a:gd name="T11" fmla="*/ 296 h 296"/>
                <a:gd name="T12" fmla="*/ 174 w 349"/>
                <a:gd name="T13" fmla="*/ 207 h 296"/>
                <a:gd name="T14" fmla="*/ 85 w 349"/>
                <a:gd name="T15" fmla="*/ 296 h 296"/>
                <a:gd name="T16" fmla="*/ 56 w 349"/>
                <a:gd name="T17" fmla="*/ 80 h 296"/>
                <a:gd name="T18" fmla="*/ 96 w 349"/>
                <a:gd name="T19" fmla="*/ 40 h 296"/>
                <a:gd name="T20" fmla="*/ 56 w 349"/>
                <a:gd name="T21" fmla="*/ 0 h 296"/>
                <a:gd name="T22" fmla="*/ 16 w 349"/>
                <a:gd name="T23" fmla="*/ 40 h 296"/>
                <a:gd name="T24" fmla="*/ 56 w 349"/>
                <a:gd name="T25" fmla="*/ 80 h 296"/>
                <a:gd name="T26" fmla="*/ 111 w 349"/>
                <a:gd name="T27" fmla="*/ 136 h 296"/>
                <a:gd name="T28" fmla="*/ 56 w 349"/>
                <a:gd name="T29" fmla="*/ 81 h 296"/>
                <a:gd name="T30" fmla="*/ 0 w 349"/>
                <a:gd name="T31" fmla="*/ 136 h 296"/>
                <a:gd name="T32" fmla="*/ 293 w 349"/>
                <a:gd name="T33" fmla="*/ 80 h 296"/>
                <a:gd name="T34" fmla="*/ 333 w 349"/>
                <a:gd name="T35" fmla="*/ 40 h 296"/>
                <a:gd name="T36" fmla="*/ 293 w 349"/>
                <a:gd name="T37" fmla="*/ 0 h 296"/>
                <a:gd name="T38" fmla="*/ 253 w 349"/>
                <a:gd name="T39" fmla="*/ 40 h 296"/>
                <a:gd name="T40" fmla="*/ 293 w 349"/>
                <a:gd name="T41" fmla="*/ 80 h 296"/>
                <a:gd name="T42" fmla="*/ 349 w 349"/>
                <a:gd name="T43" fmla="*/ 136 h 296"/>
                <a:gd name="T44" fmla="*/ 293 w 349"/>
                <a:gd name="T45" fmla="*/ 81 h 296"/>
                <a:gd name="T46" fmla="*/ 237 w 349"/>
                <a:gd name="T47" fmla="*/ 13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9" h="296">
                  <a:moveTo>
                    <a:pt x="110" y="142"/>
                  </a:moveTo>
                  <a:cubicBezTo>
                    <a:pt x="110" y="107"/>
                    <a:pt x="139" y="78"/>
                    <a:pt x="174" y="78"/>
                  </a:cubicBezTo>
                  <a:cubicBezTo>
                    <a:pt x="210" y="78"/>
                    <a:pt x="238" y="107"/>
                    <a:pt x="238" y="142"/>
                  </a:cubicBezTo>
                  <a:cubicBezTo>
                    <a:pt x="238" y="177"/>
                    <a:pt x="210" y="206"/>
                    <a:pt x="174" y="206"/>
                  </a:cubicBezTo>
                  <a:cubicBezTo>
                    <a:pt x="139" y="206"/>
                    <a:pt x="110" y="177"/>
                    <a:pt x="110" y="142"/>
                  </a:cubicBezTo>
                  <a:close/>
                  <a:moveTo>
                    <a:pt x="264" y="296"/>
                  </a:moveTo>
                  <a:cubicBezTo>
                    <a:pt x="264" y="247"/>
                    <a:pt x="224" y="207"/>
                    <a:pt x="174" y="207"/>
                  </a:cubicBezTo>
                  <a:cubicBezTo>
                    <a:pt x="125" y="207"/>
                    <a:pt x="85" y="247"/>
                    <a:pt x="85" y="296"/>
                  </a:cubicBezTo>
                  <a:moveTo>
                    <a:pt x="56" y="80"/>
                  </a:moveTo>
                  <a:cubicBezTo>
                    <a:pt x="78" y="80"/>
                    <a:pt x="96" y="62"/>
                    <a:pt x="96" y="40"/>
                  </a:cubicBezTo>
                  <a:cubicBezTo>
                    <a:pt x="96" y="18"/>
                    <a:pt x="78" y="0"/>
                    <a:pt x="56" y="0"/>
                  </a:cubicBezTo>
                  <a:cubicBezTo>
                    <a:pt x="34" y="0"/>
                    <a:pt x="16" y="18"/>
                    <a:pt x="16" y="40"/>
                  </a:cubicBezTo>
                  <a:cubicBezTo>
                    <a:pt x="16" y="62"/>
                    <a:pt x="34" y="80"/>
                    <a:pt x="56" y="80"/>
                  </a:cubicBezTo>
                  <a:close/>
                  <a:moveTo>
                    <a:pt x="111" y="136"/>
                  </a:moveTo>
                  <a:cubicBezTo>
                    <a:pt x="111" y="106"/>
                    <a:pt x="86" y="81"/>
                    <a:pt x="56" y="81"/>
                  </a:cubicBezTo>
                  <a:cubicBezTo>
                    <a:pt x="25" y="81"/>
                    <a:pt x="0" y="106"/>
                    <a:pt x="0" y="136"/>
                  </a:cubicBezTo>
                  <a:moveTo>
                    <a:pt x="293" y="80"/>
                  </a:moveTo>
                  <a:cubicBezTo>
                    <a:pt x="315" y="80"/>
                    <a:pt x="333" y="62"/>
                    <a:pt x="333" y="40"/>
                  </a:cubicBezTo>
                  <a:cubicBezTo>
                    <a:pt x="333" y="18"/>
                    <a:pt x="315" y="0"/>
                    <a:pt x="293" y="0"/>
                  </a:cubicBezTo>
                  <a:cubicBezTo>
                    <a:pt x="271" y="0"/>
                    <a:pt x="253" y="18"/>
                    <a:pt x="253" y="40"/>
                  </a:cubicBezTo>
                  <a:cubicBezTo>
                    <a:pt x="253" y="62"/>
                    <a:pt x="271" y="80"/>
                    <a:pt x="293" y="80"/>
                  </a:cubicBezTo>
                  <a:close/>
                  <a:moveTo>
                    <a:pt x="349" y="136"/>
                  </a:moveTo>
                  <a:cubicBezTo>
                    <a:pt x="349" y="106"/>
                    <a:pt x="324" y="81"/>
                    <a:pt x="293" y="81"/>
                  </a:cubicBezTo>
                  <a:cubicBezTo>
                    <a:pt x="262" y="81"/>
                    <a:pt x="237" y="106"/>
                    <a:pt x="237" y="136"/>
                  </a:cubicBezTo>
                </a:path>
              </a:pathLst>
            </a:custGeom>
            <a:noFill/>
            <a:ln w="15875" cap="sq">
              <a:solidFill>
                <a:srgbClr val="5C2D91"/>
              </a:solidFill>
              <a:prstDash val="solid"/>
              <a:miter lim="800000"/>
              <a:headEnd/>
              <a:tailEnd/>
            </a:ln>
            <a:extLst/>
          </p:spPr>
          <p:txBody>
            <a:bodyPr vert="horz" wrap="square" lIns="79490" tIns="39745" rIns="79490" bIns="39745" numCol="1" anchor="t" anchorCtr="0" compatLnSpc="1">
              <a:prstTxWarp prst="textNoShape">
                <a:avLst/>
              </a:prstTxWarp>
            </a:bodyPr>
            <a:lstStyle/>
            <a:p>
              <a:pPr marL="0" marR="0" lvl="0" indent="0" algn="l" defTabSz="914342" rtl="0" eaLnBrk="1" fontAlgn="auto" latinLnBrk="0" hangingPunct="1">
                <a:lnSpc>
                  <a:spcPct val="100000"/>
                </a:lnSpc>
                <a:spcBef>
                  <a:spcPts val="0"/>
                </a:spcBef>
                <a:spcAft>
                  <a:spcPts val="0"/>
                </a:spcAft>
                <a:buClrTx/>
                <a:buSzTx/>
                <a:buFontTx/>
                <a:buNone/>
                <a:tabLst/>
                <a:defRPr/>
              </a:pPr>
              <a:endParaRPr kumimoji="0" lang="en-US" sz="695"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cxnSp>
        <p:nvCxnSpPr>
          <p:cNvPr id="84" name="Straight Connector 83"/>
          <p:cNvCxnSpPr>
            <a:cxnSpLocks/>
          </p:cNvCxnSpPr>
          <p:nvPr/>
        </p:nvCxnSpPr>
        <p:spPr>
          <a:xfrm>
            <a:off x="3215894" y="3286919"/>
            <a:ext cx="0" cy="138122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6" name="Rectangle 85">
            <a:extLst>
              <a:ext uri="{FF2B5EF4-FFF2-40B4-BE49-F238E27FC236}">
                <a16:creationId xmlns:a16="http://schemas.microsoft.com/office/drawing/2014/main" id="{0CEA64AB-0262-4CD9-A00B-F5AAF00B1259}"/>
              </a:ext>
            </a:extLst>
          </p:cNvPr>
          <p:cNvSpPr/>
          <p:nvPr/>
        </p:nvSpPr>
        <p:spPr>
          <a:xfrm>
            <a:off x="3578240" y="3386394"/>
            <a:ext cx="2927171" cy="1139607"/>
          </a:xfrm>
          <a:prstGeom prst="rect">
            <a:avLst/>
          </a:prstGeom>
          <a:noFill/>
          <a:ln>
            <a:noFill/>
          </a:ln>
        </p:spPr>
        <p:txBody>
          <a:bodyPr wrap="square">
            <a:spAutoFit/>
          </a:bodyPr>
          <a:lstStyle/>
          <a:p>
            <a:pPr marL="0" marR="0" lvl="0" indent="0" algn="l" defTabSz="914342" rtl="0" eaLnBrk="1" fontAlgn="auto" latinLnBrk="0" hangingPunct="1">
              <a:lnSpc>
                <a:spcPct val="107000"/>
              </a:lnSpc>
              <a:spcBef>
                <a:spcPts val="0"/>
              </a:spcBef>
              <a:spcAft>
                <a:spcPts val="300"/>
              </a:spcAft>
              <a:buClr>
                <a:srgbClr val="5B9BD5"/>
              </a:buClr>
              <a:buSzTx/>
              <a:buFontTx/>
              <a:buNone/>
              <a:tabLst/>
              <a:defRPr/>
            </a:pPr>
            <a:r>
              <a:rPr kumimoji="0" lang="en-US" sz="1200" b="1"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 1)   Register </a:t>
            </a:r>
          </a:p>
          <a:p>
            <a:pPr marL="374063" marR="0" lvl="0" indent="-311719" algn="l" defTabSz="837901" rtl="0" eaLnBrk="1" fontAlgn="auto" latinLnBrk="0" hangingPunct="1">
              <a:lnSpc>
                <a:spcPct val="107000"/>
              </a:lnSpc>
              <a:spcBef>
                <a:spcPts val="0"/>
              </a:spcBef>
              <a:spcAft>
                <a:spcPts val="0"/>
              </a:spcAft>
              <a:buClrTx/>
              <a:buSzTx/>
              <a:buFont typeface="+mj-lt"/>
              <a:buAutoNum type="alphaLcParen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Click the registration link in your Services </a:t>
            </a:r>
            <a:b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b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Hub Welcome email</a:t>
            </a:r>
          </a:p>
          <a:p>
            <a:pPr marL="374063" marR="0" lvl="0" indent="-311719" algn="l" defTabSz="837901" rtl="0" eaLnBrk="1" fontAlgn="auto" latinLnBrk="0" hangingPunct="1">
              <a:lnSpc>
                <a:spcPct val="107000"/>
              </a:lnSpc>
              <a:spcBef>
                <a:spcPts val="0"/>
              </a:spcBef>
              <a:spcAft>
                <a:spcPts val="0"/>
              </a:spcAft>
              <a:buClrTx/>
              <a:buSzTx/>
              <a:buFont typeface="+mj-lt"/>
              <a:buAutoNum type="alphaLcParen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On the Sign In page, enter your work email account credentials</a:t>
            </a:r>
          </a:p>
          <a:p>
            <a:pPr marL="374063" marR="0" lvl="0" indent="-311719" algn="l" defTabSz="837901" rtl="0" eaLnBrk="1" fontAlgn="auto" latinLnBrk="0" hangingPunct="1">
              <a:lnSpc>
                <a:spcPct val="107000"/>
              </a:lnSpc>
              <a:spcBef>
                <a:spcPts val="0"/>
              </a:spcBef>
              <a:spcAft>
                <a:spcPts val="0"/>
              </a:spcAft>
              <a:buClrTx/>
              <a:buSzTx/>
              <a:buFont typeface="+mj-lt"/>
              <a:buAutoNum type="alphaLcParen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Complete your profile</a:t>
            </a:r>
          </a:p>
        </p:txBody>
      </p:sp>
      <p:sp>
        <p:nvSpPr>
          <p:cNvPr id="88" name="Rectangle 87">
            <a:extLst>
              <a:ext uri="{FF2B5EF4-FFF2-40B4-BE49-F238E27FC236}">
                <a16:creationId xmlns:a16="http://schemas.microsoft.com/office/drawing/2014/main" id="{0CEA64AB-0262-4CD9-A00B-F5AAF00B1259}"/>
              </a:ext>
            </a:extLst>
          </p:cNvPr>
          <p:cNvSpPr/>
          <p:nvPr/>
        </p:nvSpPr>
        <p:spPr>
          <a:xfrm>
            <a:off x="9264182" y="3286919"/>
            <a:ext cx="2596576" cy="2042290"/>
          </a:xfrm>
          <a:prstGeom prst="rect">
            <a:avLst/>
          </a:prstGeom>
          <a:noFill/>
          <a:ln>
            <a:noFill/>
          </a:ln>
        </p:spPr>
        <p:txBody>
          <a:bodyPr wrap="square">
            <a:spAutoFit/>
          </a:bodyPr>
          <a:lstStyle/>
          <a:p>
            <a:pPr marL="0" marR="0" lvl="0" indent="0" algn="l" defTabSz="914342" rtl="0" eaLnBrk="1" fontAlgn="auto" latinLnBrk="0" hangingPunct="1">
              <a:lnSpc>
                <a:spcPct val="150000"/>
              </a:lnSpc>
              <a:spcBef>
                <a:spcPts val="0"/>
              </a:spcBef>
              <a:spcAft>
                <a:spcPts val="300"/>
              </a:spcAft>
              <a:buClr>
                <a:srgbClr val="5B9BD5"/>
              </a:buClr>
              <a:buSzTx/>
              <a:buFontTx/>
              <a:buNone/>
              <a:tabLst/>
              <a:defRPr/>
            </a:pPr>
            <a:r>
              <a:rPr lang="en-US" sz="1200" b="1" dirty="0">
                <a:solidFill>
                  <a:prstClr val="black"/>
                </a:solidFill>
                <a:latin typeface="Segoe UI" panose="020B0502040204020203" pitchFamily="34" charset="0"/>
                <a:ea typeface="Calibri" panose="020F0502020204030204" pitchFamily="34" charset="0"/>
                <a:cs typeface="Segoe UI" panose="020B0502040204020203" pitchFamily="34" charset="0"/>
              </a:rPr>
              <a:t>3</a:t>
            </a:r>
            <a:r>
              <a:rPr kumimoji="0" lang="en-US" sz="1200" b="1"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  Invite your team</a:t>
            </a:r>
          </a:p>
          <a:p>
            <a:pPr marL="374063" marR="0" lvl="0" indent="-311719" algn="l" defTabSz="837901" rtl="0" eaLnBrk="1" fontAlgn="auto" latinLnBrk="0" hangingPunct="1">
              <a:lnSpc>
                <a:spcPct val="107000"/>
              </a:lnSpc>
              <a:spcBef>
                <a:spcPts val="0"/>
              </a:spcBef>
              <a:spcAft>
                <a:spcPts val="0"/>
              </a:spcAft>
              <a:buClrTx/>
              <a:buSzTx/>
              <a:buFont typeface="+mj-lt"/>
              <a:buAutoNum type="alphaLcParen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Invite your team</a:t>
            </a:r>
          </a:p>
          <a:p>
            <a:pPr marL="374063" marR="0" lvl="0" indent="-311719" algn="l" defTabSz="837901" rtl="0" eaLnBrk="1" fontAlgn="auto" latinLnBrk="0" hangingPunct="1">
              <a:lnSpc>
                <a:spcPct val="107000"/>
              </a:lnSpc>
              <a:spcBef>
                <a:spcPts val="0"/>
              </a:spcBef>
              <a:spcAft>
                <a:spcPts val="0"/>
              </a:spcAft>
              <a:buClrTx/>
              <a:buSzTx/>
              <a:buFont typeface="+mj-lt"/>
              <a:buAutoNum type="alphaLcParenR"/>
              <a:tabLst/>
              <a:defRPr/>
            </a:pPr>
            <a:r>
              <a:rPr lang="en-US" sz="1000" dirty="0">
                <a:solidFill>
                  <a:prstClr val="black"/>
                </a:solidFill>
                <a:latin typeface="Segoe UI" panose="020B0502040204020203" pitchFamily="34" charset="0"/>
                <a:cs typeface="Segoe UI" panose="020B0502040204020203" pitchFamily="34" charset="0"/>
              </a:rPr>
              <a:t>View the Services Catalog</a:t>
            </a:r>
          </a:p>
          <a:p>
            <a:pPr marL="374063" marR="0" lvl="0" indent="-311719" algn="l" defTabSz="837901" rtl="0" eaLnBrk="1" fontAlgn="auto" latinLnBrk="0" hangingPunct="1">
              <a:lnSpc>
                <a:spcPct val="107000"/>
              </a:lnSpc>
              <a:spcBef>
                <a:spcPts val="0"/>
              </a:spcBef>
              <a:spcAft>
                <a:spcPts val="0"/>
              </a:spcAft>
              <a:buClrTx/>
              <a:buSzTx/>
              <a:buFont typeface="+mj-lt"/>
              <a:buAutoNum type="alphaLcParen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View your organization’s Contract details and your Microsoft contact information</a:t>
            </a:r>
          </a:p>
          <a:p>
            <a:pPr marL="374063" marR="0" lvl="0" indent="-311719" algn="l" defTabSz="837901" rtl="0" eaLnBrk="1" fontAlgn="auto" latinLnBrk="0" hangingPunct="1">
              <a:lnSpc>
                <a:spcPct val="107000"/>
              </a:lnSpc>
              <a:spcBef>
                <a:spcPts val="0"/>
              </a:spcBef>
              <a:spcAft>
                <a:spcPts val="0"/>
              </a:spcAft>
              <a:buClrTx/>
              <a:buSzTx/>
              <a:buFont typeface="+mj-lt"/>
              <a:buAutoNum type="alphaLcParenR"/>
              <a:tabLst/>
              <a:defRPr/>
            </a:pPr>
            <a:r>
              <a:rPr lang="en-US" sz="1000" dirty="0">
                <a:solidFill>
                  <a:prstClr val="black"/>
                </a:solidFill>
                <a:latin typeface="Segoe UI" panose="020B0502040204020203" pitchFamily="34" charset="0"/>
                <a:cs typeface="Segoe UI" panose="020B0502040204020203" pitchFamily="34" charset="0"/>
              </a:rPr>
              <a:t>Visit the Update center to follow products and view product lifecycle information</a:t>
            </a:r>
          </a:p>
          <a:p>
            <a:pPr marL="374063" marR="0" lvl="0" indent="-311719" algn="l" defTabSz="837901" rtl="0" eaLnBrk="1" fontAlgn="auto" latinLnBrk="0" hangingPunct="1">
              <a:lnSpc>
                <a:spcPct val="107000"/>
              </a:lnSpc>
              <a:spcBef>
                <a:spcPts val="0"/>
              </a:spcBef>
              <a:spcAft>
                <a:spcPts val="0"/>
              </a:spcAft>
              <a:buClrTx/>
              <a:buSzTx/>
              <a:buFont typeface="+mj-lt"/>
              <a:buAutoNum type="alphaLcParen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Take a</a:t>
            </a:r>
            <a:r>
              <a:rPr lang="en-US" sz="1000" dirty="0">
                <a:solidFill>
                  <a:prstClr val="black"/>
                </a:solidFill>
                <a:latin typeface="Segoe UI" panose="020B0502040204020203" pitchFamily="34" charset="0"/>
                <a:cs typeface="Segoe UI" panose="020B0502040204020203" pitchFamily="34" charset="0"/>
              </a:rPr>
              <a:t>n On-Demand Learning class</a:t>
            </a:r>
          </a:p>
          <a:p>
            <a:pPr marL="374063" marR="0" lvl="0" indent="-311719" algn="l" defTabSz="837901" rtl="0" eaLnBrk="1" fontAlgn="auto" latinLnBrk="0" hangingPunct="1">
              <a:lnSpc>
                <a:spcPct val="107000"/>
              </a:lnSpc>
              <a:spcBef>
                <a:spcPts val="0"/>
              </a:spcBef>
              <a:spcAft>
                <a:spcPts val="0"/>
              </a:spcAft>
              <a:buClrTx/>
              <a:buSzTx/>
              <a:buFont typeface="+mj-lt"/>
              <a:buAutoNum type="alphaLcParenR"/>
              <a:tabLst/>
              <a:defRPr/>
            </a:pPr>
            <a:r>
              <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Explore the </a:t>
            </a:r>
            <a:r>
              <a:rPr lang="en-US" sz="1000" dirty="0">
                <a:solidFill>
                  <a:prstClr val="black"/>
                </a:solidFill>
                <a:latin typeface="Segoe UI" panose="020B0502040204020203" pitchFamily="34" charset="0"/>
                <a:cs typeface="Segoe UI" panose="020B0502040204020203" pitchFamily="34" charset="0"/>
              </a:rPr>
              <a:t>Plans feature</a:t>
            </a:r>
            <a:endParaRPr kumimoji="0" lang="en-U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endParaRPr>
          </a:p>
        </p:txBody>
      </p:sp>
      <p:sp>
        <p:nvSpPr>
          <p:cNvPr id="3" name="Rectangle 2"/>
          <p:cNvSpPr/>
          <p:nvPr/>
        </p:nvSpPr>
        <p:spPr>
          <a:xfrm>
            <a:off x="3215894" y="3069282"/>
            <a:ext cx="1468607" cy="302262"/>
          </a:xfrm>
          <a:prstGeom prst="rect">
            <a:avLst/>
          </a:prstGeom>
        </p:spPr>
        <p:txBody>
          <a:bodyPr wrap="none">
            <a:spAutoFit/>
          </a:bodyPr>
          <a:lstStyle/>
          <a:p>
            <a:pPr marL="0" marR="0" lvl="0" indent="0" algn="l" defTabSz="914342" rtl="0" eaLnBrk="1" fontAlgn="auto" latinLnBrk="0" hangingPunct="1">
              <a:lnSpc>
                <a:spcPct val="100000"/>
              </a:lnSpc>
              <a:spcBef>
                <a:spcPts val="0"/>
              </a:spcBef>
              <a:spcAft>
                <a:spcPts val="0"/>
              </a:spcAft>
              <a:buClrTx/>
              <a:buSzTx/>
              <a:buFontTx/>
              <a:buNone/>
              <a:tabLst/>
              <a:defRPr/>
            </a:pPr>
            <a:r>
              <a:rPr kumimoji="0" lang="en-US" sz="1364" b="1" i="0" u="none" strike="noStrike" kern="1200" cap="none" spc="0" normalizeH="0" baseline="0" noProof="0">
                <a:ln>
                  <a:noFill/>
                </a:ln>
                <a:solidFill>
                  <a:prstClr val="black"/>
                </a:solidFill>
                <a:effectLst/>
                <a:uLnTx/>
                <a:uFillTx/>
                <a:latin typeface="Segoe UI Semilight" panose="020B0402040204020203" pitchFamily="34" charset="0"/>
                <a:ea typeface="Calibri" panose="020F0502020204030204" pitchFamily="34" charset="0"/>
                <a:cs typeface="Segoe UI Semilight" panose="020B0402040204020203" pitchFamily="34" charset="0"/>
              </a:rPr>
              <a:t>Role Onboarding</a:t>
            </a:r>
          </a:p>
        </p:txBody>
      </p:sp>
      <p:sp>
        <p:nvSpPr>
          <p:cNvPr id="77" name="Rectangle 76">
            <a:extLst>
              <a:ext uri="{FF2B5EF4-FFF2-40B4-BE49-F238E27FC236}">
                <a16:creationId xmlns:a16="http://schemas.microsoft.com/office/drawing/2014/main" id="{900C2645-D761-450D-BD1A-EB15172BCAB1}"/>
              </a:ext>
            </a:extLst>
          </p:cNvPr>
          <p:cNvSpPr>
            <a:spLocks noChangeArrowheads="1"/>
          </p:cNvSpPr>
          <p:nvPr/>
        </p:nvSpPr>
        <p:spPr bwMode="auto">
          <a:xfrm>
            <a:off x="733993" y="293806"/>
            <a:ext cx="160597" cy="2141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79490" tIns="39745" rIns="79490" bIns="39745" numCol="1" anchor="ctr" anchorCtr="0" compatLnSpc="1">
            <a:prstTxWarp prst="textNoShape">
              <a:avLst/>
            </a:prstTxWarp>
            <a:spAutoFit/>
          </a:bodyPr>
          <a:lstStyle/>
          <a:p>
            <a:pPr marL="0" marR="0" lvl="0" indent="0" algn="l" defTabSz="837901" rtl="0" eaLnBrk="1" fontAlgn="auto" latinLnBrk="0" hangingPunct="1">
              <a:lnSpc>
                <a:spcPct val="100000"/>
              </a:lnSpc>
              <a:spcBef>
                <a:spcPts val="0"/>
              </a:spcBef>
              <a:spcAft>
                <a:spcPts val="0"/>
              </a:spcAft>
              <a:buClrTx/>
              <a:buSzTx/>
              <a:buFontTx/>
              <a:buNone/>
              <a:tabLst/>
              <a:defRPr/>
            </a:pPr>
            <a:endParaRPr kumimoji="0" lang="en-US" sz="870" b="0" i="0" u="none" strike="noStrike" kern="1200" cap="none" spc="0" normalizeH="0" baseline="0" noProof="0">
              <a:ln>
                <a:noFill/>
              </a:ln>
              <a:solidFill>
                <a:srgbClr val="505050"/>
              </a:solidFill>
              <a:effectLst/>
              <a:uLnTx/>
              <a:uFillTx/>
              <a:latin typeface="Segoe UI Semilight" panose="020B0402040204020203" pitchFamily="34" charset="0"/>
              <a:ea typeface="+mn-ea"/>
              <a:cs typeface="Segoe UI Semilight" panose="020B0402040204020203" pitchFamily="34" charset="0"/>
            </a:endParaRPr>
          </a:p>
        </p:txBody>
      </p:sp>
      <p:cxnSp>
        <p:nvCxnSpPr>
          <p:cNvPr id="79" name="Straight Connector 78">
            <a:extLst>
              <a:ext uri="{FF2B5EF4-FFF2-40B4-BE49-F238E27FC236}">
                <a16:creationId xmlns:a16="http://schemas.microsoft.com/office/drawing/2014/main" id="{195D0425-DA48-4001-B37A-D0FB0ED49E7B}"/>
              </a:ext>
            </a:extLst>
          </p:cNvPr>
          <p:cNvCxnSpPr>
            <a:cxnSpLocks/>
          </p:cNvCxnSpPr>
          <p:nvPr/>
        </p:nvCxnSpPr>
        <p:spPr>
          <a:xfrm flipV="1">
            <a:off x="4387755" y="1287853"/>
            <a:ext cx="3683549" cy="2295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7DB1C658-DFD4-44F3-BBE9-52AC8318FD6E}"/>
              </a:ext>
            </a:extLst>
          </p:cNvPr>
          <p:cNvCxnSpPr>
            <a:cxnSpLocks/>
          </p:cNvCxnSpPr>
          <p:nvPr/>
        </p:nvCxnSpPr>
        <p:spPr>
          <a:xfrm>
            <a:off x="4387755" y="2361317"/>
            <a:ext cx="3640940" cy="0"/>
          </a:xfrm>
          <a:prstGeom prst="line">
            <a:avLst/>
          </a:prstGeom>
          <a:ln w="12700">
            <a:solidFill>
              <a:srgbClr val="2E75B6"/>
            </a:solidFill>
          </a:ln>
        </p:spPr>
        <p:style>
          <a:lnRef idx="1">
            <a:schemeClr val="accent1"/>
          </a:lnRef>
          <a:fillRef idx="0">
            <a:schemeClr val="accent1"/>
          </a:fillRef>
          <a:effectRef idx="0">
            <a:schemeClr val="accent1"/>
          </a:effectRef>
          <a:fontRef idx="minor">
            <a:schemeClr val="tx1"/>
          </a:fontRef>
        </p:style>
      </p:cxnSp>
      <p:sp>
        <p:nvSpPr>
          <p:cNvPr id="81" name="Freeform 147">
            <a:extLst>
              <a:ext uri="{FF2B5EF4-FFF2-40B4-BE49-F238E27FC236}">
                <a16:creationId xmlns:a16="http://schemas.microsoft.com/office/drawing/2014/main" id="{C967B5B2-D70D-45A6-B5F8-AEDBA69836B3}"/>
              </a:ext>
            </a:extLst>
          </p:cNvPr>
          <p:cNvSpPr/>
          <p:nvPr/>
        </p:nvSpPr>
        <p:spPr>
          <a:xfrm>
            <a:off x="5799191" y="2309849"/>
            <a:ext cx="938714" cy="404249"/>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Validate unique</a:t>
            </a:r>
            <a:b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b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Support Access ID</a:t>
            </a:r>
          </a:p>
        </p:txBody>
      </p:sp>
      <p:sp>
        <p:nvSpPr>
          <p:cNvPr id="82" name="Rounded Rectangle 148">
            <a:extLst>
              <a:ext uri="{FF2B5EF4-FFF2-40B4-BE49-F238E27FC236}">
                <a16:creationId xmlns:a16="http://schemas.microsoft.com/office/drawing/2014/main" id="{3D89637A-2156-4C7D-BCA0-6731C0AB0C62}"/>
              </a:ext>
            </a:extLst>
          </p:cNvPr>
          <p:cNvSpPr/>
          <p:nvPr/>
        </p:nvSpPr>
        <p:spPr>
          <a:xfrm>
            <a:off x="5694172" y="2307469"/>
            <a:ext cx="87284" cy="87284"/>
          </a:xfrm>
          <a:prstGeom prst="roundRect">
            <a:avLst>
              <a:gd name="adj" fmla="val 50000"/>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83" name="Freeform 149">
            <a:extLst>
              <a:ext uri="{FF2B5EF4-FFF2-40B4-BE49-F238E27FC236}">
                <a16:creationId xmlns:a16="http://schemas.microsoft.com/office/drawing/2014/main" id="{11AECB64-FAA0-43EB-B183-0FD98079F525}"/>
              </a:ext>
            </a:extLst>
          </p:cNvPr>
          <p:cNvSpPr/>
          <p:nvPr/>
        </p:nvSpPr>
        <p:spPr>
          <a:xfrm>
            <a:off x="6878822" y="2403207"/>
            <a:ext cx="1260852" cy="404249"/>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Verify Incident Creation </a:t>
            </a:r>
            <a:b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b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on Microsoft Premier </a:t>
            </a:r>
            <a:b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b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Online Portal</a:t>
            </a:r>
          </a:p>
        </p:txBody>
      </p:sp>
      <p:sp>
        <p:nvSpPr>
          <p:cNvPr id="87" name="Rounded Rectangle 150">
            <a:extLst>
              <a:ext uri="{FF2B5EF4-FFF2-40B4-BE49-F238E27FC236}">
                <a16:creationId xmlns:a16="http://schemas.microsoft.com/office/drawing/2014/main" id="{9B43BBD4-A867-43DD-B4F9-9FAAB70C1CC7}"/>
              </a:ext>
            </a:extLst>
          </p:cNvPr>
          <p:cNvSpPr/>
          <p:nvPr/>
        </p:nvSpPr>
        <p:spPr>
          <a:xfrm>
            <a:off x="6777471" y="2307469"/>
            <a:ext cx="87284" cy="87284"/>
          </a:xfrm>
          <a:prstGeom prst="roundRect">
            <a:avLst>
              <a:gd name="adj" fmla="val 50000"/>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cxnSp>
        <p:nvCxnSpPr>
          <p:cNvPr id="89" name="Curved Connector 152">
            <a:extLst>
              <a:ext uri="{FF2B5EF4-FFF2-40B4-BE49-F238E27FC236}">
                <a16:creationId xmlns:a16="http://schemas.microsoft.com/office/drawing/2014/main" id="{E8DC9AA3-985B-46D3-996D-6C6F78AD3367}"/>
              </a:ext>
            </a:extLst>
          </p:cNvPr>
          <p:cNvCxnSpPr>
            <a:cxnSpLocks/>
          </p:cNvCxnSpPr>
          <p:nvPr/>
        </p:nvCxnSpPr>
        <p:spPr>
          <a:xfrm rot="10800000">
            <a:off x="3482749" y="1857346"/>
            <a:ext cx="561109" cy="520763"/>
          </a:xfrm>
          <a:prstGeom prst="curvedConnector3">
            <a:avLst>
              <a:gd name="adj1" fmla="val 50000"/>
            </a:avLst>
          </a:prstGeom>
          <a:ln w="12700">
            <a:solidFill>
              <a:srgbClr val="2E75B6"/>
            </a:solidFill>
          </a:ln>
        </p:spPr>
        <p:style>
          <a:lnRef idx="1">
            <a:schemeClr val="accent1"/>
          </a:lnRef>
          <a:fillRef idx="0">
            <a:schemeClr val="accent1"/>
          </a:fillRef>
          <a:effectRef idx="0">
            <a:schemeClr val="accent1"/>
          </a:effectRef>
          <a:fontRef idx="minor">
            <a:schemeClr val="tx1"/>
          </a:fontRef>
        </p:style>
      </p:cxnSp>
      <p:sp>
        <p:nvSpPr>
          <p:cNvPr id="90" name="Rounded Rectangle 153">
            <a:extLst>
              <a:ext uri="{FF2B5EF4-FFF2-40B4-BE49-F238E27FC236}">
                <a16:creationId xmlns:a16="http://schemas.microsoft.com/office/drawing/2014/main" id="{4A3D5F94-923E-4299-9315-68C3AB4E6B68}"/>
              </a:ext>
            </a:extLst>
          </p:cNvPr>
          <p:cNvSpPr/>
          <p:nvPr/>
        </p:nvSpPr>
        <p:spPr>
          <a:xfrm>
            <a:off x="4031514" y="2165753"/>
            <a:ext cx="411480" cy="414217"/>
          </a:xfrm>
          <a:prstGeom prst="roundRect">
            <a:avLst>
              <a:gd name="adj" fmla="val 50000"/>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91" name="Telemarketer_E7B9" title="Icon of a person wearing a headset">
            <a:extLst>
              <a:ext uri="{FF2B5EF4-FFF2-40B4-BE49-F238E27FC236}">
                <a16:creationId xmlns:a16="http://schemas.microsoft.com/office/drawing/2014/main" id="{A644A886-B6B1-42C1-90CF-2AF64AF1062C}"/>
              </a:ext>
            </a:extLst>
          </p:cNvPr>
          <p:cNvSpPr>
            <a:spLocks noChangeAspect="1" noEditPoints="1"/>
          </p:cNvSpPr>
          <p:nvPr/>
        </p:nvSpPr>
        <p:spPr bwMode="auto">
          <a:xfrm>
            <a:off x="4147413" y="2269601"/>
            <a:ext cx="179681" cy="214293"/>
          </a:xfrm>
          <a:custGeom>
            <a:avLst/>
            <a:gdLst>
              <a:gd name="T0" fmla="*/ 0 w 3250"/>
              <a:gd name="T1" fmla="*/ 3875 h 3875"/>
              <a:gd name="T2" fmla="*/ 1625 w 3250"/>
              <a:gd name="T3" fmla="*/ 2250 h 3875"/>
              <a:gd name="T4" fmla="*/ 3250 w 3250"/>
              <a:gd name="T5" fmla="*/ 3875 h 3875"/>
              <a:gd name="T6" fmla="*/ 750 w 3250"/>
              <a:gd name="T7" fmla="*/ 1750 h 3875"/>
              <a:gd name="T8" fmla="*/ 750 w 3250"/>
              <a:gd name="T9" fmla="*/ 750 h 3875"/>
              <a:gd name="T10" fmla="*/ 500 w 3250"/>
              <a:gd name="T11" fmla="*/ 500 h 3875"/>
              <a:gd name="T12" fmla="*/ 250 w 3250"/>
              <a:gd name="T13" fmla="*/ 750 h 3875"/>
              <a:gd name="T14" fmla="*/ 250 w 3250"/>
              <a:gd name="T15" fmla="*/ 1500 h 3875"/>
              <a:gd name="T16" fmla="*/ 500 w 3250"/>
              <a:gd name="T17" fmla="*/ 1750 h 3875"/>
              <a:gd name="T18" fmla="*/ 1500 w 3250"/>
              <a:gd name="T19" fmla="*/ 1750 h 3875"/>
              <a:gd name="T20" fmla="*/ 690 w 3250"/>
              <a:gd name="T21" fmla="*/ 1751 h 3875"/>
              <a:gd name="T22" fmla="*/ 1625 w 3250"/>
              <a:gd name="T23" fmla="*/ 2250 h 3875"/>
              <a:gd name="T24" fmla="*/ 2750 w 3250"/>
              <a:gd name="T25" fmla="*/ 1125 h 3875"/>
              <a:gd name="T26" fmla="*/ 1625 w 3250"/>
              <a:gd name="T27" fmla="*/ 0 h 3875"/>
              <a:gd name="T28" fmla="*/ 689 w 3250"/>
              <a:gd name="T29" fmla="*/ 500 h 38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50" h="3875">
                <a:moveTo>
                  <a:pt x="0" y="3875"/>
                </a:moveTo>
                <a:cubicBezTo>
                  <a:pt x="0" y="2978"/>
                  <a:pt x="728" y="2250"/>
                  <a:pt x="1625" y="2250"/>
                </a:cubicBezTo>
                <a:cubicBezTo>
                  <a:pt x="2522" y="2250"/>
                  <a:pt x="3250" y="2978"/>
                  <a:pt x="3250" y="3875"/>
                </a:cubicBezTo>
                <a:moveTo>
                  <a:pt x="750" y="1750"/>
                </a:moveTo>
                <a:cubicBezTo>
                  <a:pt x="750" y="750"/>
                  <a:pt x="750" y="750"/>
                  <a:pt x="750" y="750"/>
                </a:cubicBezTo>
                <a:cubicBezTo>
                  <a:pt x="750" y="612"/>
                  <a:pt x="638" y="500"/>
                  <a:pt x="500" y="500"/>
                </a:cubicBezTo>
                <a:cubicBezTo>
                  <a:pt x="362" y="500"/>
                  <a:pt x="250" y="612"/>
                  <a:pt x="250" y="750"/>
                </a:cubicBezTo>
                <a:cubicBezTo>
                  <a:pt x="250" y="1500"/>
                  <a:pt x="250" y="1500"/>
                  <a:pt x="250" y="1500"/>
                </a:cubicBezTo>
                <a:cubicBezTo>
                  <a:pt x="250" y="1638"/>
                  <a:pt x="362" y="1750"/>
                  <a:pt x="500" y="1750"/>
                </a:cubicBezTo>
                <a:cubicBezTo>
                  <a:pt x="1500" y="1750"/>
                  <a:pt x="1500" y="1750"/>
                  <a:pt x="1500" y="1750"/>
                </a:cubicBezTo>
                <a:moveTo>
                  <a:pt x="690" y="1751"/>
                </a:moveTo>
                <a:cubicBezTo>
                  <a:pt x="892" y="2052"/>
                  <a:pt x="1235" y="2250"/>
                  <a:pt x="1625" y="2250"/>
                </a:cubicBezTo>
                <a:cubicBezTo>
                  <a:pt x="2246" y="2250"/>
                  <a:pt x="2750" y="1746"/>
                  <a:pt x="2750" y="1125"/>
                </a:cubicBezTo>
                <a:cubicBezTo>
                  <a:pt x="2750" y="504"/>
                  <a:pt x="2246" y="0"/>
                  <a:pt x="1625" y="0"/>
                </a:cubicBezTo>
                <a:cubicBezTo>
                  <a:pt x="1235" y="0"/>
                  <a:pt x="891" y="199"/>
                  <a:pt x="689" y="500"/>
                </a:cubicBezTo>
              </a:path>
            </a:pathLst>
          </a:custGeom>
          <a:noFill/>
          <a:ln w="15875" cap="sq">
            <a:solidFill>
              <a:srgbClr val="5B9BD5"/>
            </a:solidFill>
            <a:prstDash val="solid"/>
            <a:miter lim="800000"/>
            <a:headEnd/>
            <a:tailEnd/>
          </a:ln>
          <a:extLst/>
        </p:spPr>
        <p:txBody>
          <a:bodyPr vert="horz" wrap="square" lIns="79490" tIns="39745" rIns="79490" bIns="39745" numCol="1" anchor="t" anchorCtr="0" compatLnSpc="1">
            <a:prstTxWarp prst="textNoShape">
              <a:avLst/>
            </a:prstTxWarp>
          </a:bodyPr>
          <a:lstStyle/>
          <a:p>
            <a:pPr marL="0" marR="0" lvl="0" indent="0" algn="l" defTabSz="837901" rtl="0" eaLnBrk="1" fontAlgn="auto" latinLnBrk="0" hangingPunct="1">
              <a:lnSpc>
                <a:spcPct val="100000"/>
              </a:lnSpc>
              <a:spcBef>
                <a:spcPts val="0"/>
              </a:spcBef>
              <a:spcAft>
                <a:spcPts val="0"/>
              </a:spcAft>
              <a:buClrTx/>
              <a:buSzTx/>
              <a:buFontTx/>
              <a:buNone/>
              <a:tabLst/>
              <a:defRPr/>
            </a:pPr>
            <a:endParaRPr kumimoji="0" lang="en-US" sz="695"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2" name="Freeform 155">
            <a:extLst>
              <a:ext uri="{FF2B5EF4-FFF2-40B4-BE49-F238E27FC236}">
                <a16:creationId xmlns:a16="http://schemas.microsoft.com/office/drawing/2014/main" id="{62EB7AE2-0F99-4280-973E-4B03D667315A}"/>
              </a:ext>
            </a:extLst>
          </p:cNvPr>
          <p:cNvSpPr/>
          <p:nvPr/>
        </p:nvSpPr>
        <p:spPr>
          <a:xfrm>
            <a:off x="5725563" y="1813181"/>
            <a:ext cx="625844" cy="296204"/>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Learn</a:t>
            </a:r>
          </a:p>
        </p:txBody>
      </p:sp>
      <p:sp>
        <p:nvSpPr>
          <p:cNvPr id="94" name="Freeform 157">
            <a:extLst>
              <a:ext uri="{FF2B5EF4-FFF2-40B4-BE49-F238E27FC236}">
                <a16:creationId xmlns:a16="http://schemas.microsoft.com/office/drawing/2014/main" id="{EBEEC670-67E1-4B68-80A6-0B640B178FAA}"/>
              </a:ext>
            </a:extLst>
          </p:cNvPr>
          <p:cNvSpPr/>
          <p:nvPr/>
        </p:nvSpPr>
        <p:spPr>
          <a:xfrm>
            <a:off x="5032132" y="2313745"/>
            <a:ext cx="542605" cy="404249"/>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ctr"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Register</a:t>
            </a:r>
          </a:p>
        </p:txBody>
      </p:sp>
      <p:sp>
        <p:nvSpPr>
          <p:cNvPr id="95" name="Freeform 158">
            <a:extLst>
              <a:ext uri="{FF2B5EF4-FFF2-40B4-BE49-F238E27FC236}">
                <a16:creationId xmlns:a16="http://schemas.microsoft.com/office/drawing/2014/main" id="{C30F57D4-97DE-47EB-B206-E032850652AD}"/>
              </a:ext>
            </a:extLst>
          </p:cNvPr>
          <p:cNvSpPr/>
          <p:nvPr/>
        </p:nvSpPr>
        <p:spPr>
          <a:xfrm>
            <a:off x="5096848" y="1750932"/>
            <a:ext cx="542605" cy="404249"/>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ctr"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Register</a:t>
            </a:r>
          </a:p>
        </p:txBody>
      </p:sp>
      <p:sp>
        <p:nvSpPr>
          <p:cNvPr id="96" name="Freeform 159">
            <a:extLst>
              <a:ext uri="{FF2B5EF4-FFF2-40B4-BE49-F238E27FC236}">
                <a16:creationId xmlns:a16="http://schemas.microsoft.com/office/drawing/2014/main" id="{A2E180CA-859D-4221-BE8C-9319F64F6691}"/>
              </a:ext>
            </a:extLst>
          </p:cNvPr>
          <p:cNvSpPr/>
          <p:nvPr/>
        </p:nvSpPr>
        <p:spPr>
          <a:xfrm>
            <a:off x="5041011" y="1225269"/>
            <a:ext cx="542605" cy="404249"/>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ctr"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Register</a:t>
            </a:r>
          </a:p>
        </p:txBody>
      </p:sp>
      <p:sp>
        <p:nvSpPr>
          <p:cNvPr id="97" name="Rounded Rectangle 160">
            <a:extLst>
              <a:ext uri="{FF2B5EF4-FFF2-40B4-BE49-F238E27FC236}">
                <a16:creationId xmlns:a16="http://schemas.microsoft.com/office/drawing/2014/main" id="{245CB74F-81FE-4AC1-8A7F-E4C81C360E17}"/>
              </a:ext>
            </a:extLst>
          </p:cNvPr>
          <p:cNvSpPr/>
          <p:nvPr/>
        </p:nvSpPr>
        <p:spPr>
          <a:xfrm>
            <a:off x="4996194" y="1262430"/>
            <a:ext cx="99753" cy="99753"/>
          </a:xfrm>
          <a:prstGeom prst="roundRect">
            <a:avLst>
              <a:gd name="adj" fmla="val 50000"/>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srgbClr val="5B9BD5">
                  <a:lumMod val="50000"/>
                </a:srgbClr>
              </a:solidFill>
              <a:effectLst/>
              <a:uLnTx/>
              <a:uFillTx/>
              <a:latin typeface="Segoe UI" panose="020B0502040204020203" pitchFamily="34" charset="0"/>
              <a:ea typeface="+mn-ea"/>
              <a:cs typeface="Segoe UI" panose="020B0502040204020203" pitchFamily="34" charset="0"/>
            </a:endParaRPr>
          </a:p>
        </p:txBody>
      </p:sp>
      <p:sp>
        <p:nvSpPr>
          <p:cNvPr id="98" name="Rounded Rectangle 161">
            <a:extLst>
              <a:ext uri="{FF2B5EF4-FFF2-40B4-BE49-F238E27FC236}">
                <a16:creationId xmlns:a16="http://schemas.microsoft.com/office/drawing/2014/main" id="{35B9B77C-CF46-4EDC-B00A-AAE6317420AA}"/>
              </a:ext>
            </a:extLst>
          </p:cNvPr>
          <p:cNvSpPr/>
          <p:nvPr/>
        </p:nvSpPr>
        <p:spPr>
          <a:xfrm>
            <a:off x="4942851" y="2328191"/>
            <a:ext cx="99753" cy="99753"/>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srgbClr val="5B9BD5">
                  <a:lumMod val="50000"/>
                </a:srgbClr>
              </a:solidFill>
              <a:effectLst/>
              <a:uLnTx/>
              <a:uFillTx/>
              <a:latin typeface="Segoe UI" panose="020B0502040204020203" pitchFamily="34" charset="0"/>
              <a:ea typeface="+mn-ea"/>
              <a:cs typeface="Segoe UI" panose="020B0502040204020203" pitchFamily="34" charset="0"/>
            </a:endParaRPr>
          </a:p>
        </p:txBody>
      </p:sp>
      <p:sp>
        <p:nvSpPr>
          <p:cNvPr id="99" name="Freeform 163">
            <a:extLst>
              <a:ext uri="{FF2B5EF4-FFF2-40B4-BE49-F238E27FC236}">
                <a16:creationId xmlns:a16="http://schemas.microsoft.com/office/drawing/2014/main" id="{40B14898-0E12-4BB8-9408-741378D81CE1}"/>
              </a:ext>
            </a:extLst>
          </p:cNvPr>
          <p:cNvSpPr/>
          <p:nvPr/>
        </p:nvSpPr>
        <p:spPr>
          <a:xfrm>
            <a:off x="8783304" y="1811823"/>
            <a:ext cx="1263682" cy="308707"/>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Complete Welcome Plan</a:t>
            </a:r>
          </a:p>
        </p:txBody>
      </p:sp>
      <p:sp>
        <p:nvSpPr>
          <p:cNvPr id="100" name="Freeform 164">
            <a:extLst>
              <a:ext uri="{FF2B5EF4-FFF2-40B4-BE49-F238E27FC236}">
                <a16:creationId xmlns:a16="http://schemas.microsoft.com/office/drawing/2014/main" id="{A956A4EC-6120-47A4-8288-CE1AB31F944A}"/>
              </a:ext>
            </a:extLst>
          </p:cNvPr>
          <p:cNvSpPr/>
          <p:nvPr/>
        </p:nvSpPr>
        <p:spPr>
          <a:xfrm>
            <a:off x="10112471" y="1759825"/>
            <a:ext cx="543653" cy="404249"/>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Explore</a:t>
            </a:r>
          </a:p>
        </p:txBody>
      </p:sp>
      <p:sp>
        <p:nvSpPr>
          <p:cNvPr id="101" name="Freeform 166">
            <a:extLst>
              <a:ext uri="{FF2B5EF4-FFF2-40B4-BE49-F238E27FC236}">
                <a16:creationId xmlns:a16="http://schemas.microsoft.com/office/drawing/2014/main" id="{70B00268-E242-4C42-A525-4050104AC7B9}"/>
              </a:ext>
            </a:extLst>
          </p:cNvPr>
          <p:cNvSpPr/>
          <p:nvPr/>
        </p:nvSpPr>
        <p:spPr>
          <a:xfrm>
            <a:off x="4467476" y="2338134"/>
            <a:ext cx="542605" cy="404249"/>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Support Contact</a:t>
            </a:r>
          </a:p>
        </p:txBody>
      </p:sp>
      <p:sp>
        <p:nvSpPr>
          <p:cNvPr id="103" name="Freeform 168">
            <a:extLst>
              <a:ext uri="{FF2B5EF4-FFF2-40B4-BE49-F238E27FC236}">
                <a16:creationId xmlns:a16="http://schemas.microsoft.com/office/drawing/2014/main" id="{0573073A-C9BF-4821-B72C-F41F247CA094}"/>
              </a:ext>
            </a:extLst>
          </p:cNvPr>
          <p:cNvSpPr/>
          <p:nvPr/>
        </p:nvSpPr>
        <p:spPr>
          <a:xfrm>
            <a:off x="4467476" y="1211052"/>
            <a:ext cx="542605" cy="404249"/>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Users</a:t>
            </a:r>
          </a:p>
        </p:txBody>
      </p:sp>
      <p:sp>
        <p:nvSpPr>
          <p:cNvPr id="104" name="Freeform 169">
            <a:extLst>
              <a:ext uri="{FF2B5EF4-FFF2-40B4-BE49-F238E27FC236}">
                <a16:creationId xmlns:a16="http://schemas.microsoft.com/office/drawing/2014/main" id="{4BA757D0-E326-4012-B237-9DAF3D9892BE}"/>
              </a:ext>
            </a:extLst>
          </p:cNvPr>
          <p:cNvSpPr/>
          <p:nvPr/>
        </p:nvSpPr>
        <p:spPr>
          <a:xfrm>
            <a:off x="3239191" y="1792581"/>
            <a:ext cx="542605" cy="404249"/>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Invite</a:t>
            </a:r>
          </a:p>
        </p:txBody>
      </p:sp>
      <p:sp>
        <p:nvSpPr>
          <p:cNvPr id="105" name="Freeform 171">
            <a:extLst>
              <a:ext uri="{FF2B5EF4-FFF2-40B4-BE49-F238E27FC236}">
                <a16:creationId xmlns:a16="http://schemas.microsoft.com/office/drawing/2014/main" id="{EACA7322-460A-4B15-AB78-43B7B4350E58}"/>
              </a:ext>
            </a:extLst>
          </p:cNvPr>
          <p:cNvSpPr/>
          <p:nvPr/>
        </p:nvSpPr>
        <p:spPr>
          <a:xfrm>
            <a:off x="1392818" y="1781930"/>
            <a:ext cx="465679" cy="404249"/>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Invite</a:t>
            </a:r>
          </a:p>
        </p:txBody>
      </p:sp>
      <p:sp>
        <p:nvSpPr>
          <p:cNvPr id="106" name="Rounded Rectangle 172">
            <a:extLst>
              <a:ext uri="{FF2B5EF4-FFF2-40B4-BE49-F238E27FC236}">
                <a16:creationId xmlns:a16="http://schemas.microsoft.com/office/drawing/2014/main" id="{5AE51994-5A7B-46F4-A669-4A48B7E2735B}"/>
              </a:ext>
            </a:extLst>
          </p:cNvPr>
          <p:cNvSpPr/>
          <p:nvPr/>
        </p:nvSpPr>
        <p:spPr>
          <a:xfrm>
            <a:off x="4996194" y="2307469"/>
            <a:ext cx="87284" cy="87284"/>
          </a:xfrm>
          <a:prstGeom prst="roundRect">
            <a:avLst>
              <a:gd name="adj" fmla="val 50000"/>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107" name="TextBox 106">
            <a:extLst>
              <a:ext uri="{FF2B5EF4-FFF2-40B4-BE49-F238E27FC236}">
                <a16:creationId xmlns:a16="http://schemas.microsoft.com/office/drawing/2014/main" id="{B56F1649-644D-4AF2-B430-B44749F56F74}"/>
              </a:ext>
            </a:extLst>
          </p:cNvPr>
          <p:cNvSpPr txBox="1"/>
          <p:nvPr/>
        </p:nvSpPr>
        <p:spPr>
          <a:xfrm>
            <a:off x="4731852" y="872170"/>
            <a:ext cx="2787952" cy="302262"/>
          </a:xfrm>
          <a:prstGeom prst="rect">
            <a:avLst/>
          </a:prstGeom>
          <a:noFill/>
        </p:spPr>
        <p:txBody>
          <a:bodyPr wrap="square" rtlCol="0" anchor="t">
            <a:spAutoFit/>
          </a:bodyPr>
          <a:lstStyle/>
          <a:p>
            <a:pPr marL="0" marR="0" lvl="0" indent="0" algn="ctr" defTabSz="837901" rtl="0" eaLnBrk="1" fontAlgn="auto" latinLnBrk="0" hangingPunct="1">
              <a:lnSpc>
                <a:spcPct val="100000"/>
              </a:lnSpc>
              <a:spcBef>
                <a:spcPts val="0"/>
              </a:spcBef>
              <a:spcAft>
                <a:spcPts val="0"/>
              </a:spcAft>
              <a:buClrTx/>
              <a:buSzTx/>
              <a:buFontTx/>
              <a:buNone/>
              <a:tabLst/>
              <a:defRPr/>
            </a:pPr>
            <a:r>
              <a:rPr kumimoji="0" lang="en-US" sz="1350" b="1" i="0" u="none" strike="noStrike" kern="1200" cap="none" spc="0" normalizeH="0" baseline="0" noProof="0">
                <a:ln>
                  <a:noFill/>
                </a:ln>
                <a:solidFill>
                  <a:srgbClr val="7030A0"/>
                </a:solidFill>
                <a:effectLst/>
                <a:uLnTx/>
                <a:uFillTx/>
                <a:latin typeface="Segoe UI Semilight" panose="020B0402040204020203" pitchFamily="34" charset="0"/>
                <a:ea typeface="+mn-ea"/>
                <a:cs typeface="Segoe UI Semilight" panose="020B0402040204020203" pitchFamily="34" charset="0"/>
              </a:rPr>
              <a:t>Invite Users</a:t>
            </a:r>
          </a:p>
        </p:txBody>
      </p:sp>
      <p:cxnSp>
        <p:nvCxnSpPr>
          <p:cNvPr id="108" name="Curved Connector 175">
            <a:extLst>
              <a:ext uri="{FF2B5EF4-FFF2-40B4-BE49-F238E27FC236}">
                <a16:creationId xmlns:a16="http://schemas.microsoft.com/office/drawing/2014/main" id="{E3DC61AD-AE6A-4797-B415-E9EBC67BFBEC}"/>
              </a:ext>
            </a:extLst>
          </p:cNvPr>
          <p:cNvCxnSpPr>
            <a:cxnSpLocks/>
          </p:cNvCxnSpPr>
          <p:nvPr/>
        </p:nvCxnSpPr>
        <p:spPr>
          <a:xfrm flipV="1">
            <a:off x="8028695" y="1829567"/>
            <a:ext cx="576038" cy="529156"/>
          </a:xfrm>
          <a:prstGeom prst="curvedConnector3">
            <a:avLst>
              <a:gd name="adj1" fmla="val 50000"/>
            </a:avLst>
          </a:prstGeom>
          <a:ln w="12700">
            <a:solidFill>
              <a:srgbClr val="2E75B6"/>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D6AA1E9E-3ECE-4FED-985F-4E2B626580E8}"/>
              </a:ext>
            </a:extLst>
          </p:cNvPr>
          <p:cNvCxnSpPr>
            <a:cxnSpLocks/>
            <a:stCxn id="117" idx="1"/>
          </p:cNvCxnSpPr>
          <p:nvPr/>
        </p:nvCxnSpPr>
        <p:spPr>
          <a:xfrm flipV="1">
            <a:off x="8618669" y="1836523"/>
            <a:ext cx="2739735" cy="935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6A5F290C-369F-4315-B30C-3DEBE6C1F31F}"/>
              </a:ext>
            </a:extLst>
          </p:cNvPr>
          <p:cNvCxnSpPr>
            <a:cxnSpLocks/>
            <a:stCxn id="130" idx="0"/>
          </p:cNvCxnSpPr>
          <p:nvPr/>
        </p:nvCxnSpPr>
        <p:spPr>
          <a:xfrm flipH="1">
            <a:off x="1209346" y="1830238"/>
            <a:ext cx="1935986" cy="46330"/>
          </a:xfrm>
          <a:prstGeom prst="line">
            <a:avLst/>
          </a:prstGeom>
          <a:ln w="12700">
            <a:solidFill>
              <a:srgbClr val="2E75B6"/>
            </a:solidFill>
          </a:ln>
        </p:spPr>
        <p:style>
          <a:lnRef idx="1">
            <a:schemeClr val="accent1"/>
          </a:lnRef>
          <a:fillRef idx="0">
            <a:schemeClr val="accent1"/>
          </a:fillRef>
          <a:effectRef idx="0">
            <a:schemeClr val="accent1"/>
          </a:effectRef>
          <a:fontRef idx="minor">
            <a:schemeClr val="tx1"/>
          </a:fontRef>
        </p:style>
      </p:cxnSp>
      <p:sp>
        <p:nvSpPr>
          <p:cNvPr id="111" name="Rounded Rectangle 178">
            <a:extLst>
              <a:ext uri="{FF2B5EF4-FFF2-40B4-BE49-F238E27FC236}">
                <a16:creationId xmlns:a16="http://schemas.microsoft.com/office/drawing/2014/main" id="{53F7BE86-AF38-4C03-B3A8-ECAD81A76FDA}"/>
              </a:ext>
            </a:extLst>
          </p:cNvPr>
          <p:cNvSpPr/>
          <p:nvPr/>
        </p:nvSpPr>
        <p:spPr>
          <a:xfrm>
            <a:off x="997925" y="1666530"/>
            <a:ext cx="411480" cy="414217"/>
          </a:xfrm>
          <a:prstGeom prst="roundRect">
            <a:avLst>
              <a:gd name="adj" fmla="val 50000"/>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112" name="mail" title="Icon of an envelope">
            <a:extLst>
              <a:ext uri="{FF2B5EF4-FFF2-40B4-BE49-F238E27FC236}">
                <a16:creationId xmlns:a16="http://schemas.microsoft.com/office/drawing/2014/main" id="{0063741E-ED05-43AF-9F87-0353D28B41E7}"/>
              </a:ext>
            </a:extLst>
          </p:cNvPr>
          <p:cNvSpPr>
            <a:spLocks noChangeAspect="1" noEditPoints="1"/>
          </p:cNvSpPr>
          <p:nvPr/>
        </p:nvSpPr>
        <p:spPr bwMode="auto">
          <a:xfrm>
            <a:off x="1098535" y="1796721"/>
            <a:ext cx="210259" cy="131028"/>
          </a:xfrm>
          <a:custGeom>
            <a:avLst/>
            <a:gdLst>
              <a:gd name="T0" fmla="*/ 245 w 245"/>
              <a:gd name="T1" fmla="*/ 75 h 147"/>
              <a:gd name="T2" fmla="*/ 245 w 245"/>
              <a:gd name="T3" fmla="*/ 147 h 147"/>
              <a:gd name="T4" fmla="*/ 0 w 245"/>
              <a:gd name="T5" fmla="*/ 147 h 147"/>
              <a:gd name="T6" fmla="*/ 0 w 245"/>
              <a:gd name="T7" fmla="*/ 0 h 147"/>
              <a:gd name="T8" fmla="*/ 245 w 245"/>
              <a:gd name="T9" fmla="*/ 0 h 147"/>
              <a:gd name="T10" fmla="*/ 245 w 245"/>
              <a:gd name="T11" fmla="*/ 75 h 147"/>
              <a:gd name="T12" fmla="*/ 0 w 245"/>
              <a:gd name="T13" fmla="*/ 0 h 147"/>
              <a:gd name="T14" fmla="*/ 123 w 245"/>
              <a:gd name="T15" fmla="*/ 73 h 147"/>
              <a:gd name="T16" fmla="*/ 245 w 245"/>
              <a:gd name="T1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5" h="147">
                <a:moveTo>
                  <a:pt x="245" y="75"/>
                </a:moveTo>
                <a:lnTo>
                  <a:pt x="245" y="147"/>
                </a:lnTo>
                <a:lnTo>
                  <a:pt x="0" y="147"/>
                </a:lnTo>
                <a:lnTo>
                  <a:pt x="0" y="0"/>
                </a:lnTo>
                <a:lnTo>
                  <a:pt x="245" y="0"/>
                </a:lnTo>
                <a:lnTo>
                  <a:pt x="245" y="75"/>
                </a:lnTo>
                <a:moveTo>
                  <a:pt x="0" y="0"/>
                </a:moveTo>
                <a:lnTo>
                  <a:pt x="123" y="73"/>
                </a:lnTo>
                <a:lnTo>
                  <a:pt x="245" y="0"/>
                </a:lnTo>
              </a:path>
            </a:pathLst>
          </a:custGeom>
          <a:noFill/>
          <a:ln w="15875" cap="sq">
            <a:solidFill>
              <a:srgbClr val="5B9BD5"/>
            </a:solidFill>
            <a:prstDash val="solid"/>
            <a:miter lim="800000"/>
            <a:headEnd/>
            <a:tailEnd/>
          </a:ln>
          <a:extLst/>
        </p:spPr>
        <p:txBody>
          <a:bodyPr vert="horz" wrap="square" lIns="79490" tIns="39745" rIns="79490" bIns="39745" numCol="1" anchor="t" anchorCtr="0" compatLnSpc="1">
            <a:prstTxWarp prst="textNoShape">
              <a:avLst/>
            </a:prstTxWarp>
          </a:bodyPr>
          <a:lstStyle/>
          <a:p>
            <a:pPr marL="0" marR="0" lvl="0" indent="0" algn="ctr" defTabSz="837901" rtl="0" eaLnBrk="1" fontAlgn="auto" latinLnBrk="0" hangingPunct="1">
              <a:lnSpc>
                <a:spcPct val="100000"/>
              </a:lnSpc>
              <a:spcBef>
                <a:spcPts val="0"/>
              </a:spcBef>
              <a:spcAft>
                <a:spcPts val="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113" name="Rounded Rectangle 180">
            <a:extLst>
              <a:ext uri="{FF2B5EF4-FFF2-40B4-BE49-F238E27FC236}">
                <a16:creationId xmlns:a16="http://schemas.microsoft.com/office/drawing/2014/main" id="{B0655089-FBF8-46F4-8765-098407508FC5}"/>
              </a:ext>
            </a:extLst>
          </p:cNvPr>
          <p:cNvSpPr/>
          <p:nvPr/>
        </p:nvSpPr>
        <p:spPr>
          <a:xfrm>
            <a:off x="1780791" y="1653384"/>
            <a:ext cx="411480" cy="414217"/>
          </a:xfrm>
          <a:prstGeom prst="roundRect">
            <a:avLst>
              <a:gd name="adj" fmla="val 50000"/>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114" name="people_4" title="Icon of a person">
            <a:extLst>
              <a:ext uri="{FF2B5EF4-FFF2-40B4-BE49-F238E27FC236}">
                <a16:creationId xmlns:a16="http://schemas.microsoft.com/office/drawing/2014/main" id="{EA094B7F-DBE5-422B-B058-3C4CE95816CE}"/>
              </a:ext>
            </a:extLst>
          </p:cNvPr>
          <p:cNvSpPr>
            <a:spLocks noChangeAspect="1" noEditPoints="1"/>
          </p:cNvSpPr>
          <p:nvPr/>
        </p:nvSpPr>
        <p:spPr bwMode="auto">
          <a:xfrm>
            <a:off x="1913836" y="1763387"/>
            <a:ext cx="145391" cy="162544"/>
          </a:xfrm>
          <a:custGeom>
            <a:avLst/>
            <a:gdLst>
              <a:gd name="T0" fmla="*/ 48 w 246"/>
              <a:gd name="T1" fmla="*/ 76 h 275"/>
              <a:gd name="T2" fmla="*/ 124 w 246"/>
              <a:gd name="T3" fmla="*/ 0 h 275"/>
              <a:gd name="T4" fmla="*/ 201 w 246"/>
              <a:gd name="T5" fmla="*/ 76 h 275"/>
              <a:gd name="T6" fmla="*/ 124 w 246"/>
              <a:gd name="T7" fmla="*/ 152 h 275"/>
              <a:gd name="T8" fmla="*/ 48 w 246"/>
              <a:gd name="T9" fmla="*/ 76 h 275"/>
              <a:gd name="T10" fmla="*/ 246 w 246"/>
              <a:gd name="T11" fmla="*/ 275 h 275"/>
              <a:gd name="T12" fmla="*/ 123 w 246"/>
              <a:gd name="T13" fmla="*/ 152 h 275"/>
              <a:gd name="T14" fmla="*/ 0 w 246"/>
              <a:gd name="T15" fmla="*/ 275 h 2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275">
                <a:moveTo>
                  <a:pt x="48" y="76"/>
                </a:moveTo>
                <a:cubicBezTo>
                  <a:pt x="48" y="34"/>
                  <a:pt x="82" y="0"/>
                  <a:pt x="124" y="0"/>
                </a:cubicBezTo>
                <a:cubicBezTo>
                  <a:pt x="166" y="0"/>
                  <a:pt x="201" y="34"/>
                  <a:pt x="201" y="76"/>
                </a:cubicBezTo>
                <a:cubicBezTo>
                  <a:pt x="201" y="118"/>
                  <a:pt x="166" y="152"/>
                  <a:pt x="124" y="152"/>
                </a:cubicBezTo>
                <a:cubicBezTo>
                  <a:pt x="82" y="152"/>
                  <a:pt x="48" y="118"/>
                  <a:pt x="48" y="76"/>
                </a:cubicBezTo>
                <a:close/>
                <a:moveTo>
                  <a:pt x="246" y="275"/>
                </a:moveTo>
                <a:cubicBezTo>
                  <a:pt x="246" y="207"/>
                  <a:pt x="191" y="152"/>
                  <a:pt x="123" y="152"/>
                </a:cubicBezTo>
                <a:cubicBezTo>
                  <a:pt x="55" y="152"/>
                  <a:pt x="0" y="207"/>
                  <a:pt x="0" y="275"/>
                </a:cubicBezTo>
              </a:path>
            </a:pathLst>
          </a:custGeom>
          <a:noFill/>
          <a:ln w="15875" cap="sq">
            <a:solidFill>
              <a:srgbClr val="5B9BD5"/>
            </a:solidFill>
            <a:prstDash val="solid"/>
            <a:miter lim="800000"/>
            <a:headEnd/>
            <a:tailEnd/>
          </a:ln>
          <a:extLst/>
        </p:spPr>
        <p:txBody>
          <a:bodyPr vert="horz" wrap="square" lIns="79490" tIns="39745" rIns="79490" bIns="39745" numCol="1" anchor="t" anchorCtr="0" compatLnSpc="1">
            <a:prstTxWarp prst="textNoShape">
              <a:avLst/>
            </a:prstTxWarp>
          </a:bodyPr>
          <a:lstStyle/>
          <a:p>
            <a:pPr marL="0" marR="0" lvl="0" indent="0" algn="l" defTabSz="837901" rtl="0" eaLnBrk="1" fontAlgn="auto" latinLnBrk="0" hangingPunct="1">
              <a:lnSpc>
                <a:spcPct val="100000"/>
              </a:lnSpc>
              <a:spcBef>
                <a:spcPts val="0"/>
              </a:spcBef>
              <a:spcAft>
                <a:spcPts val="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115" name="Rounded Rectangle 184">
            <a:extLst>
              <a:ext uri="{FF2B5EF4-FFF2-40B4-BE49-F238E27FC236}">
                <a16:creationId xmlns:a16="http://schemas.microsoft.com/office/drawing/2014/main" id="{D8A27733-525A-4D32-B116-9E6D4F699BC6}"/>
              </a:ext>
            </a:extLst>
          </p:cNvPr>
          <p:cNvSpPr/>
          <p:nvPr/>
        </p:nvSpPr>
        <p:spPr>
          <a:xfrm>
            <a:off x="10004977" y="1796003"/>
            <a:ext cx="99753" cy="99753"/>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116" name="Rounded Rectangle 185">
            <a:extLst>
              <a:ext uri="{FF2B5EF4-FFF2-40B4-BE49-F238E27FC236}">
                <a16:creationId xmlns:a16="http://schemas.microsoft.com/office/drawing/2014/main" id="{D8D3E880-3B45-4D39-929E-5258DC519D29}"/>
              </a:ext>
            </a:extLst>
          </p:cNvPr>
          <p:cNvSpPr/>
          <p:nvPr/>
        </p:nvSpPr>
        <p:spPr>
          <a:xfrm>
            <a:off x="10611138" y="1796003"/>
            <a:ext cx="99753" cy="99753"/>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117" name="Rounded Rectangle 186">
            <a:extLst>
              <a:ext uri="{FF2B5EF4-FFF2-40B4-BE49-F238E27FC236}">
                <a16:creationId xmlns:a16="http://schemas.microsoft.com/office/drawing/2014/main" id="{8CD8F741-194C-4F29-A803-D5973B792333}"/>
              </a:ext>
            </a:extLst>
          </p:cNvPr>
          <p:cNvSpPr/>
          <p:nvPr/>
        </p:nvSpPr>
        <p:spPr>
          <a:xfrm>
            <a:off x="8618668" y="1796003"/>
            <a:ext cx="99753" cy="99753"/>
          </a:xfrm>
          <a:prstGeom prst="roundRect">
            <a:avLst>
              <a:gd name="adj" fmla="val 50000"/>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118" name="Rounded Rectangle 187">
            <a:extLst>
              <a:ext uri="{FF2B5EF4-FFF2-40B4-BE49-F238E27FC236}">
                <a16:creationId xmlns:a16="http://schemas.microsoft.com/office/drawing/2014/main" id="{ADBFCD06-09DE-4D6C-BDF8-DEB0776018CE}"/>
              </a:ext>
            </a:extLst>
          </p:cNvPr>
          <p:cNvSpPr/>
          <p:nvPr/>
        </p:nvSpPr>
        <p:spPr>
          <a:xfrm>
            <a:off x="4031514" y="1114343"/>
            <a:ext cx="411480" cy="41421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119" name="people_12" title="Icon of three people">
            <a:extLst>
              <a:ext uri="{FF2B5EF4-FFF2-40B4-BE49-F238E27FC236}">
                <a16:creationId xmlns:a16="http://schemas.microsoft.com/office/drawing/2014/main" id="{509D80CC-B07D-43D2-9587-BAF0623B8981}"/>
              </a:ext>
            </a:extLst>
          </p:cNvPr>
          <p:cNvSpPr>
            <a:spLocks noChangeAspect="1" noEditPoints="1"/>
          </p:cNvSpPr>
          <p:nvPr/>
        </p:nvSpPr>
        <p:spPr bwMode="auto">
          <a:xfrm>
            <a:off x="4107929" y="1234425"/>
            <a:ext cx="258649" cy="220675"/>
          </a:xfrm>
          <a:custGeom>
            <a:avLst/>
            <a:gdLst>
              <a:gd name="T0" fmla="*/ 110 w 349"/>
              <a:gd name="T1" fmla="*/ 142 h 296"/>
              <a:gd name="T2" fmla="*/ 174 w 349"/>
              <a:gd name="T3" fmla="*/ 78 h 296"/>
              <a:gd name="T4" fmla="*/ 238 w 349"/>
              <a:gd name="T5" fmla="*/ 142 h 296"/>
              <a:gd name="T6" fmla="*/ 174 w 349"/>
              <a:gd name="T7" fmla="*/ 206 h 296"/>
              <a:gd name="T8" fmla="*/ 110 w 349"/>
              <a:gd name="T9" fmla="*/ 142 h 296"/>
              <a:gd name="T10" fmla="*/ 264 w 349"/>
              <a:gd name="T11" fmla="*/ 296 h 296"/>
              <a:gd name="T12" fmla="*/ 174 w 349"/>
              <a:gd name="T13" fmla="*/ 207 h 296"/>
              <a:gd name="T14" fmla="*/ 85 w 349"/>
              <a:gd name="T15" fmla="*/ 296 h 296"/>
              <a:gd name="T16" fmla="*/ 56 w 349"/>
              <a:gd name="T17" fmla="*/ 80 h 296"/>
              <a:gd name="T18" fmla="*/ 96 w 349"/>
              <a:gd name="T19" fmla="*/ 40 h 296"/>
              <a:gd name="T20" fmla="*/ 56 w 349"/>
              <a:gd name="T21" fmla="*/ 0 h 296"/>
              <a:gd name="T22" fmla="*/ 16 w 349"/>
              <a:gd name="T23" fmla="*/ 40 h 296"/>
              <a:gd name="T24" fmla="*/ 56 w 349"/>
              <a:gd name="T25" fmla="*/ 80 h 296"/>
              <a:gd name="T26" fmla="*/ 111 w 349"/>
              <a:gd name="T27" fmla="*/ 136 h 296"/>
              <a:gd name="T28" fmla="*/ 56 w 349"/>
              <a:gd name="T29" fmla="*/ 81 h 296"/>
              <a:gd name="T30" fmla="*/ 0 w 349"/>
              <a:gd name="T31" fmla="*/ 136 h 296"/>
              <a:gd name="T32" fmla="*/ 293 w 349"/>
              <a:gd name="T33" fmla="*/ 80 h 296"/>
              <a:gd name="T34" fmla="*/ 333 w 349"/>
              <a:gd name="T35" fmla="*/ 40 h 296"/>
              <a:gd name="T36" fmla="*/ 293 w 349"/>
              <a:gd name="T37" fmla="*/ 0 h 296"/>
              <a:gd name="T38" fmla="*/ 253 w 349"/>
              <a:gd name="T39" fmla="*/ 40 h 296"/>
              <a:gd name="T40" fmla="*/ 293 w 349"/>
              <a:gd name="T41" fmla="*/ 80 h 296"/>
              <a:gd name="T42" fmla="*/ 349 w 349"/>
              <a:gd name="T43" fmla="*/ 136 h 296"/>
              <a:gd name="T44" fmla="*/ 293 w 349"/>
              <a:gd name="T45" fmla="*/ 81 h 296"/>
              <a:gd name="T46" fmla="*/ 237 w 349"/>
              <a:gd name="T47" fmla="*/ 13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9" h="296">
                <a:moveTo>
                  <a:pt x="110" y="142"/>
                </a:moveTo>
                <a:cubicBezTo>
                  <a:pt x="110" y="107"/>
                  <a:pt x="139" y="78"/>
                  <a:pt x="174" y="78"/>
                </a:cubicBezTo>
                <a:cubicBezTo>
                  <a:pt x="210" y="78"/>
                  <a:pt x="238" y="107"/>
                  <a:pt x="238" y="142"/>
                </a:cubicBezTo>
                <a:cubicBezTo>
                  <a:pt x="238" y="177"/>
                  <a:pt x="210" y="206"/>
                  <a:pt x="174" y="206"/>
                </a:cubicBezTo>
                <a:cubicBezTo>
                  <a:pt x="139" y="206"/>
                  <a:pt x="110" y="177"/>
                  <a:pt x="110" y="142"/>
                </a:cubicBezTo>
                <a:close/>
                <a:moveTo>
                  <a:pt x="264" y="296"/>
                </a:moveTo>
                <a:cubicBezTo>
                  <a:pt x="264" y="247"/>
                  <a:pt x="224" y="207"/>
                  <a:pt x="174" y="207"/>
                </a:cubicBezTo>
                <a:cubicBezTo>
                  <a:pt x="125" y="207"/>
                  <a:pt x="85" y="247"/>
                  <a:pt x="85" y="296"/>
                </a:cubicBezTo>
                <a:moveTo>
                  <a:pt x="56" y="80"/>
                </a:moveTo>
                <a:cubicBezTo>
                  <a:pt x="78" y="80"/>
                  <a:pt x="96" y="62"/>
                  <a:pt x="96" y="40"/>
                </a:cubicBezTo>
                <a:cubicBezTo>
                  <a:pt x="96" y="18"/>
                  <a:pt x="78" y="0"/>
                  <a:pt x="56" y="0"/>
                </a:cubicBezTo>
                <a:cubicBezTo>
                  <a:pt x="34" y="0"/>
                  <a:pt x="16" y="18"/>
                  <a:pt x="16" y="40"/>
                </a:cubicBezTo>
                <a:cubicBezTo>
                  <a:pt x="16" y="62"/>
                  <a:pt x="34" y="80"/>
                  <a:pt x="56" y="80"/>
                </a:cubicBezTo>
                <a:close/>
                <a:moveTo>
                  <a:pt x="111" y="136"/>
                </a:moveTo>
                <a:cubicBezTo>
                  <a:pt x="111" y="106"/>
                  <a:pt x="86" y="81"/>
                  <a:pt x="56" y="81"/>
                </a:cubicBezTo>
                <a:cubicBezTo>
                  <a:pt x="25" y="81"/>
                  <a:pt x="0" y="106"/>
                  <a:pt x="0" y="136"/>
                </a:cubicBezTo>
                <a:moveTo>
                  <a:pt x="293" y="80"/>
                </a:moveTo>
                <a:cubicBezTo>
                  <a:pt x="315" y="80"/>
                  <a:pt x="333" y="62"/>
                  <a:pt x="333" y="40"/>
                </a:cubicBezTo>
                <a:cubicBezTo>
                  <a:pt x="333" y="18"/>
                  <a:pt x="315" y="0"/>
                  <a:pt x="293" y="0"/>
                </a:cubicBezTo>
                <a:cubicBezTo>
                  <a:pt x="271" y="0"/>
                  <a:pt x="253" y="18"/>
                  <a:pt x="253" y="40"/>
                </a:cubicBezTo>
                <a:cubicBezTo>
                  <a:pt x="253" y="62"/>
                  <a:pt x="271" y="80"/>
                  <a:pt x="293" y="80"/>
                </a:cubicBezTo>
                <a:close/>
                <a:moveTo>
                  <a:pt x="349" y="136"/>
                </a:moveTo>
                <a:cubicBezTo>
                  <a:pt x="349" y="106"/>
                  <a:pt x="324" y="81"/>
                  <a:pt x="293" y="81"/>
                </a:cubicBezTo>
                <a:cubicBezTo>
                  <a:pt x="262" y="81"/>
                  <a:pt x="237" y="106"/>
                  <a:pt x="237" y="136"/>
                </a:cubicBezTo>
              </a:path>
            </a:pathLst>
          </a:custGeom>
          <a:noFill/>
          <a:ln w="15875" cap="sq">
            <a:solidFill>
              <a:srgbClr val="7030A0"/>
            </a:solidFill>
            <a:prstDash val="solid"/>
            <a:miter lim="800000"/>
            <a:headEnd/>
            <a:tailEnd/>
          </a:ln>
          <a:extLst/>
        </p:spPr>
        <p:txBody>
          <a:bodyPr vert="horz" wrap="square" lIns="79490" tIns="39745" rIns="79490" bIns="39745" numCol="1" anchor="t" anchorCtr="0" compatLnSpc="1">
            <a:prstTxWarp prst="textNoShape">
              <a:avLst/>
            </a:prstTxWarp>
          </a:bodyPr>
          <a:lstStyle/>
          <a:p>
            <a:pPr marL="0" marR="0" lvl="0" indent="0" algn="l" defTabSz="837901" rtl="0" eaLnBrk="1" fontAlgn="auto" latinLnBrk="0" hangingPunct="1">
              <a:lnSpc>
                <a:spcPct val="100000"/>
              </a:lnSpc>
              <a:spcBef>
                <a:spcPts val="0"/>
              </a:spcBef>
              <a:spcAft>
                <a:spcPts val="0"/>
              </a:spcAft>
              <a:buClrTx/>
              <a:buSzTx/>
              <a:buFontTx/>
              <a:buNone/>
              <a:tabLst/>
              <a:defRPr/>
            </a:pPr>
            <a:endParaRPr kumimoji="0" lang="en-US" sz="818"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endParaRPr>
          </a:p>
        </p:txBody>
      </p:sp>
      <p:cxnSp>
        <p:nvCxnSpPr>
          <p:cNvPr id="120" name="Straight Connector 119">
            <a:extLst>
              <a:ext uri="{FF2B5EF4-FFF2-40B4-BE49-F238E27FC236}">
                <a16:creationId xmlns:a16="http://schemas.microsoft.com/office/drawing/2014/main" id="{84BC6D61-05FC-4DC5-8D96-085976270C5F}"/>
              </a:ext>
            </a:extLst>
          </p:cNvPr>
          <p:cNvCxnSpPr>
            <a:cxnSpLocks/>
          </p:cNvCxnSpPr>
          <p:nvPr/>
        </p:nvCxnSpPr>
        <p:spPr>
          <a:xfrm flipH="1">
            <a:off x="3550061" y="1828562"/>
            <a:ext cx="5068608" cy="52380"/>
          </a:xfrm>
          <a:prstGeom prst="line">
            <a:avLst/>
          </a:prstGeom>
          <a:ln w="12700">
            <a:solidFill>
              <a:srgbClr val="2E75B6"/>
            </a:solidFill>
          </a:ln>
        </p:spPr>
        <p:style>
          <a:lnRef idx="1">
            <a:schemeClr val="accent1"/>
          </a:lnRef>
          <a:fillRef idx="0">
            <a:schemeClr val="accent1"/>
          </a:fillRef>
          <a:effectRef idx="0">
            <a:schemeClr val="accent1"/>
          </a:effectRef>
          <a:fontRef idx="minor">
            <a:schemeClr val="tx1"/>
          </a:fontRef>
        </p:style>
      </p:cxnSp>
      <p:sp>
        <p:nvSpPr>
          <p:cNvPr id="121" name="Rounded Rectangle 190">
            <a:extLst>
              <a:ext uri="{FF2B5EF4-FFF2-40B4-BE49-F238E27FC236}">
                <a16:creationId xmlns:a16="http://schemas.microsoft.com/office/drawing/2014/main" id="{FD9CF92E-3665-47CA-8619-50A89E2E937B}"/>
              </a:ext>
            </a:extLst>
          </p:cNvPr>
          <p:cNvSpPr/>
          <p:nvPr/>
        </p:nvSpPr>
        <p:spPr>
          <a:xfrm>
            <a:off x="5700407" y="1796003"/>
            <a:ext cx="87284" cy="87284"/>
          </a:xfrm>
          <a:prstGeom prst="roundRect">
            <a:avLst>
              <a:gd name="adj" fmla="val 50000"/>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srgbClr val="5B9BD5">
                  <a:lumMod val="50000"/>
                </a:srgbClr>
              </a:solidFill>
              <a:effectLst/>
              <a:uLnTx/>
              <a:uFillTx/>
              <a:latin typeface="Segoe UI" panose="020B0502040204020203" pitchFamily="34" charset="0"/>
              <a:ea typeface="+mn-ea"/>
              <a:cs typeface="Segoe UI" panose="020B0502040204020203" pitchFamily="34" charset="0"/>
            </a:endParaRPr>
          </a:p>
        </p:txBody>
      </p:sp>
      <p:sp>
        <p:nvSpPr>
          <p:cNvPr id="123" name="Rounded Rectangle 192">
            <a:extLst>
              <a:ext uri="{FF2B5EF4-FFF2-40B4-BE49-F238E27FC236}">
                <a16:creationId xmlns:a16="http://schemas.microsoft.com/office/drawing/2014/main" id="{47FC8CDE-1A4D-4CEF-84BD-3BF0DBD64CE8}"/>
              </a:ext>
            </a:extLst>
          </p:cNvPr>
          <p:cNvSpPr/>
          <p:nvPr/>
        </p:nvSpPr>
        <p:spPr>
          <a:xfrm>
            <a:off x="5051971" y="1811905"/>
            <a:ext cx="87284" cy="87284"/>
          </a:xfrm>
          <a:prstGeom prst="roundRect">
            <a:avLst>
              <a:gd name="adj" fmla="val 50000"/>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srgbClr val="5B9BD5">
                  <a:lumMod val="50000"/>
                </a:srgbClr>
              </a:solidFill>
              <a:effectLst/>
              <a:uLnTx/>
              <a:uFillTx/>
              <a:latin typeface="Segoe UI" panose="020B0502040204020203" pitchFamily="34" charset="0"/>
              <a:ea typeface="+mn-ea"/>
              <a:cs typeface="Segoe UI" panose="020B0502040204020203" pitchFamily="34" charset="0"/>
            </a:endParaRPr>
          </a:p>
        </p:txBody>
      </p:sp>
      <p:sp>
        <p:nvSpPr>
          <p:cNvPr id="124" name="Rounded Rectangle 193">
            <a:extLst>
              <a:ext uri="{FF2B5EF4-FFF2-40B4-BE49-F238E27FC236}">
                <a16:creationId xmlns:a16="http://schemas.microsoft.com/office/drawing/2014/main" id="{BA39F0AC-405A-4471-8AC9-7D2E6EA7042B}"/>
              </a:ext>
            </a:extLst>
          </p:cNvPr>
          <p:cNvSpPr/>
          <p:nvPr/>
        </p:nvSpPr>
        <p:spPr>
          <a:xfrm>
            <a:off x="4031514" y="1640914"/>
            <a:ext cx="411480" cy="414217"/>
          </a:xfrm>
          <a:prstGeom prst="roundRect">
            <a:avLst>
              <a:gd name="adj" fmla="val 50000"/>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125" name="people_4" title="Icon of a person">
            <a:extLst>
              <a:ext uri="{FF2B5EF4-FFF2-40B4-BE49-F238E27FC236}">
                <a16:creationId xmlns:a16="http://schemas.microsoft.com/office/drawing/2014/main" id="{DC4DDE42-3DAF-493F-94EA-35B2CCD69374}"/>
              </a:ext>
            </a:extLst>
          </p:cNvPr>
          <p:cNvSpPr>
            <a:spLocks noChangeAspect="1" noEditPoints="1"/>
          </p:cNvSpPr>
          <p:nvPr/>
        </p:nvSpPr>
        <p:spPr bwMode="auto">
          <a:xfrm>
            <a:off x="4146397" y="1733301"/>
            <a:ext cx="181713" cy="203152"/>
          </a:xfrm>
          <a:custGeom>
            <a:avLst/>
            <a:gdLst>
              <a:gd name="T0" fmla="*/ 48 w 246"/>
              <a:gd name="T1" fmla="*/ 76 h 275"/>
              <a:gd name="T2" fmla="*/ 124 w 246"/>
              <a:gd name="T3" fmla="*/ 0 h 275"/>
              <a:gd name="T4" fmla="*/ 201 w 246"/>
              <a:gd name="T5" fmla="*/ 76 h 275"/>
              <a:gd name="T6" fmla="*/ 124 w 246"/>
              <a:gd name="T7" fmla="*/ 152 h 275"/>
              <a:gd name="T8" fmla="*/ 48 w 246"/>
              <a:gd name="T9" fmla="*/ 76 h 275"/>
              <a:gd name="T10" fmla="*/ 246 w 246"/>
              <a:gd name="T11" fmla="*/ 275 h 275"/>
              <a:gd name="T12" fmla="*/ 123 w 246"/>
              <a:gd name="T13" fmla="*/ 152 h 275"/>
              <a:gd name="T14" fmla="*/ 0 w 246"/>
              <a:gd name="T15" fmla="*/ 275 h 2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275">
                <a:moveTo>
                  <a:pt x="48" y="76"/>
                </a:moveTo>
                <a:cubicBezTo>
                  <a:pt x="48" y="34"/>
                  <a:pt x="82" y="0"/>
                  <a:pt x="124" y="0"/>
                </a:cubicBezTo>
                <a:cubicBezTo>
                  <a:pt x="166" y="0"/>
                  <a:pt x="201" y="34"/>
                  <a:pt x="201" y="76"/>
                </a:cubicBezTo>
                <a:cubicBezTo>
                  <a:pt x="201" y="118"/>
                  <a:pt x="166" y="152"/>
                  <a:pt x="124" y="152"/>
                </a:cubicBezTo>
                <a:cubicBezTo>
                  <a:pt x="82" y="152"/>
                  <a:pt x="48" y="118"/>
                  <a:pt x="48" y="76"/>
                </a:cubicBezTo>
                <a:close/>
                <a:moveTo>
                  <a:pt x="246" y="275"/>
                </a:moveTo>
                <a:cubicBezTo>
                  <a:pt x="246" y="207"/>
                  <a:pt x="191" y="152"/>
                  <a:pt x="123" y="152"/>
                </a:cubicBezTo>
                <a:cubicBezTo>
                  <a:pt x="55" y="152"/>
                  <a:pt x="0" y="207"/>
                  <a:pt x="0" y="275"/>
                </a:cubicBezTo>
              </a:path>
            </a:pathLst>
          </a:custGeom>
          <a:noFill/>
          <a:ln w="15875" cap="sq">
            <a:solidFill>
              <a:srgbClr val="5095D1"/>
            </a:solidFill>
            <a:prstDash val="solid"/>
            <a:miter lim="800000"/>
            <a:headEnd/>
            <a:tailEnd/>
          </a:ln>
          <a:extLst/>
        </p:spPr>
        <p:txBody>
          <a:bodyPr vert="horz" wrap="square" lIns="79490" tIns="39745" rIns="79490" bIns="39745" numCol="1" anchor="t" anchorCtr="0" compatLnSpc="1">
            <a:prstTxWarp prst="textNoShape">
              <a:avLst/>
            </a:prstTxWarp>
          </a:bodyPr>
          <a:lstStyle/>
          <a:p>
            <a:pPr marL="0" marR="0" lvl="0" indent="0" algn="l" defTabSz="837901" rtl="0" eaLnBrk="1" fontAlgn="auto" latinLnBrk="0" hangingPunct="1">
              <a:lnSpc>
                <a:spcPct val="100000"/>
              </a:lnSpc>
              <a:spcBef>
                <a:spcPts val="0"/>
              </a:spcBef>
              <a:spcAft>
                <a:spcPts val="0"/>
              </a:spcAft>
              <a:buClrTx/>
              <a:buSzTx/>
              <a:buFontTx/>
              <a:buNone/>
              <a:tabLst/>
              <a:defRPr/>
            </a:pPr>
            <a:endParaRPr kumimoji="0" lang="en-US" sz="818"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endParaRPr>
          </a:p>
        </p:txBody>
      </p:sp>
      <p:cxnSp>
        <p:nvCxnSpPr>
          <p:cNvPr id="126" name="Curved Connector 174">
            <a:extLst>
              <a:ext uri="{FF2B5EF4-FFF2-40B4-BE49-F238E27FC236}">
                <a16:creationId xmlns:a16="http://schemas.microsoft.com/office/drawing/2014/main" id="{438C4D9A-B5C3-4C9D-A562-411D70A1724F}"/>
              </a:ext>
            </a:extLst>
          </p:cNvPr>
          <p:cNvCxnSpPr>
            <a:cxnSpLocks/>
          </p:cNvCxnSpPr>
          <p:nvPr/>
        </p:nvCxnSpPr>
        <p:spPr>
          <a:xfrm>
            <a:off x="8028695" y="1287687"/>
            <a:ext cx="576038" cy="541880"/>
          </a:xfrm>
          <a:prstGeom prst="curvedConnector3">
            <a:avLst>
              <a:gd name="adj1" fmla="val 50000"/>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7E88A234-AF00-48C3-9A51-C737685197DA}"/>
              </a:ext>
            </a:extLst>
          </p:cNvPr>
          <p:cNvCxnSpPr>
            <a:cxnSpLocks/>
          </p:cNvCxnSpPr>
          <p:nvPr/>
        </p:nvCxnSpPr>
        <p:spPr>
          <a:xfrm flipH="1">
            <a:off x="3185329" y="1861894"/>
            <a:ext cx="30411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8" name="Curved Connector 151">
            <a:extLst>
              <a:ext uri="{FF2B5EF4-FFF2-40B4-BE49-F238E27FC236}">
                <a16:creationId xmlns:a16="http://schemas.microsoft.com/office/drawing/2014/main" id="{78E0E4CF-9582-4C8E-BEC4-B8559CC973E6}"/>
              </a:ext>
            </a:extLst>
          </p:cNvPr>
          <p:cNvCxnSpPr>
            <a:cxnSpLocks/>
          </p:cNvCxnSpPr>
          <p:nvPr/>
        </p:nvCxnSpPr>
        <p:spPr>
          <a:xfrm rot="10800000" flipV="1">
            <a:off x="3482749" y="1318352"/>
            <a:ext cx="561109" cy="538994"/>
          </a:xfrm>
          <a:prstGeom prst="curvedConnector3">
            <a:avLst>
              <a:gd name="adj1" fmla="val 50000"/>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29" name="Rounded Rectangle 195">
            <a:extLst>
              <a:ext uri="{FF2B5EF4-FFF2-40B4-BE49-F238E27FC236}">
                <a16:creationId xmlns:a16="http://schemas.microsoft.com/office/drawing/2014/main" id="{7A4FF9D0-48D5-449D-97D4-7ADA32C80764}"/>
              </a:ext>
            </a:extLst>
          </p:cNvPr>
          <p:cNvSpPr/>
          <p:nvPr/>
        </p:nvSpPr>
        <p:spPr>
          <a:xfrm>
            <a:off x="2834462" y="1628809"/>
            <a:ext cx="411480" cy="414217"/>
          </a:xfrm>
          <a:prstGeom prst="roundRect">
            <a:avLst>
              <a:gd name="adj" fmla="val 50000"/>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130" name="mail" title="Icon of an envelope">
            <a:extLst>
              <a:ext uri="{FF2B5EF4-FFF2-40B4-BE49-F238E27FC236}">
                <a16:creationId xmlns:a16="http://schemas.microsoft.com/office/drawing/2014/main" id="{2F8C4A74-28CD-465C-B3A3-468B0B05434A}"/>
              </a:ext>
            </a:extLst>
          </p:cNvPr>
          <p:cNvSpPr>
            <a:spLocks noChangeAspect="1" noEditPoints="1"/>
          </p:cNvSpPr>
          <p:nvPr/>
        </p:nvSpPr>
        <p:spPr bwMode="auto">
          <a:xfrm>
            <a:off x="2935073" y="1763387"/>
            <a:ext cx="210259" cy="131028"/>
          </a:xfrm>
          <a:custGeom>
            <a:avLst/>
            <a:gdLst>
              <a:gd name="T0" fmla="*/ 245 w 245"/>
              <a:gd name="T1" fmla="*/ 75 h 147"/>
              <a:gd name="T2" fmla="*/ 245 w 245"/>
              <a:gd name="T3" fmla="*/ 147 h 147"/>
              <a:gd name="T4" fmla="*/ 0 w 245"/>
              <a:gd name="T5" fmla="*/ 147 h 147"/>
              <a:gd name="T6" fmla="*/ 0 w 245"/>
              <a:gd name="T7" fmla="*/ 0 h 147"/>
              <a:gd name="T8" fmla="*/ 245 w 245"/>
              <a:gd name="T9" fmla="*/ 0 h 147"/>
              <a:gd name="T10" fmla="*/ 245 w 245"/>
              <a:gd name="T11" fmla="*/ 75 h 147"/>
              <a:gd name="T12" fmla="*/ 0 w 245"/>
              <a:gd name="T13" fmla="*/ 0 h 147"/>
              <a:gd name="T14" fmla="*/ 123 w 245"/>
              <a:gd name="T15" fmla="*/ 73 h 147"/>
              <a:gd name="T16" fmla="*/ 245 w 245"/>
              <a:gd name="T1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5" h="147">
                <a:moveTo>
                  <a:pt x="245" y="75"/>
                </a:moveTo>
                <a:lnTo>
                  <a:pt x="245" y="147"/>
                </a:lnTo>
                <a:lnTo>
                  <a:pt x="0" y="147"/>
                </a:lnTo>
                <a:lnTo>
                  <a:pt x="0" y="0"/>
                </a:lnTo>
                <a:lnTo>
                  <a:pt x="245" y="0"/>
                </a:lnTo>
                <a:lnTo>
                  <a:pt x="245" y="75"/>
                </a:lnTo>
                <a:moveTo>
                  <a:pt x="0" y="0"/>
                </a:moveTo>
                <a:lnTo>
                  <a:pt x="123" y="73"/>
                </a:lnTo>
                <a:lnTo>
                  <a:pt x="245" y="0"/>
                </a:lnTo>
              </a:path>
            </a:pathLst>
          </a:custGeom>
          <a:noFill/>
          <a:ln w="15875" cap="sq">
            <a:solidFill>
              <a:srgbClr val="5B9BD5"/>
            </a:solidFill>
            <a:prstDash val="solid"/>
            <a:miter lim="800000"/>
            <a:headEnd/>
            <a:tailEnd/>
          </a:ln>
          <a:extLst/>
        </p:spPr>
        <p:txBody>
          <a:bodyPr vert="horz" wrap="square" lIns="79490" tIns="39745" rIns="79490" bIns="39745" numCol="1" anchor="t" anchorCtr="0" compatLnSpc="1">
            <a:prstTxWarp prst="textNoShape">
              <a:avLst/>
            </a:prstTxWarp>
          </a:bodyPr>
          <a:lstStyle/>
          <a:p>
            <a:pPr marL="0" marR="0" lvl="0" indent="0" algn="ctr" defTabSz="837901" rtl="0" eaLnBrk="1" fontAlgn="auto" latinLnBrk="0" hangingPunct="1">
              <a:lnSpc>
                <a:spcPct val="100000"/>
              </a:lnSpc>
              <a:spcBef>
                <a:spcPts val="0"/>
              </a:spcBef>
              <a:spcAft>
                <a:spcPts val="0"/>
              </a:spcAft>
              <a:buClrTx/>
              <a:buSzTx/>
              <a:buFontTx/>
              <a:buNone/>
              <a:tabLst/>
              <a:defRPr/>
            </a:pPr>
            <a:endPar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131" name="Freeform 358">
            <a:extLst>
              <a:ext uri="{FF2B5EF4-FFF2-40B4-BE49-F238E27FC236}">
                <a16:creationId xmlns:a16="http://schemas.microsoft.com/office/drawing/2014/main" id="{62EEFF04-3F3B-42DC-A5ED-4709842E02D7}"/>
              </a:ext>
            </a:extLst>
          </p:cNvPr>
          <p:cNvSpPr/>
          <p:nvPr/>
        </p:nvSpPr>
        <p:spPr>
          <a:xfrm>
            <a:off x="2149281" y="2104720"/>
            <a:ext cx="848551" cy="404249"/>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Services Admin, and Microsoft representatives* are the first to register</a:t>
            </a:r>
          </a:p>
          <a:p>
            <a:pPr marL="0" marR="0" lvl="0" indent="0" algn="l" defTabSz="309121"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endParaRPr>
          </a:p>
        </p:txBody>
      </p:sp>
      <p:sp>
        <p:nvSpPr>
          <p:cNvPr id="132" name="Freeform 227">
            <a:extLst>
              <a:ext uri="{FF2B5EF4-FFF2-40B4-BE49-F238E27FC236}">
                <a16:creationId xmlns:a16="http://schemas.microsoft.com/office/drawing/2014/main" id="{60F5A19E-77E8-4DE4-8444-A88D3812673B}"/>
              </a:ext>
            </a:extLst>
          </p:cNvPr>
          <p:cNvSpPr/>
          <p:nvPr/>
        </p:nvSpPr>
        <p:spPr>
          <a:xfrm>
            <a:off x="10693601" y="1804087"/>
            <a:ext cx="1122843" cy="443646"/>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Visit Resource Center: https://aka.ms/sh-rc</a:t>
            </a:r>
          </a:p>
        </p:txBody>
      </p:sp>
      <p:sp>
        <p:nvSpPr>
          <p:cNvPr id="133" name="Rectangle 132">
            <a:extLst>
              <a:ext uri="{FF2B5EF4-FFF2-40B4-BE49-F238E27FC236}">
                <a16:creationId xmlns:a16="http://schemas.microsoft.com/office/drawing/2014/main" id="{7F8D64C0-EEBD-40C7-B526-00459C7AC380}"/>
              </a:ext>
            </a:extLst>
          </p:cNvPr>
          <p:cNvSpPr/>
          <p:nvPr/>
        </p:nvSpPr>
        <p:spPr>
          <a:xfrm>
            <a:off x="6615984" y="3365856"/>
            <a:ext cx="2687497" cy="879280"/>
          </a:xfrm>
          <a:prstGeom prst="rect">
            <a:avLst/>
          </a:prstGeom>
          <a:noFill/>
          <a:ln>
            <a:noFill/>
          </a:ln>
        </p:spPr>
        <p:txBody>
          <a:bodyPr wrap="square">
            <a:spAutoFit/>
          </a:bodyPr>
          <a:lstStyle/>
          <a:p>
            <a:pPr marL="0" marR="0" lvl="0" indent="0" algn="l" defTabSz="914342" rtl="0" eaLnBrk="1" fontAlgn="auto" latinLnBrk="0" hangingPunct="1">
              <a:lnSpc>
                <a:spcPct val="107000"/>
              </a:lnSpc>
              <a:spcBef>
                <a:spcPts val="0"/>
              </a:spcBef>
              <a:spcAft>
                <a:spcPts val="200"/>
              </a:spcAft>
              <a:buClr>
                <a:srgbClr val="5B9BD5"/>
              </a:buClr>
              <a:buSzTx/>
              <a:buFontTx/>
              <a:buNone/>
              <a:tabLst/>
              <a:defRPr/>
            </a:pPr>
            <a:r>
              <a:rPr kumimoji="0" lang="en-US" sz="1200" b="1"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 2)   Visit the Resource Center</a:t>
            </a:r>
          </a:p>
          <a:p>
            <a:pPr defTabSz="914342">
              <a:lnSpc>
                <a:spcPct val="107000"/>
              </a:lnSpc>
              <a:spcAft>
                <a:spcPts val="200"/>
              </a:spcAft>
              <a:buClr>
                <a:srgbClr val="5B9BD5"/>
              </a:buClr>
              <a:defRPr/>
            </a:pPr>
            <a:r>
              <a:rPr lang="en-US" sz="1000" dirty="0">
                <a:solidFill>
                  <a:prstClr val="black"/>
                </a:solidFill>
                <a:latin typeface="Segoe UI" panose="020B0502040204020203" pitchFamily="34" charset="0"/>
                <a:cs typeface="Segoe UI" panose="020B0502040204020203" pitchFamily="34" charset="0"/>
              </a:rPr>
              <a:t>a)   Explore the Resource Center</a:t>
            </a:r>
          </a:p>
          <a:p>
            <a:pPr defTabSz="914342">
              <a:lnSpc>
                <a:spcPct val="107000"/>
              </a:lnSpc>
              <a:spcAft>
                <a:spcPts val="200"/>
              </a:spcAft>
              <a:buClr>
                <a:srgbClr val="5B9BD5"/>
              </a:buClr>
              <a:defRPr/>
            </a:pPr>
            <a:r>
              <a:rPr lang="en-US" sz="1000" dirty="0">
                <a:solidFill>
                  <a:prstClr val="black"/>
                </a:solidFill>
                <a:latin typeface="Segoe UI" panose="020B0502040204020203" pitchFamily="34" charset="0"/>
                <a:cs typeface="Segoe UI" panose="020B0502040204020203" pitchFamily="34" charset="0"/>
              </a:rPr>
              <a:t>      (</a:t>
            </a:r>
            <a:r>
              <a:rPr lang="en-US" sz="1000" dirty="0">
                <a:solidFill>
                  <a:prstClr val="black"/>
                </a:solidFill>
                <a:latin typeface="Segoe UI" panose="020B0502040204020203" pitchFamily="34" charset="0"/>
                <a:cs typeface="Segoe UI" panose="020B0502040204020203" pitchFamily="34" charset="0"/>
                <a:hlinkClick r:id="rId3"/>
              </a:rPr>
              <a:t>https://aka.ms/sh-rc</a:t>
            </a:r>
            <a:r>
              <a:rPr lang="en-US" sz="1000" dirty="0">
                <a:solidFill>
                  <a:prstClr val="black"/>
                </a:solidFill>
                <a:latin typeface="Segoe UI" panose="020B0502040204020203" pitchFamily="34" charset="0"/>
                <a:cs typeface="Segoe UI" panose="020B0502040204020203" pitchFamily="34" charset="0"/>
              </a:rPr>
              <a:t>) to learn more</a:t>
            </a:r>
          </a:p>
          <a:p>
            <a:pPr marL="0" marR="0" lvl="0" indent="0" algn="l" defTabSz="914342" rtl="0" eaLnBrk="1" fontAlgn="auto" latinLnBrk="0" hangingPunct="1">
              <a:lnSpc>
                <a:spcPct val="107000"/>
              </a:lnSpc>
              <a:spcBef>
                <a:spcPts val="0"/>
              </a:spcBef>
              <a:spcAft>
                <a:spcPts val="200"/>
              </a:spcAft>
              <a:buClr>
                <a:srgbClr val="5B9BD5"/>
              </a:buClr>
              <a:buSzTx/>
              <a:buFontTx/>
              <a:buNone/>
              <a:tabLst/>
              <a:defRPr/>
            </a:pPr>
            <a:endParaRPr kumimoji="0" lang="en-US" sz="1200" b="1"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endParaRPr>
          </a:p>
        </p:txBody>
      </p:sp>
      <p:sp>
        <p:nvSpPr>
          <p:cNvPr id="71" name="Freeform 355">
            <a:extLst>
              <a:ext uri="{FF2B5EF4-FFF2-40B4-BE49-F238E27FC236}">
                <a16:creationId xmlns:a16="http://schemas.microsoft.com/office/drawing/2014/main" id="{82EA2CFF-C803-4344-AA49-B9A76D7DB217}"/>
              </a:ext>
            </a:extLst>
          </p:cNvPr>
          <p:cNvSpPr/>
          <p:nvPr/>
        </p:nvSpPr>
        <p:spPr>
          <a:xfrm>
            <a:off x="4450213" y="1766117"/>
            <a:ext cx="699030" cy="462105"/>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Azure Owner /Contributor</a:t>
            </a:r>
          </a:p>
        </p:txBody>
      </p:sp>
      <p:sp>
        <p:nvSpPr>
          <p:cNvPr id="75" name="Freeform 214">
            <a:extLst>
              <a:ext uri="{FF2B5EF4-FFF2-40B4-BE49-F238E27FC236}">
                <a16:creationId xmlns:a16="http://schemas.microsoft.com/office/drawing/2014/main" id="{91A46DEE-A8B8-43BA-A4C7-84719D6E9CFC}"/>
              </a:ext>
            </a:extLst>
          </p:cNvPr>
          <p:cNvSpPr/>
          <p:nvPr/>
        </p:nvSpPr>
        <p:spPr>
          <a:xfrm>
            <a:off x="7589257" y="1791359"/>
            <a:ext cx="962266" cy="445230"/>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Configure  Assessments</a:t>
            </a:r>
          </a:p>
        </p:txBody>
      </p:sp>
      <p:sp>
        <p:nvSpPr>
          <p:cNvPr id="134" name="Freeform 216">
            <a:extLst>
              <a:ext uri="{FF2B5EF4-FFF2-40B4-BE49-F238E27FC236}">
                <a16:creationId xmlns:a16="http://schemas.microsoft.com/office/drawing/2014/main" id="{5FF825C5-7C16-453A-B41B-9C41A70C53D0}"/>
              </a:ext>
            </a:extLst>
          </p:cNvPr>
          <p:cNvSpPr/>
          <p:nvPr/>
        </p:nvSpPr>
        <p:spPr>
          <a:xfrm>
            <a:off x="6231251" y="1853110"/>
            <a:ext cx="1307391" cy="445230"/>
          </a:xfrm>
          <a:custGeom>
            <a:avLst/>
            <a:gdLst>
              <a:gd name="connsiteX0" fmla="*/ 0 w 1116686"/>
              <a:gd name="connsiteY0" fmla="*/ 40100 h 400996"/>
              <a:gd name="connsiteX1" fmla="*/ 40100 w 1116686"/>
              <a:gd name="connsiteY1" fmla="*/ 0 h 400996"/>
              <a:gd name="connsiteX2" fmla="*/ 1076586 w 1116686"/>
              <a:gd name="connsiteY2" fmla="*/ 0 h 400996"/>
              <a:gd name="connsiteX3" fmla="*/ 1116686 w 1116686"/>
              <a:gd name="connsiteY3" fmla="*/ 40100 h 400996"/>
              <a:gd name="connsiteX4" fmla="*/ 1116686 w 1116686"/>
              <a:gd name="connsiteY4" fmla="*/ 360896 h 400996"/>
              <a:gd name="connsiteX5" fmla="*/ 1076586 w 1116686"/>
              <a:gd name="connsiteY5" fmla="*/ 400996 h 400996"/>
              <a:gd name="connsiteX6" fmla="*/ 40100 w 1116686"/>
              <a:gd name="connsiteY6" fmla="*/ 400996 h 400996"/>
              <a:gd name="connsiteX7" fmla="*/ 0 w 1116686"/>
              <a:gd name="connsiteY7" fmla="*/ 360896 h 400996"/>
              <a:gd name="connsiteX8" fmla="*/ 0 w 1116686"/>
              <a:gd name="connsiteY8" fmla="*/ 40100 h 40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6686" h="400996">
                <a:moveTo>
                  <a:pt x="0" y="40100"/>
                </a:moveTo>
                <a:cubicBezTo>
                  <a:pt x="0" y="17953"/>
                  <a:pt x="17953" y="0"/>
                  <a:pt x="40100" y="0"/>
                </a:cubicBezTo>
                <a:lnTo>
                  <a:pt x="1076586" y="0"/>
                </a:lnTo>
                <a:cubicBezTo>
                  <a:pt x="1098733" y="0"/>
                  <a:pt x="1116686" y="17953"/>
                  <a:pt x="1116686" y="40100"/>
                </a:cubicBezTo>
                <a:lnTo>
                  <a:pt x="1116686" y="360896"/>
                </a:lnTo>
                <a:cubicBezTo>
                  <a:pt x="1116686" y="383043"/>
                  <a:pt x="1098733" y="400996"/>
                  <a:pt x="1076586" y="400996"/>
                </a:cubicBezTo>
                <a:lnTo>
                  <a:pt x="40100" y="400996"/>
                </a:lnTo>
                <a:cubicBezTo>
                  <a:pt x="17953" y="400996"/>
                  <a:pt x="0" y="383043"/>
                  <a:pt x="0" y="360896"/>
                </a:cubicBezTo>
                <a:lnTo>
                  <a:pt x="0" y="40100"/>
                </a:lnTo>
                <a:close/>
              </a:path>
            </a:pathLst>
          </a:cu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06" tIns="36706" rIns="36706" bIns="36706" numCol="1" spcCol="1270" anchor="ctr" anchorCtr="0">
            <a:noAutofit/>
          </a:bodyPr>
          <a:lstStyle/>
          <a:p>
            <a:pPr marL="0" marR="0" lvl="0" indent="0" algn="l" defTabSz="309121" rtl="0" eaLnBrk="1" fontAlgn="auto" latinLnBrk="0" hangingPunct="1">
              <a:lnSpc>
                <a:spcPct val="90000"/>
              </a:lnSpc>
              <a:spcBef>
                <a:spcPct val="0"/>
              </a:spcBef>
              <a:spcAft>
                <a:spcPct val="35000"/>
              </a:spcAft>
              <a:buClrTx/>
              <a:buSzTx/>
              <a:buFontTx/>
              <a:buNone/>
              <a:tabLst/>
              <a:defRPr/>
            </a:pPr>
            <a:r>
              <a:rPr kumimoji="0" lang="en-US" sz="818" b="0" i="0" u="none" strike="noStrike" kern="1200" cap="none" spc="0" normalizeH="0" baseline="0" noProof="0">
                <a:ln>
                  <a:noFill/>
                </a:ln>
                <a:solidFill>
                  <a:srgbClr val="5B9BD5"/>
                </a:solidFill>
                <a:effectLst/>
                <a:uLnTx/>
                <a:uFillTx/>
                <a:latin typeface="Segoe UI" panose="020B0502040204020203" pitchFamily="34" charset="0"/>
                <a:ea typeface="+mn-ea"/>
                <a:cs typeface="Segoe UI" panose="020B0502040204020203" pitchFamily="34" charset="0"/>
              </a:rPr>
              <a:t>Enable registered Services Hub users to contribute to Assessments</a:t>
            </a:r>
          </a:p>
        </p:txBody>
      </p:sp>
      <p:sp>
        <p:nvSpPr>
          <p:cNvPr id="135" name="Rounded Rectangle 217">
            <a:extLst>
              <a:ext uri="{FF2B5EF4-FFF2-40B4-BE49-F238E27FC236}">
                <a16:creationId xmlns:a16="http://schemas.microsoft.com/office/drawing/2014/main" id="{B88ABCF4-5303-47D1-8E2C-1E19A24577D3}"/>
              </a:ext>
            </a:extLst>
          </p:cNvPr>
          <p:cNvSpPr/>
          <p:nvPr/>
        </p:nvSpPr>
        <p:spPr>
          <a:xfrm>
            <a:off x="7538082" y="1793293"/>
            <a:ext cx="89474" cy="97703"/>
          </a:xfrm>
          <a:prstGeom prst="roundRect">
            <a:avLst>
              <a:gd name="adj" fmla="val 50000"/>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srgbClr val="5B9BD5">
                  <a:lumMod val="50000"/>
                </a:srgbClr>
              </a:solidFill>
              <a:effectLst/>
              <a:uLnTx/>
              <a:uFillTx/>
              <a:latin typeface="Segoe UI" panose="020B0502040204020203" pitchFamily="34" charset="0"/>
              <a:ea typeface="+mn-ea"/>
              <a:cs typeface="Segoe UI" panose="020B0502040204020203" pitchFamily="34" charset="0"/>
            </a:endParaRPr>
          </a:p>
        </p:txBody>
      </p:sp>
      <p:sp>
        <p:nvSpPr>
          <p:cNvPr id="136" name="Rounded Rectangle 217">
            <a:extLst>
              <a:ext uri="{FF2B5EF4-FFF2-40B4-BE49-F238E27FC236}">
                <a16:creationId xmlns:a16="http://schemas.microsoft.com/office/drawing/2014/main" id="{101C6167-CEA3-4F6A-8299-B60B9E58112D}"/>
              </a:ext>
            </a:extLst>
          </p:cNvPr>
          <p:cNvSpPr/>
          <p:nvPr/>
        </p:nvSpPr>
        <p:spPr>
          <a:xfrm>
            <a:off x="6171531" y="1808375"/>
            <a:ext cx="89474" cy="97703"/>
          </a:xfrm>
          <a:prstGeom prst="roundRect">
            <a:avLst>
              <a:gd name="adj" fmla="val 50000"/>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63683" rtl="0" eaLnBrk="1" fontAlgn="auto" latinLnBrk="0" hangingPunct="1">
              <a:lnSpc>
                <a:spcPct val="90000"/>
              </a:lnSpc>
              <a:spcBef>
                <a:spcPct val="0"/>
              </a:spcBef>
              <a:spcAft>
                <a:spcPct val="35000"/>
              </a:spcAft>
              <a:buClrTx/>
              <a:buSzTx/>
              <a:buFontTx/>
              <a:buNone/>
              <a:tabLst/>
              <a:defRPr/>
            </a:pPr>
            <a:endParaRPr kumimoji="0" lang="en-US" sz="818" b="0" i="0" u="none" strike="noStrike" kern="1200" cap="none" spc="0" normalizeH="0" baseline="0" noProof="0">
              <a:ln>
                <a:noFill/>
              </a:ln>
              <a:solidFill>
                <a:srgbClr val="5B9BD5">
                  <a:lumMod val="50000"/>
                </a:srgbClr>
              </a:solidFill>
              <a:effectLst/>
              <a:uLnTx/>
              <a:uFillTx/>
              <a:latin typeface="Segoe UI" panose="020B0502040204020203" pitchFamily="34" charset="0"/>
              <a:ea typeface="+mn-ea"/>
              <a:cs typeface="Segoe UI" panose="020B0502040204020203" pitchFamily="34" charset="0"/>
            </a:endParaRPr>
          </a:p>
        </p:txBody>
      </p:sp>
    </p:spTree>
    <p:extLst>
      <p:ext uri="{BB962C8B-B14F-4D97-AF65-F5344CB8AC3E}">
        <p14:creationId xmlns:p14="http://schemas.microsoft.com/office/powerpoint/2010/main" val="32716648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a:extLst>
              <a:ext uri="{FF2B5EF4-FFF2-40B4-BE49-F238E27FC236}">
                <a16:creationId xmlns:a16="http://schemas.microsoft.com/office/drawing/2014/main" id="{39EBEBA1-CE85-46B9-B964-0BF8E6DD7F6D}"/>
              </a:ext>
            </a:extLst>
          </p:cNvPr>
          <p:cNvSpPr>
            <a:spLocks noChangeArrowheads="1"/>
          </p:cNvSpPr>
          <p:nvPr/>
        </p:nvSpPr>
        <p:spPr bwMode="auto">
          <a:xfrm>
            <a:off x="842850" y="132956"/>
            <a:ext cx="160597" cy="2141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79490" tIns="39745" rIns="79490" bIns="39745" numCol="1" anchor="ctr" anchorCtr="0" compatLnSpc="1">
            <a:prstTxWarp prst="textNoShape">
              <a:avLst/>
            </a:prstTxWarp>
            <a:spAutoFit/>
          </a:bodyPr>
          <a:lstStyle/>
          <a:p>
            <a:pPr marL="0" marR="0" lvl="0" indent="0" algn="l" defTabSz="914342" rtl="0" eaLnBrk="1" fontAlgn="auto" latinLnBrk="0" hangingPunct="1">
              <a:lnSpc>
                <a:spcPct val="100000"/>
              </a:lnSpc>
              <a:spcBef>
                <a:spcPts val="0"/>
              </a:spcBef>
              <a:spcAft>
                <a:spcPts val="0"/>
              </a:spcAft>
              <a:buClrTx/>
              <a:buSzTx/>
              <a:buFontTx/>
              <a:buNone/>
              <a:tabLst/>
              <a:defRPr/>
            </a:pPr>
            <a:endParaRPr kumimoji="0" lang="en-US" sz="870" b="0" i="0" u="none" strike="noStrike" kern="1200" cap="none" spc="0" normalizeH="0" baseline="0" noProof="0">
              <a:ln>
                <a:noFill/>
              </a:ln>
              <a:solidFill>
                <a:srgbClr val="505050"/>
              </a:solidFill>
              <a:effectLst/>
              <a:uLnTx/>
              <a:uFillTx/>
              <a:latin typeface="Segoe UI Semilight" panose="020B0402040204020203" pitchFamily="34" charset="0"/>
              <a:ea typeface="+mn-ea"/>
              <a:cs typeface="Segoe UI Semilight" panose="020B0402040204020203" pitchFamily="34" charset="0"/>
            </a:endParaRPr>
          </a:p>
        </p:txBody>
      </p:sp>
      <p:sp>
        <p:nvSpPr>
          <p:cNvPr id="10" name="Rectangle 9">
            <a:extLst>
              <a:ext uri="{FF2B5EF4-FFF2-40B4-BE49-F238E27FC236}">
                <a16:creationId xmlns:a16="http://schemas.microsoft.com/office/drawing/2014/main" id="{877EE14F-CC0F-4D9B-A61C-ADBE41971FE9}"/>
              </a:ext>
            </a:extLst>
          </p:cNvPr>
          <p:cNvSpPr>
            <a:spLocks noChangeArrowheads="1"/>
          </p:cNvSpPr>
          <p:nvPr/>
        </p:nvSpPr>
        <p:spPr bwMode="auto">
          <a:xfrm>
            <a:off x="842850" y="331682"/>
            <a:ext cx="160597" cy="2141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79490" tIns="39745" rIns="79490" bIns="39745" numCol="1" anchor="ctr" anchorCtr="0" compatLnSpc="1">
            <a:prstTxWarp prst="textNoShape">
              <a:avLst/>
            </a:prstTxWarp>
            <a:spAutoFit/>
          </a:bodyPr>
          <a:lstStyle/>
          <a:p>
            <a:pPr marL="0" marR="0" lvl="0" indent="0" algn="l" defTabSz="914342" rtl="0" eaLnBrk="1" fontAlgn="auto" latinLnBrk="0" hangingPunct="1">
              <a:lnSpc>
                <a:spcPct val="100000"/>
              </a:lnSpc>
              <a:spcBef>
                <a:spcPts val="0"/>
              </a:spcBef>
              <a:spcAft>
                <a:spcPts val="0"/>
              </a:spcAft>
              <a:buClrTx/>
              <a:buSzTx/>
              <a:buFontTx/>
              <a:buNone/>
              <a:tabLst/>
              <a:defRPr/>
            </a:pPr>
            <a:endParaRPr kumimoji="0" lang="en-US" sz="870" b="0" i="0" u="none" strike="noStrike" kern="1200" cap="none" spc="0" normalizeH="0" baseline="0" noProof="0">
              <a:ln>
                <a:noFill/>
              </a:ln>
              <a:solidFill>
                <a:srgbClr val="505050"/>
              </a:solidFill>
              <a:effectLst/>
              <a:uLnTx/>
              <a:uFillTx/>
              <a:latin typeface="Segoe UI Semilight" panose="020B0402040204020203" pitchFamily="34" charset="0"/>
              <a:ea typeface="+mn-ea"/>
              <a:cs typeface="Segoe UI Semilight" panose="020B0402040204020203" pitchFamily="34" charset="0"/>
            </a:endParaRPr>
          </a:p>
        </p:txBody>
      </p:sp>
      <p:sp>
        <p:nvSpPr>
          <p:cNvPr id="69" name="Rectangle 5">
            <a:extLst>
              <a:ext uri="{FF2B5EF4-FFF2-40B4-BE49-F238E27FC236}">
                <a16:creationId xmlns:a16="http://schemas.microsoft.com/office/drawing/2014/main" id="{1D17C5AA-B281-4238-9942-FD87FC2C4121}"/>
              </a:ext>
            </a:extLst>
          </p:cNvPr>
          <p:cNvSpPr>
            <a:spLocks noChangeArrowheads="1"/>
          </p:cNvSpPr>
          <p:nvPr/>
        </p:nvSpPr>
        <p:spPr bwMode="auto">
          <a:xfrm>
            <a:off x="842850" y="132956"/>
            <a:ext cx="160597" cy="2141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79490" tIns="39745" rIns="79490" bIns="39745" numCol="1" anchor="ctr" anchorCtr="0" compatLnSpc="1">
            <a:prstTxWarp prst="textNoShape">
              <a:avLst/>
            </a:prstTxWarp>
            <a:spAutoFit/>
          </a:bodyPr>
          <a:lstStyle/>
          <a:p>
            <a:pPr marL="0" marR="0" lvl="0" indent="0" algn="l" defTabSz="837901" rtl="0" eaLnBrk="1" fontAlgn="auto" latinLnBrk="0" hangingPunct="1">
              <a:lnSpc>
                <a:spcPct val="100000"/>
              </a:lnSpc>
              <a:spcBef>
                <a:spcPts val="0"/>
              </a:spcBef>
              <a:spcAft>
                <a:spcPts val="0"/>
              </a:spcAft>
              <a:buClrTx/>
              <a:buSzTx/>
              <a:buFontTx/>
              <a:buNone/>
              <a:tabLst/>
              <a:defRPr/>
            </a:pPr>
            <a:endParaRPr kumimoji="0" lang="en-US" sz="870" b="0" i="0" u="none" strike="noStrike" kern="1200" cap="none" spc="0" normalizeH="0" baseline="0" noProof="0">
              <a:ln>
                <a:noFill/>
              </a:ln>
              <a:solidFill>
                <a:srgbClr val="505050"/>
              </a:solidFill>
              <a:effectLst/>
              <a:uLnTx/>
              <a:uFillTx/>
              <a:latin typeface="Segoe UI Semilight" panose="020B0402040204020203" pitchFamily="34" charset="0"/>
              <a:ea typeface="+mn-ea"/>
              <a:cs typeface="Segoe UI Semilight" panose="020B0402040204020203" pitchFamily="34" charset="0"/>
            </a:endParaRPr>
          </a:p>
        </p:txBody>
      </p:sp>
      <p:sp>
        <p:nvSpPr>
          <p:cNvPr id="70" name="Rectangle 69">
            <a:extLst>
              <a:ext uri="{FF2B5EF4-FFF2-40B4-BE49-F238E27FC236}">
                <a16:creationId xmlns:a16="http://schemas.microsoft.com/office/drawing/2014/main" id="{23FBC770-B475-4626-BE82-EF8F5BDF56DC}"/>
              </a:ext>
            </a:extLst>
          </p:cNvPr>
          <p:cNvSpPr>
            <a:spLocks noChangeArrowheads="1"/>
          </p:cNvSpPr>
          <p:nvPr/>
        </p:nvSpPr>
        <p:spPr bwMode="auto">
          <a:xfrm>
            <a:off x="745431" y="331682"/>
            <a:ext cx="160597" cy="2141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79490" tIns="39745" rIns="79490" bIns="39745" numCol="1" anchor="ctr" anchorCtr="0" compatLnSpc="1">
            <a:prstTxWarp prst="textNoShape">
              <a:avLst/>
            </a:prstTxWarp>
            <a:spAutoFit/>
          </a:bodyPr>
          <a:lstStyle/>
          <a:p>
            <a:pPr marL="0" marR="0" lvl="0" indent="0" algn="l" defTabSz="837901" rtl="0" eaLnBrk="1" fontAlgn="auto" latinLnBrk="0" hangingPunct="1">
              <a:lnSpc>
                <a:spcPct val="100000"/>
              </a:lnSpc>
              <a:spcBef>
                <a:spcPts val="0"/>
              </a:spcBef>
              <a:spcAft>
                <a:spcPts val="0"/>
              </a:spcAft>
              <a:buClrTx/>
              <a:buSzTx/>
              <a:buFontTx/>
              <a:buNone/>
              <a:tabLst/>
              <a:defRPr/>
            </a:pPr>
            <a:endParaRPr kumimoji="0" lang="en-US" sz="870" b="0" i="0" u="none" strike="noStrike" kern="1200" cap="none" spc="0" normalizeH="0" baseline="0" noProof="0">
              <a:ln>
                <a:noFill/>
              </a:ln>
              <a:solidFill>
                <a:srgbClr val="505050"/>
              </a:solidFill>
              <a:effectLst/>
              <a:uLnTx/>
              <a:uFillTx/>
              <a:latin typeface="Segoe UI Semilight" panose="020B0402040204020203" pitchFamily="34" charset="0"/>
              <a:ea typeface="+mn-ea"/>
              <a:cs typeface="Segoe UI Semilight" panose="020B0402040204020203" pitchFamily="34" charset="0"/>
            </a:endParaRPr>
          </a:p>
        </p:txBody>
      </p:sp>
      <p:sp>
        <p:nvSpPr>
          <p:cNvPr id="71" name="Rectangle 70">
            <a:extLst>
              <a:ext uri="{FF2B5EF4-FFF2-40B4-BE49-F238E27FC236}">
                <a16:creationId xmlns:a16="http://schemas.microsoft.com/office/drawing/2014/main" id="{3107BEE6-417A-466D-814B-6A7BBDDF3BD9}"/>
              </a:ext>
            </a:extLst>
          </p:cNvPr>
          <p:cNvSpPr/>
          <p:nvPr/>
        </p:nvSpPr>
        <p:spPr>
          <a:xfrm>
            <a:off x="193041" y="33440"/>
            <a:ext cx="1636987" cy="461665"/>
          </a:xfrm>
          <a:prstGeom prst="rect">
            <a:avLst/>
          </a:prstGeom>
        </p:spPr>
        <p:txBody>
          <a:bodyPr wrap="none">
            <a:spAutoFit/>
          </a:bodyPr>
          <a:lstStyle/>
          <a:p>
            <a:pPr marL="0" marR="0" lvl="0" indent="0" algn="l" defTabSz="837901"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white"/>
                </a:solidFill>
                <a:effectLst/>
                <a:uLnTx/>
                <a:uFillTx/>
                <a:latin typeface="Segoe UI Semilight" panose="020B0402040204020203" pitchFamily="34" charset="0"/>
                <a:ea typeface="+mn-ea"/>
                <a:cs typeface="Segoe UI Semilight" panose="020B0402040204020203" pitchFamily="34" charset="0"/>
              </a:rPr>
              <a:t>How Do I…</a:t>
            </a:r>
          </a:p>
        </p:txBody>
      </p:sp>
      <p:sp>
        <p:nvSpPr>
          <p:cNvPr id="72" name="Rectangle 71">
            <a:extLst>
              <a:ext uri="{FF2B5EF4-FFF2-40B4-BE49-F238E27FC236}">
                <a16:creationId xmlns:a16="http://schemas.microsoft.com/office/drawing/2014/main" id="{0442A1CF-7A40-4E12-B29B-468B605D334C}"/>
              </a:ext>
            </a:extLst>
          </p:cNvPr>
          <p:cNvSpPr/>
          <p:nvPr/>
        </p:nvSpPr>
        <p:spPr>
          <a:xfrm>
            <a:off x="6464489" y="3079421"/>
            <a:ext cx="4382890" cy="1206677"/>
          </a:xfrm>
          <a:prstGeom prst="rect">
            <a:avLst/>
          </a:prstGeom>
          <a:noFill/>
        </p:spPr>
        <p:txBody>
          <a:bodyPr wrap="square" anchor="t">
            <a:spAutoFit/>
          </a:bodyPr>
          <a:lstStyle/>
          <a:p>
            <a:pPr marL="0" marR="0" lvl="0" indent="0" algn="l" defTabSz="837901" rtl="0" eaLnBrk="1" fontAlgn="auto" latinLnBrk="0" hangingPunct="1">
              <a:lnSpc>
                <a:spcPct val="107000"/>
              </a:lnSpc>
              <a:spcBef>
                <a:spcPts val="0"/>
              </a:spcBef>
              <a:spcAft>
                <a:spcPts val="30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Creating and managing Support requests</a:t>
            </a:r>
          </a:p>
          <a:p>
            <a:pPr marL="228600" lvl="0" indent="-228600" defTabSz="837901">
              <a:lnSpc>
                <a:spcPct val="107000"/>
              </a:lnSpc>
              <a:buFont typeface="+mj-lt"/>
              <a:buAutoNum type="arabicPeriod"/>
              <a:defRPr/>
            </a:pPr>
            <a:r>
              <a:rPr lang="en-US" sz="900" dirty="0">
                <a:solidFill>
                  <a:prstClr val="black"/>
                </a:solidFill>
                <a:latin typeface="Segoe UI" panose="020B0502040204020203" pitchFamily="34" charset="0"/>
                <a:cs typeface="Segoe UI" panose="020B0502040204020203" pitchFamily="34" charset="0"/>
              </a:rPr>
              <a:t>You can only see the support request details of requests that you opened or own</a:t>
            </a:r>
          </a:p>
          <a:p>
            <a:pPr marL="228600" lvl="0" indent="-228600" defTabSz="837901">
              <a:lnSpc>
                <a:spcPct val="107000"/>
              </a:lnSpc>
              <a:buFont typeface="+mj-lt"/>
              <a:buAutoNum type="arabicPeriod"/>
              <a:defRPr/>
            </a:pPr>
            <a:r>
              <a:rPr lang="en-US" sz="900" dirty="0">
                <a:solidFill>
                  <a:prstClr val="black"/>
                </a:solidFill>
                <a:latin typeface="Segoe UI" panose="020B0502040204020203" pitchFamily="34" charset="0"/>
                <a:cs typeface="Segoe UI" panose="020B0502040204020203" pitchFamily="34" charset="0"/>
              </a:rPr>
              <a:t>To enter support requests for Azure, Office 365 and Dynamics, you will be redirected from within Services Hub to the respective product support website</a:t>
            </a:r>
          </a:p>
          <a:p>
            <a:pPr marL="228600" lvl="0" indent="-228600" defTabSz="837901">
              <a:lnSpc>
                <a:spcPct val="107000"/>
              </a:lnSpc>
              <a:buFont typeface="+mj-lt"/>
              <a:buAutoNum type="arabicPeriod"/>
              <a:defRPr/>
            </a:pPr>
            <a:r>
              <a:rPr lang="en-US" sz="900" dirty="0">
                <a:solidFill>
                  <a:prstClr val="black"/>
                </a:solidFill>
                <a:latin typeface="Segoe UI" panose="020B0502040204020203" pitchFamily="34" charset="0"/>
                <a:cs typeface="Segoe UI" panose="020B0502040204020203" pitchFamily="34" charset="0"/>
              </a:rPr>
              <a:t>To view support request details for existing Azure, Office 365 and Dynamics products, navigate to the respective support website</a:t>
            </a:r>
          </a:p>
        </p:txBody>
      </p:sp>
      <p:sp>
        <p:nvSpPr>
          <p:cNvPr id="134" name="Rectangle 133">
            <a:extLst>
              <a:ext uri="{FF2B5EF4-FFF2-40B4-BE49-F238E27FC236}">
                <a16:creationId xmlns:a16="http://schemas.microsoft.com/office/drawing/2014/main" id="{753C744C-2410-447B-8B0A-0B2E6B54C6CD}"/>
              </a:ext>
            </a:extLst>
          </p:cNvPr>
          <p:cNvSpPr/>
          <p:nvPr/>
        </p:nvSpPr>
        <p:spPr>
          <a:xfrm>
            <a:off x="8218936" y="1030225"/>
            <a:ext cx="2994357" cy="1223220"/>
          </a:xfrm>
          <a:prstGeom prst="rect">
            <a:avLst/>
          </a:prstGeom>
          <a:noFill/>
        </p:spPr>
        <p:txBody>
          <a:bodyPr wrap="square" anchor="t">
            <a:spAutoFit/>
          </a:bodyPr>
          <a:lstStyle/>
          <a:p>
            <a:pPr marL="0" marR="0" lvl="0" indent="0" algn="l" defTabSz="837901" rtl="0" eaLnBrk="1" fontAlgn="auto" latinLnBrk="0" hangingPunct="1">
              <a:lnSpc>
                <a:spcPct val="107000"/>
              </a:lnSpc>
              <a:spcBef>
                <a:spcPts val="0"/>
              </a:spcBef>
              <a:spcAft>
                <a:spcPts val="300"/>
              </a:spcAft>
              <a:buClrTx/>
              <a:buSzTx/>
              <a:buFontTx/>
              <a:buNone/>
              <a:tabLst/>
              <a:defRPr/>
            </a:pPr>
            <a:r>
              <a:rPr kumimoji="0" lang="en-US" sz="1200" b="1" i="0" u="none" strike="noStrike" kern="1200" cap="none" spc="0" normalizeH="0" baseline="0" noProof="0" dirty="0">
                <a:ln>
                  <a:noFill/>
                </a:ln>
                <a:solidFill>
                  <a:srgbClr val="FFFFFF"/>
                </a:solidFill>
                <a:effectLst/>
                <a:uLnTx/>
                <a:uFillTx/>
                <a:latin typeface="Segoe UI" panose="020B0502040204020203" pitchFamily="34" charset="0"/>
                <a:ea typeface="Calibri" panose="020F0502020204030204" pitchFamily="34" charset="0"/>
                <a:cs typeface="Segoe UI" panose="020B0502040204020203" pitchFamily="34" charset="0"/>
              </a:rPr>
              <a:t>Manage Support Contact Users</a:t>
            </a:r>
          </a:p>
          <a:p>
            <a:pPr marL="153262" marR="0" lvl="0" indent="-153262" algn="l" defTabSz="837901" rtl="0" eaLnBrk="1" fontAlgn="auto" latinLnBrk="0" hangingPunct="1">
              <a:lnSpc>
                <a:spcPct val="107000"/>
              </a:lnSpc>
              <a:spcBef>
                <a:spcPts val="0"/>
              </a:spcBef>
              <a:spcAft>
                <a:spcPts val="0"/>
              </a:spcAft>
              <a:buClrTx/>
              <a:buSzTx/>
              <a:buFont typeface="+mj-lt"/>
              <a:buAutoNum type="arabicPeriod"/>
              <a:tabLst/>
              <a:defRPr/>
            </a:pPr>
            <a:r>
              <a:rPr kumimoji="0" lang="en-US" sz="900" b="0"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rPr>
              <a:t>In Services Hub, click the Contract Menu and Click Manage Users</a:t>
            </a:r>
          </a:p>
          <a:p>
            <a:pPr marL="153262" marR="0" lvl="0" indent="-153262" algn="l" defTabSz="837901" rtl="0" eaLnBrk="1" fontAlgn="auto" latinLnBrk="0" hangingPunct="1">
              <a:lnSpc>
                <a:spcPct val="107000"/>
              </a:lnSpc>
              <a:spcBef>
                <a:spcPts val="0"/>
              </a:spcBef>
              <a:spcAft>
                <a:spcPts val="0"/>
              </a:spcAft>
              <a:buClrTx/>
              <a:buSzTx/>
              <a:buFont typeface="+mj-lt"/>
              <a:buAutoNum type="arabicPeriod"/>
              <a:tabLst/>
              <a:defRPr/>
            </a:pPr>
            <a:r>
              <a:rPr kumimoji="0" lang="en-US" sz="900" b="0"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rPr>
              <a:t>From the list of registered users, slide the button </a:t>
            </a:r>
            <a:r>
              <a:rPr lang="en-US" sz="900" dirty="0">
                <a:solidFill>
                  <a:srgbClr val="FFFFFF"/>
                </a:solidFill>
                <a:latin typeface="Segoe UI" panose="020B0502040204020203" pitchFamily="34" charset="0"/>
                <a:cs typeface="Segoe UI" panose="020B0502040204020203" pitchFamily="34" charset="0"/>
              </a:rPr>
              <a:t>o</a:t>
            </a:r>
            <a:r>
              <a:rPr kumimoji="0" lang="en-US" sz="900" b="0"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rPr>
              <a:t>n to enable a user to be a Support Contract. Slide to </a:t>
            </a:r>
            <a:r>
              <a:rPr lang="en-US" sz="900" dirty="0">
                <a:solidFill>
                  <a:srgbClr val="FFFFFF"/>
                </a:solidFill>
                <a:latin typeface="Segoe UI" panose="020B0502040204020203" pitchFamily="34" charset="0"/>
                <a:cs typeface="Segoe UI" panose="020B0502040204020203" pitchFamily="34" charset="0"/>
              </a:rPr>
              <a:t>o</a:t>
            </a:r>
            <a:r>
              <a:rPr kumimoji="0" lang="en-US" sz="900" b="0"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rPr>
              <a:t>ff to disable</a:t>
            </a:r>
          </a:p>
          <a:p>
            <a:pPr marL="153262" marR="0" lvl="0" indent="-153262" algn="l" defTabSz="837901" rtl="0" eaLnBrk="1" fontAlgn="auto" latinLnBrk="0" hangingPunct="1">
              <a:lnSpc>
                <a:spcPct val="100000"/>
              </a:lnSpc>
              <a:spcBef>
                <a:spcPts val="0"/>
              </a:spcBef>
              <a:spcAft>
                <a:spcPts val="0"/>
              </a:spcAft>
              <a:buClrTx/>
              <a:buSzTx/>
              <a:buFont typeface="+mj-lt"/>
              <a:buAutoNum type="arabicPeriod"/>
              <a:tabLst/>
              <a:defRPr/>
            </a:pPr>
            <a:endParaRPr kumimoji="0" lang="en-US" sz="1000" b="0"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endParaRPr>
          </a:p>
        </p:txBody>
      </p:sp>
      <p:grpSp>
        <p:nvGrpSpPr>
          <p:cNvPr id="3" name="Group 2">
            <a:extLst>
              <a:ext uri="{FF2B5EF4-FFF2-40B4-BE49-F238E27FC236}">
                <a16:creationId xmlns:a16="http://schemas.microsoft.com/office/drawing/2014/main" id="{AAB2CE5C-CBED-4703-8519-FABDBAFFD2F1}"/>
              </a:ext>
            </a:extLst>
          </p:cNvPr>
          <p:cNvGrpSpPr/>
          <p:nvPr/>
        </p:nvGrpSpPr>
        <p:grpSpPr>
          <a:xfrm>
            <a:off x="6221229" y="2549689"/>
            <a:ext cx="4830016" cy="572774"/>
            <a:chOff x="541364" y="3046186"/>
            <a:chExt cx="4830016" cy="572774"/>
          </a:xfrm>
        </p:grpSpPr>
        <p:sp>
          <p:nvSpPr>
            <p:cNvPr id="146" name="Title 1">
              <a:extLst>
                <a:ext uri="{FF2B5EF4-FFF2-40B4-BE49-F238E27FC236}">
                  <a16:creationId xmlns:a16="http://schemas.microsoft.com/office/drawing/2014/main" id="{E5460591-5E1D-4822-9ED4-C0FB7485B57A}"/>
                </a:ext>
              </a:extLst>
            </p:cNvPr>
            <p:cNvSpPr txBox="1">
              <a:spLocks/>
            </p:cNvSpPr>
            <p:nvPr/>
          </p:nvSpPr>
          <p:spPr>
            <a:xfrm>
              <a:off x="735619" y="3046186"/>
              <a:ext cx="4635761" cy="572774"/>
            </a:xfrm>
            <a:prstGeom prst="rect">
              <a:avLst/>
            </a:prstGeom>
          </p:spPr>
          <p:txBody>
            <a:bodyPr vert="horz" lIns="124691" tIns="62345" rIns="124691" bIns="62345" rtlCol="0" anchor="ctr">
              <a:normAutofit fontScale="97500"/>
            </a:bodyPr>
            <a:lstStyle>
              <a:lvl1pPr algn="l" defTabSz="670530" rtl="0" eaLnBrk="1" latinLnBrk="0" hangingPunct="1">
                <a:lnSpc>
                  <a:spcPct val="90000"/>
                </a:lnSpc>
                <a:spcBef>
                  <a:spcPct val="0"/>
                </a:spcBef>
                <a:buNone/>
                <a:defRPr sz="3227" kern="1200">
                  <a:solidFill>
                    <a:schemeClr val="tx1"/>
                  </a:solidFill>
                  <a:latin typeface="+mj-lt"/>
                  <a:ea typeface="+mj-ea"/>
                  <a:cs typeface="+mj-cs"/>
                </a:defRPr>
              </a:lvl1pPr>
            </a:lstStyle>
            <a:p>
              <a:pPr marL="0" marR="0" lvl="0" indent="0" algn="l" defTabSz="914335" rtl="0" eaLnBrk="1" fontAlgn="auto" latinLnBrk="0" hangingPunct="1">
                <a:lnSpc>
                  <a:spcPct val="90000"/>
                </a:lnSpc>
                <a:spcBef>
                  <a:spcPct val="0"/>
                </a:spcBef>
                <a:spcAft>
                  <a:spcPts val="0"/>
                </a:spcAft>
                <a:buClrTx/>
                <a:buSzTx/>
                <a:buFontTx/>
                <a:buNone/>
                <a:tabLst/>
                <a:defRPr/>
              </a:pPr>
              <a:r>
                <a:rPr kumimoji="0" lang="en-US" sz="1600" b="0" i="0" u="none" strike="noStrike" kern="1200" cap="none" spc="0" normalizeH="0" baseline="0" noProof="0" dirty="0">
                  <a:ln>
                    <a:noFill/>
                  </a:ln>
                  <a:solidFill>
                    <a:srgbClr val="505050"/>
                  </a:solidFill>
                  <a:effectLst/>
                  <a:uLnTx/>
                  <a:uFillTx/>
                  <a:latin typeface="Segoe UI Light" panose="020B0502040204020203" pitchFamily="34" charset="0"/>
                  <a:ea typeface="+mj-ea"/>
                  <a:cs typeface="Segoe UI Light" panose="020B0502040204020203" pitchFamily="34" charset="0"/>
                </a:rPr>
                <a:t>Support Contact</a:t>
              </a:r>
              <a:br>
                <a:rPr kumimoji="0" lang="en-US" sz="1909" b="0" i="0" u="none" strike="noStrike" kern="1200" cap="none" spc="0" normalizeH="0" baseline="0" noProof="0" dirty="0">
                  <a:ln>
                    <a:noFill/>
                  </a:ln>
                  <a:solidFill>
                    <a:prstClr val="black"/>
                  </a:solidFill>
                  <a:effectLst/>
                  <a:uLnTx/>
                  <a:uFillTx/>
                  <a:latin typeface="Segoe UI Light" panose="020B0502040204020203" pitchFamily="34" charset="0"/>
                  <a:ea typeface="+mj-ea"/>
                  <a:cs typeface="Segoe UI Light" panose="020B0502040204020203" pitchFamily="34" charset="0"/>
                </a:rPr>
              </a:br>
              <a:r>
                <a:rPr kumimoji="0" lang="en-US" sz="800"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Support Contacts can open and view support requests via the Services Hub</a:t>
              </a:r>
              <a:r>
                <a:rPr kumimoji="0" lang="en-US" sz="1091"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a:t>
              </a:r>
              <a:r>
                <a:rPr kumimoji="0" lang="en-US" sz="409"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 </a:t>
              </a:r>
              <a:r>
                <a:rPr kumimoji="0" lang="en-US" sz="682" b="1" i="0" u="none" strike="noStrike" kern="1200" cap="none" spc="0" normalizeH="0" baseline="0" noProof="0" dirty="0">
                  <a:ln>
                    <a:noFill/>
                  </a:ln>
                  <a:solidFill>
                    <a:prstClr val="black"/>
                  </a:solidFill>
                  <a:effectLst/>
                  <a:uLnTx/>
                  <a:uFillTx/>
                  <a:latin typeface="Segoe UI Semibold" panose="020B0702040204020203" pitchFamily="34" charset="0"/>
                  <a:ea typeface="Calibri" panose="020F0502020204030204" pitchFamily="34" charset="0"/>
                  <a:cs typeface="Segoe UI Semibold" panose="020B0702040204020203" pitchFamily="34" charset="0"/>
                </a:rPr>
                <a:t> </a:t>
              </a:r>
              <a:endParaRPr kumimoji="0" lang="en-US" sz="682" b="0" i="0" u="none" strike="noStrike" kern="1200" cap="none" spc="0" normalizeH="0" baseline="0" noProof="0" dirty="0">
                <a:ln>
                  <a:noFill/>
                </a:ln>
                <a:solidFill>
                  <a:prstClr val="black"/>
                </a:solidFill>
                <a:effectLst/>
                <a:uLnTx/>
                <a:uFillTx/>
                <a:latin typeface="Segoe UI Semibold" panose="020B0702040204020203" pitchFamily="34" charset="0"/>
                <a:ea typeface="+mj-ea"/>
                <a:cs typeface="Segoe UI Semibold" panose="020B0702040204020203" pitchFamily="34" charset="0"/>
              </a:endParaRPr>
            </a:p>
          </p:txBody>
        </p:sp>
        <p:sp>
          <p:nvSpPr>
            <p:cNvPr id="148" name="Telemarketer_E7B9" title="Icon of a person wearing a headset">
              <a:extLst>
                <a:ext uri="{FF2B5EF4-FFF2-40B4-BE49-F238E27FC236}">
                  <a16:creationId xmlns:a16="http://schemas.microsoft.com/office/drawing/2014/main" id="{423AA37D-1285-463D-A4C2-E8C187D44B8A}"/>
                </a:ext>
              </a:extLst>
            </p:cNvPr>
            <p:cNvSpPr>
              <a:spLocks noChangeAspect="1" noEditPoints="1"/>
            </p:cNvSpPr>
            <p:nvPr/>
          </p:nvSpPr>
          <p:spPr bwMode="auto">
            <a:xfrm>
              <a:off x="541364" y="3172310"/>
              <a:ext cx="243261" cy="290120"/>
            </a:xfrm>
            <a:custGeom>
              <a:avLst/>
              <a:gdLst>
                <a:gd name="T0" fmla="*/ 0 w 3250"/>
                <a:gd name="T1" fmla="*/ 3875 h 3875"/>
                <a:gd name="T2" fmla="*/ 1625 w 3250"/>
                <a:gd name="T3" fmla="*/ 2250 h 3875"/>
                <a:gd name="T4" fmla="*/ 3250 w 3250"/>
                <a:gd name="T5" fmla="*/ 3875 h 3875"/>
                <a:gd name="T6" fmla="*/ 750 w 3250"/>
                <a:gd name="T7" fmla="*/ 1750 h 3875"/>
                <a:gd name="T8" fmla="*/ 750 w 3250"/>
                <a:gd name="T9" fmla="*/ 750 h 3875"/>
                <a:gd name="T10" fmla="*/ 500 w 3250"/>
                <a:gd name="T11" fmla="*/ 500 h 3875"/>
                <a:gd name="T12" fmla="*/ 250 w 3250"/>
                <a:gd name="T13" fmla="*/ 750 h 3875"/>
                <a:gd name="T14" fmla="*/ 250 w 3250"/>
                <a:gd name="T15" fmla="*/ 1500 h 3875"/>
                <a:gd name="T16" fmla="*/ 500 w 3250"/>
                <a:gd name="T17" fmla="*/ 1750 h 3875"/>
                <a:gd name="T18" fmla="*/ 1500 w 3250"/>
                <a:gd name="T19" fmla="*/ 1750 h 3875"/>
                <a:gd name="T20" fmla="*/ 690 w 3250"/>
                <a:gd name="T21" fmla="*/ 1751 h 3875"/>
                <a:gd name="T22" fmla="*/ 1625 w 3250"/>
                <a:gd name="T23" fmla="*/ 2250 h 3875"/>
                <a:gd name="T24" fmla="*/ 2750 w 3250"/>
                <a:gd name="T25" fmla="*/ 1125 h 3875"/>
                <a:gd name="T26" fmla="*/ 1625 w 3250"/>
                <a:gd name="T27" fmla="*/ 0 h 3875"/>
                <a:gd name="T28" fmla="*/ 689 w 3250"/>
                <a:gd name="T29" fmla="*/ 500 h 38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50" h="3875">
                  <a:moveTo>
                    <a:pt x="0" y="3875"/>
                  </a:moveTo>
                  <a:cubicBezTo>
                    <a:pt x="0" y="2978"/>
                    <a:pt x="728" y="2250"/>
                    <a:pt x="1625" y="2250"/>
                  </a:cubicBezTo>
                  <a:cubicBezTo>
                    <a:pt x="2522" y="2250"/>
                    <a:pt x="3250" y="2978"/>
                    <a:pt x="3250" y="3875"/>
                  </a:cubicBezTo>
                  <a:moveTo>
                    <a:pt x="750" y="1750"/>
                  </a:moveTo>
                  <a:cubicBezTo>
                    <a:pt x="750" y="750"/>
                    <a:pt x="750" y="750"/>
                    <a:pt x="750" y="750"/>
                  </a:cubicBezTo>
                  <a:cubicBezTo>
                    <a:pt x="750" y="612"/>
                    <a:pt x="638" y="500"/>
                    <a:pt x="500" y="500"/>
                  </a:cubicBezTo>
                  <a:cubicBezTo>
                    <a:pt x="362" y="500"/>
                    <a:pt x="250" y="612"/>
                    <a:pt x="250" y="750"/>
                  </a:cubicBezTo>
                  <a:cubicBezTo>
                    <a:pt x="250" y="1500"/>
                    <a:pt x="250" y="1500"/>
                    <a:pt x="250" y="1500"/>
                  </a:cubicBezTo>
                  <a:cubicBezTo>
                    <a:pt x="250" y="1638"/>
                    <a:pt x="362" y="1750"/>
                    <a:pt x="500" y="1750"/>
                  </a:cubicBezTo>
                  <a:cubicBezTo>
                    <a:pt x="1500" y="1750"/>
                    <a:pt x="1500" y="1750"/>
                    <a:pt x="1500" y="1750"/>
                  </a:cubicBezTo>
                  <a:moveTo>
                    <a:pt x="690" y="1751"/>
                  </a:moveTo>
                  <a:cubicBezTo>
                    <a:pt x="892" y="2052"/>
                    <a:pt x="1235" y="2250"/>
                    <a:pt x="1625" y="2250"/>
                  </a:cubicBezTo>
                  <a:cubicBezTo>
                    <a:pt x="2246" y="2250"/>
                    <a:pt x="2750" y="1746"/>
                    <a:pt x="2750" y="1125"/>
                  </a:cubicBezTo>
                  <a:cubicBezTo>
                    <a:pt x="2750" y="504"/>
                    <a:pt x="2246" y="0"/>
                    <a:pt x="1625" y="0"/>
                  </a:cubicBezTo>
                  <a:cubicBezTo>
                    <a:pt x="1235" y="0"/>
                    <a:pt x="891" y="199"/>
                    <a:pt x="689" y="500"/>
                  </a:cubicBezTo>
                </a:path>
              </a:pathLst>
            </a:custGeom>
            <a:noFill/>
            <a:ln w="22225" cap="sq">
              <a:solidFill>
                <a:srgbClr val="00BCF2"/>
              </a:solidFill>
              <a:prstDash val="solid"/>
              <a:miter lim="800000"/>
              <a:headEnd/>
              <a:tailEnd/>
            </a:ln>
            <a:extLst/>
          </p:spPr>
          <p:txBody>
            <a:bodyPr vert="horz" wrap="square" lIns="108395" tIns="54198" rIns="108395" bIns="54198" numCol="1" anchor="t" anchorCtr="0" compatLnSpc="1">
              <a:prstTxWarp prst="textNoShape">
                <a:avLst/>
              </a:prstTxWarp>
            </a:bodyPr>
            <a:lstStyle/>
            <a:p>
              <a:pPr marL="0" marR="0" lvl="0" indent="0" algn="l" defTabSz="837901" rtl="0" eaLnBrk="1" fontAlgn="auto" latinLnBrk="0" hangingPunct="1">
                <a:lnSpc>
                  <a:spcPct val="100000"/>
                </a:lnSpc>
                <a:spcBef>
                  <a:spcPts val="0"/>
                </a:spcBef>
                <a:spcAft>
                  <a:spcPts val="0"/>
                </a:spcAft>
                <a:buClrTx/>
                <a:buSzTx/>
                <a:buFontTx/>
                <a:buNone/>
                <a:tabLst/>
                <a:defRPr/>
              </a:pPr>
              <a:endParaRPr kumimoji="0" lang="en-US" sz="682"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43" name="Rectangle 142">
            <a:extLst>
              <a:ext uri="{FF2B5EF4-FFF2-40B4-BE49-F238E27FC236}">
                <a16:creationId xmlns:a16="http://schemas.microsoft.com/office/drawing/2014/main" id="{FAB6CDC6-DFEC-40C3-B7BA-C7514BB15905}"/>
              </a:ext>
            </a:extLst>
          </p:cNvPr>
          <p:cNvSpPr/>
          <p:nvPr/>
        </p:nvSpPr>
        <p:spPr>
          <a:xfrm>
            <a:off x="527394" y="5016653"/>
            <a:ext cx="3315714" cy="784830"/>
          </a:xfrm>
          <a:prstGeom prst="rect">
            <a:avLst/>
          </a:prstGeom>
          <a:noFill/>
        </p:spPr>
        <p:txBody>
          <a:bodyPr wrap="square" anchor="t">
            <a:spAutoFit/>
          </a:bodyPr>
          <a:lstStyle/>
          <a:p>
            <a:pPr marL="0" marR="0" lvl="0" indent="0" algn="l" defTabSz="837901" rtl="0" eaLnBrk="1" fontAlgn="auto" latinLnBrk="0" hangingPunct="1">
              <a:lnSpc>
                <a:spcPct val="15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Learn</a:t>
            </a:r>
          </a:p>
          <a:p>
            <a:pPr marL="151530" marR="0" lvl="0" indent="-151530" algn="l" defTabSz="837901" rtl="0" eaLnBrk="1" fontAlgn="auto" latinLnBrk="0" hangingPunct="1">
              <a:lnSpc>
                <a:spcPct val="100000"/>
              </a:lnSpc>
              <a:spcBef>
                <a:spcPts val="0"/>
              </a:spcBef>
              <a:spcAft>
                <a:spcPts val="0"/>
              </a:spcAft>
              <a:buClrTx/>
              <a:buSzTx/>
              <a:buFont typeface="+mj-lt"/>
              <a:buAutoNum type="arabicPeriod"/>
              <a:tabLst/>
              <a:defRPr/>
            </a:pPr>
            <a:r>
              <a:rPr kumimoji="0" lang="en-US" sz="9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Read “Getting Started with Assessments” (</a:t>
            </a:r>
            <a:r>
              <a:rPr kumimoji="0" lang="en-US" sz="900" b="0" i="0" u="sng"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hlinkClick r:id="rId3"/>
              </a:rPr>
              <a:t>https://aka.ms/sh-rc-gsa</a:t>
            </a:r>
            <a:r>
              <a:rPr kumimoji="0" lang="en-US" sz="9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 </a:t>
            </a:r>
          </a:p>
          <a:p>
            <a:pPr marL="151530" marR="0" lvl="0" indent="-151530" algn="l" defTabSz="837901" rtl="0" eaLnBrk="1" fontAlgn="auto" latinLnBrk="0" hangingPunct="1">
              <a:lnSpc>
                <a:spcPct val="100000"/>
              </a:lnSpc>
              <a:spcBef>
                <a:spcPts val="0"/>
              </a:spcBef>
              <a:spcAft>
                <a:spcPts val="0"/>
              </a:spcAft>
              <a:buClrTx/>
              <a:buSzTx/>
              <a:buFont typeface="+mj-lt"/>
              <a:buAutoNum type="arabicPeriod"/>
              <a:tabLst/>
              <a:defRPr/>
            </a:pPr>
            <a:r>
              <a:rPr kumimoji="0" lang="en-US" sz="9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Explore the other supporting videos under Resources</a:t>
            </a:r>
          </a:p>
        </p:txBody>
      </p:sp>
      <p:sp>
        <p:nvSpPr>
          <p:cNvPr id="144" name="Rectangle 143">
            <a:extLst>
              <a:ext uri="{FF2B5EF4-FFF2-40B4-BE49-F238E27FC236}">
                <a16:creationId xmlns:a16="http://schemas.microsoft.com/office/drawing/2014/main" id="{9ABF0A40-AAF7-4F3C-8859-DA4B8C382311}"/>
              </a:ext>
            </a:extLst>
          </p:cNvPr>
          <p:cNvSpPr/>
          <p:nvPr/>
        </p:nvSpPr>
        <p:spPr>
          <a:xfrm>
            <a:off x="8308591" y="5104928"/>
            <a:ext cx="3551080" cy="1206677"/>
          </a:xfrm>
          <a:prstGeom prst="rect">
            <a:avLst/>
          </a:prstGeom>
          <a:noFill/>
        </p:spPr>
        <p:txBody>
          <a:bodyPr wrap="square" anchor="t">
            <a:spAutoFit/>
          </a:bodyPr>
          <a:lstStyle/>
          <a:p>
            <a:pPr marL="0" marR="0" lvl="0" indent="0" algn="l" defTabSz="837901" rtl="0" eaLnBrk="1" fontAlgn="auto" latinLnBrk="0" hangingPunct="1">
              <a:lnSpc>
                <a:spcPct val="107000"/>
              </a:lnSpc>
              <a:spcBef>
                <a:spcPts val="0"/>
              </a:spcBef>
              <a:spcAft>
                <a:spcPts val="30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Configure On-Demand Assessments</a:t>
            </a:r>
          </a:p>
          <a:p>
            <a:pPr marL="153262" marR="0" lvl="0" indent="-153262" algn="l" defTabSz="837901" rtl="0" eaLnBrk="1" fontAlgn="auto" latinLnBrk="0" hangingPunct="1">
              <a:lnSpc>
                <a:spcPct val="107000"/>
              </a:lnSpc>
              <a:spcBef>
                <a:spcPts val="0"/>
              </a:spcBef>
              <a:spcAft>
                <a:spcPts val="0"/>
              </a:spcAft>
              <a:buClrTx/>
              <a:buSzTx/>
              <a:buFont typeface="+mj-lt"/>
              <a:buAutoNum type="arabicPeriod"/>
              <a:tabLst/>
              <a:defRPr/>
            </a:pPr>
            <a:r>
              <a:rPr kumimoji="0" lang="en-US" sz="9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In the Services Hub, click the Health </a:t>
            </a:r>
            <a:br>
              <a:rPr kumimoji="0" lang="en-US" sz="9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br>
            <a:r>
              <a:rPr kumimoji="0" lang="en-US" sz="9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Menu, then select Assessments</a:t>
            </a:r>
          </a:p>
          <a:p>
            <a:pPr marL="153262" marR="0" lvl="0" indent="-153262" algn="l" defTabSz="837901" rtl="0" eaLnBrk="1" fontAlgn="auto" latinLnBrk="0" hangingPunct="1">
              <a:lnSpc>
                <a:spcPct val="107000"/>
              </a:lnSpc>
              <a:spcBef>
                <a:spcPts val="0"/>
              </a:spcBef>
              <a:spcAft>
                <a:spcPts val="0"/>
              </a:spcAft>
              <a:buClrTx/>
              <a:buSzTx/>
              <a:buFont typeface="+mj-lt"/>
              <a:buAutoNum type="arabicPeriod"/>
              <a:tabLst/>
              <a:defRPr/>
            </a:pPr>
            <a:r>
              <a:rPr kumimoji="0" lang="en-US" sz="9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Select the Assessment you wish to add/configure and click the video link for an onboarding tutorial</a:t>
            </a:r>
          </a:p>
          <a:p>
            <a:pPr marL="153262" marR="0" lvl="0" indent="-153262" algn="l" defTabSz="837901" rtl="0" eaLnBrk="1" fontAlgn="auto" latinLnBrk="0" hangingPunct="1">
              <a:lnSpc>
                <a:spcPct val="107000"/>
              </a:lnSpc>
              <a:spcBef>
                <a:spcPts val="0"/>
              </a:spcBef>
              <a:spcAft>
                <a:spcPts val="0"/>
              </a:spcAft>
              <a:buClrTx/>
              <a:buSzTx/>
              <a:buFont typeface="+mj-lt"/>
              <a:buAutoNum type="arabicPeriod"/>
              <a:tabLst/>
              <a:defRPr/>
            </a:pPr>
            <a:r>
              <a:rPr kumimoji="0" lang="en-US" sz="9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Follow the steps outlined on the assessment configuration page and supporting documents</a:t>
            </a:r>
          </a:p>
        </p:txBody>
      </p:sp>
      <p:sp>
        <p:nvSpPr>
          <p:cNvPr id="145" name="Rectangle 144">
            <a:extLst>
              <a:ext uri="{FF2B5EF4-FFF2-40B4-BE49-F238E27FC236}">
                <a16:creationId xmlns:a16="http://schemas.microsoft.com/office/drawing/2014/main" id="{5E8F3BC8-CEA5-4195-9FE0-9F53C02236EC}"/>
              </a:ext>
            </a:extLst>
          </p:cNvPr>
          <p:cNvSpPr/>
          <p:nvPr/>
        </p:nvSpPr>
        <p:spPr>
          <a:xfrm>
            <a:off x="4276825" y="5104928"/>
            <a:ext cx="4031766" cy="743922"/>
          </a:xfrm>
          <a:prstGeom prst="rect">
            <a:avLst/>
          </a:prstGeom>
          <a:noFill/>
        </p:spPr>
        <p:txBody>
          <a:bodyPr wrap="square" anchor="t">
            <a:spAutoFit/>
          </a:bodyPr>
          <a:lstStyle/>
          <a:p>
            <a:pPr marL="0" marR="0" lvl="0" indent="0" algn="l" defTabSz="837901" rtl="0" eaLnBrk="1" fontAlgn="auto" latinLnBrk="0" hangingPunct="1">
              <a:lnSpc>
                <a:spcPct val="107000"/>
              </a:lnSpc>
              <a:spcBef>
                <a:spcPts val="0"/>
              </a:spcBef>
              <a:spcAft>
                <a:spcPts val="30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Give Users Access to On-Demand Assessments</a:t>
            </a:r>
          </a:p>
          <a:p>
            <a:pPr marL="151530" marR="0" lvl="0" indent="-151530" algn="l" defTabSz="837901" rtl="0" eaLnBrk="1" fontAlgn="auto" latinLnBrk="0" hangingPunct="1">
              <a:lnSpc>
                <a:spcPct val="100000"/>
              </a:lnSpc>
              <a:spcBef>
                <a:spcPts val="0"/>
              </a:spcBef>
              <a:spcAft>
                <a:spcPts val="0"/>
              </a:spcAft>
              <a:buClrTx/>
              <a:buSzTx/>
              <a:buFont typeface="+mj-lt"/>
              <a:buAutoNum type="arabicPeriod"/>
              <a:tabLst/>
              <a:defRPr/>
            </a:pPr>
            <a:r>
              <a:rPr kumimoji="0" lang="en-US" sz="9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Review this page to learn more about giving users access to On-Demand Assessments </a:t>
            </a:r>
            <a:r>
              <a:rPr kumimoji="0" lang="en-US" sz="9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hlinkClick r:id="rId4"/>
              </a:rPr>
              <a:t>https://aka.ms/sh-rc-aas</a:t>
            </a:r>
            <a:endParaRPr kumimoji="0" lang="en-US" sz="9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endParaRPr>
          </a:p>
          <a:p>
            <a:pPr marR="0" lvl="0" algn="l" defTabSz="837901" rtl="0" eaLnBrk="1" fontAlgn="auto" latinLnBrk="0" hangingPunct="1">
              <a:lnSpc>
                <a:spcPct val="100000"/>
              </a:lnSpc>
              <a:spcBef>
                <a:spcPts val="0"/>
              </a:spcBef>
              <a:spcAft>
                <a:spcPts val="0"/>
              </a:spcAft>
              <a:buClrTx/>
              <a:buSzTx/>
              <a:tabLst/>
              <a:defRPr/>
            </a:pPr>
            <a:endParaRPr kumimoji="0" lang="en-US" sz="9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endParaRPr>
          </a:p>
        </p:txBody>
      </p:sp>
      <p:grpSp>
        <p:nvGrpSpPr>
          <p:cNvPr id="4" name="Group 3">
            <a:extLst>
              <a:ext uri="{FF2B5EF4-FFF2-40B4-BE49-F238E27FC236}">
                <a16:creationId xmlns:a16="http://schemas.microsoft.com/office/drawing/2014/main" id="{BFA809C8-4516-4E59-8F3E-D3731744CA53}"/>
              </a:ext>
            </a:extLst>
          </p:cNvPr>
          <p:cNvGrpSpPr/>
          <p:nvPr/>
        </p:nvGrpSpPr>
        <p:grpSpPr>
          <a:xfrm>
            <a:off x="548124" y="4495755"/>
            <a:ext cx="7416637" cy="692662"/>
            <a:chOff x="575522" y="4661180"/>
            <a:chExt cx="7416637" cy="692662"/>
          </a:xfrm>
        </p:grpSpPr>
        <p:sp>
          <p:nvSpPr>
            <p:cNvPr id="149" name="Title 1">
              <a:extLst>
                <a:ext uri="{FF2B5EF4-FFF2-40B4-BE49-F238E27FC236}">
                  <a16:creationId xmlns:a16="http://schemas.microsoft.com/office/drawing/2014/main" id="{383520AE-24A4-4531-A814-8E71AD461537}"/>
                </a:ext>
              </a:extLst>
            </p:cNvPr>
            <p:cNvSpPr txBox="1">
              <a:spLocks/>
            </p:cNvSpPr>
            <p:nvPr/>
          </p:nvSpPr>
          <p:spPr>
            <a:xfrm>
              <a:off x="761348" y="4661180"/>
              <a:ext cx="7230811" cy="692662"/>
            </a:xfrm>
            <a:prstGeom prst="rect">
              <a:avLst/>
            </a:prstGeom>
          </p:spPr>
          <p:txBody>
            <a:bodyPr vert="horz" lIns="124691" tIns="62345" rIns="124691" bIns="62345" rtlCol="0" anchor="ctr">
              <a:noAutofit/>
            </a:bodyPr>
            <a:lstStyle>
              <a:lvl1pPr algn="l" defTabSz="670530" rtl="0" eaLnBrk="1" latinLnBrk="0" hangingPunct="1">
                <a:lnSpc>
                  <a:spcPct val="90000"/>
                </a:lnSpc>
                <a:spcBef>
                  <a:spcPct val="0"/>
                </a:spcBef>
                <a:buNone/>
                <a:defRPr sz="3227" kern="1200">
                  <a:solidFill>
                    <a:schemeClr val="tx1"/>
                  </a:solidFill>
                  <a:latin typeface="+mj-lt"/>
                  <a:ea typeface="+mj-ea"/>
                  <a:cs typeface="+mj-cs"/>
                </a:defRPr>
              </a:lvl1pPr>
            </a:lstStyle>
            <a:p>
              <a:pPr marL="0" marR="0" lvl="0" indent="0" algn="l" defTabSz="914335" rtl="0" eaLnBrk="1" fontAlgn="auto" latinLnBrk="0" hangingPunct="1">
                <a:lnSpc>
                  <a:spcPct val="90000"/>
                </a:lnSpc>
                <a:spcBef>
                  <a:spcPct val="0"/>
                </a:spcBef>
                <a:spcAft>
                  <a:spcPts val="0"/>
                </a:spcAft>
                <a:buClrTx/>
                <a:buSzTx/>
                <a:buFontTx/>
                <a:buNone/>
                <a:tabLst/>
                <a:defRPr/>
              </a:pPr>
              <a:r>
                <a:rPr kumimoji="0" lang="en-US" sz="1500" b="0" i="0" u="none" strike="noStrike" kern="1200" cap="none" spc="0" normalizeH="0" baseline="0" noProof="0" dirty="0">
                  <a:ln>
                    <a:noFill/>
                  </a:ln>
                  <a:solidFill>
                    <a:prstClr val="black"/>
                  </a:solidFill>
                  <a:effectLst/>
                  <a:uLnTx/>
                  <a:uFillTx/>
                  <a:latin typeface="Segoe UI Light" panose="020B0502040204020203" pitchFamily="34" charset="0"/>
                  <a:ea typeface="+mj-ea"/>
                  <a:cs typeface="Segoe UI Light" panose="020B0502040204020203" pitchFamily="34" charset="0"/>
                </a:rPr>
                <a:t>Azure Owner/Contributor</a:t>
              </a:r>
              <a:br>
                <a:rPr kumimoji="0" lang="en-US" sz="1500" b="0" i="0" u="none" strike="noStrike" kern="1200" cap="none" spc="0" normalizeH="0" baseline="0" noProof="0" dirty="0">
                  <a:ln>
                    <a:noFill/>
                  </a:ln>
                  <a:solidFill>
                    <a:prstClr val="black"/>
                  </a:solidFill>
                  <a:effectLst/>
                  <a:uLnTx/>
                  <a:uFillTx/>
                  <a:latin typeface="Segoe UI Light" panose="020B0502040204020203" pitchFamily="34" charset="0"/>
                  <a:ea typeface="+mj-ea"/>
                  <a:cs typeface="Segoe UI Light" panose="020B0502040204020203" pitchFamily="34" charset="0"/>
                </a:rPr>
              </a:br>
              <a:r>
                <a:rPr kumimoji="0" lang="en-US" sz="818" b="0" i="0" u="none" strike="noStrike" kern="1200" cap="none" spc="0" normalizeH="0" baseline="0" noProof="0" dirty="0">
                  <a:ln>
                    <a:noFill/>
                  </a:ln>
                  <a:solidFill>
                    <a:prstClr val="black"/>
                  </a:solidFill>
                  <a:effectLst/>
                  <a:uLnTx/>
                  <a:uFillTx/>
                  <a:latin typeface="Segoe UI" panose="020B0502040204020203" pitchFamily="34" charset="0"/>
                  <a:ea typeface="Calibri" panose="020F0502020204030204" pitchFamily="34" charset="0"/>
                  <a:cs typeface="Segoe UI" panose="020B0502040204020203" pitchFamily="34" charset="0"/>
                </a:rPr>
                <a:t>Manages the configuration and permissions of On-Demand Assessments from the Services Hub to the Microsoft Azure Log Analytics workspace. </a:t>
              </a:r>
              <a:r>
                <a:rPr kumimoji="0" lang="en-US" sz="818" b="1" i="0" u="none" strike="noStrike" kern="1200" cap="none" spc="0" normalizeH="0" baseline="0" noProof="0" dirty="0">
                  <a:ln>
                    <a:noFill/>
                  </a:ln>
                  <a:solidFill>
                    <a:prstClr val="black"/>
                  </a:solidFill>
                  <a:effectLst/>
                  <a:uLnTx/>
                  <a:uFillTx/>
                  <a:latin typeface="Segoe UI Semibold" panose="020B0702040204020203" pitchFamily="34" charset="0"/>
                  <a:ea typeface="Calibri" panose="020F0502020204030204" pitchFamily="34" charset="0"/>
                  <a:cs typeface="Segoe UI Semibold" panose="020B0702040204020203" pitchFamily="34" charset="0"/>
                </a:rPr>
                <a:t> </a:t>
              </a:r>
              <a:endParaRPr kumimoji="0" lang="en-US" sz="818" b="0" i="0" u="none" strike="noStrike" kern="1200" cap="none" spc="0" normalizeH="0" baseline="0" noProof="0" dirty="0">
                <a:ln>
                  <a:noFill/>
                </a:ln>
                <a:solidFill>
                  <a:prstClr val="black"/>
                </a:solidFill>
                <a:effectLst/>
                <a:uLnTx/>
                <a:uFillTx/>
                <a:latin typeface="Segoe UI Semibold" panose="020B0702040204020203" pitchFamily="34" charset="0"/>
                <a:ea typeface="+mj-ea"/>
                <a:cs typeface="Segoe UI Semibold" panose="020B0702040204020203" pitchFamily="34" charset="0"/>
              </a:endParaRPr>
            </a:p>
          </p:txBody>
        </p:sp>
        <p:sp>
          <p:nvSpPr>
            <p:cNvPr id="150" name="people_4" title="Icon of a person">
              <a:extLst>
                <a:ext uri="{FF2B5EF4-FFF2-40B4-BE49-F238E27FC236}">
                  <a16:creationId xmlns:a16="http://schemas.microsoft.com/office/drawing/2014/main" id="{0F830B44-6D24-4E7C-AB0D-0D629E5DA577}"/>
                </a:ext>
              </a:extLst>
            </p:cNvPr>
            <p:cNvSpPr>
              <a:spLocks noChangeAspect="1" noEditPoints="1"/>
            </p:cNvSpPr>
            <p:nvPr/>
          </p:nvSpPr>
          <p:spPr bwMode="auto">
            <a:xfrm>
              <a:off x="575522" y="4854082"/>
              <a:ext cx="223066" cy="249382"/>
            </a:xfrm>
            <a:custGeom>
              <a:avLst/>
              <a:gdLst>
                <a:gd name="T0" fmla="*/ 48 w 246"/>
                <a:gd name="T1" fmla="*/ 76 h 275"/>
                <a:gd name="T2" fmla="*/ 124 w 246"/>
                <a:gd name="T3" fmla="*/ 0 h 275"/>
                <a:gd name="T4" fmla="*/ 201 w 246"/>
                <a:gd name="T5" fmla="*/ 76 h 275"/>
                <a:gd name="T6" fmla="*/ 124 w 246"/>
                <a:gd name="T7" fmla="*/ 152 h 275"/>
                <a:gd name="T8" fmla="*/ 48 w 246"/>
                <a:gd name="T9" fmla="*/ 76 h 275"/>
                <a:gd name="T10" fmla="*/ 246 w 246"/>
                <a:gd name="T11" fmla="*/ 275 h 275"/>
                <a:gd name="T12" fmla="*/ 123 w 246"/>
                <a:gd name="T13" fmla="*/ 152 h 275"/>
                <a:gd name="T14" fmla="*/ 0 w 246"/>
                <a:gd name="T15" fmla="*/ 275 h 2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275">
                  <a:moveTo>
                    <a:pt x="48" y="76"/>
                  </a:moveTo>
                  <a:cubicBezTo>
                    <a:pt x="48" y="34"/>
                    <a:pt x="82" y="0"/>
                    <a:pt x="124" y="0"/>
                  </a:cubicBezTo>
                  <a:cubicBezTo>
                    <a:pt x="166" y="0"/>
                    <a:pt x="201" y="34"/>
                    <a:pt x="201" y="76"/>
                  </a:cubicBezTo>
                  <a:cubicBezTo>
                    <a:pt x="201" y="118"/>
                    <a:pt x="166" y="152"/>
                    <a:pt x="124" y="152"/>
                  </a:cubicBezTo>
                  <a:cubicBezTo>
                    <a:pt x="82" y="152"/>
                    <a:pt x="48" y="118"/>
                    <a:pt x="48" y="76"/>
                  </a:cubicBezTo>
                  <a:close/>
                  <a:moveTo>
                    <a:pt x="246" y="275"/>
                  </a:moveTo>
                  <a:cubicBezTo>
                    <a:pt x="246" y="207"/>
                    <a:pt x="191" y="152"/>
                    <a:pt x="123" y="152"/>
                  </a:cubicBezTo>
                  <a:cubicBezTo>
                    <a:pt x="55" y="152"/>
                    <a:pt x="0" y="207"/>
                    <a:pt x="0" y="275"/>
                  </a:cubicBezTo>
                </a:path>
              </a:pathLst>
            </a:custGeom>
            <a:noFill/>
            <a:ln w="22225" cap="sq">
              <a:solidFill>
                <a:srgbClr val="BAD80A"/>
              </a:solidFill>
              <a:prstDash val="solid"/>
              <a:miter lim="800000"/>
              <a:headEnd/>
              <a:tailEnd/>
            </a:ln>
            <a:extLst/>
          </p:spPr>
          <p:txBody>
            <a:bodyPr vert="horz" wrap="square" lIns="79490" tIns="39745" rIns="79490" bIns="39745" numCol="1" anchor="t" anchorCtr="0" compatLnSpc="1">
              <a:prstTxWarp prst="textNoShape">
                <a:avLst/>
              </a:prstTxWarp>
            </a:bodyPr>
            <a:lstStyle/>
            <a:p>
              <a:pPr marL="0" marR="0" lvl="0" indent="0" algn="l" defTabSz="837901" rtl="0" eaLnBrk="1" fontAlgn="auto" latinLnBrk="0" hangingPunct="1">
                <a:lnSpc>
                  <a:spcPct val="100000"/>
                </a:lnSpc>
                <a:spcBef>
                  <a:spcPts val="0"/>
                </a:spcBef>
                <a:spcAft>
                  <a:spcPts val="0"/>
                </a:spcAft>
                <a:buClrTx/>
                <a:buSzTx/>
                <a:buFontTx/>
                <a:buNone/>
                <a:tabLst/>
                <a:defRPr/>
              </a:pPr>
              <a:endParaRPr kumimoji="0" lang="en-US" sz="1051"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73" name="Rectangle 72">
            <a:extLst>
              <a:ext uri="{FF2B5EF4-FFF2-40B4-BE49-F238E27FC236}">
                <a16:creationId xmlns:a16="http://schemas.microsoft.com/office/drawing/2014/main" id="{02BDBF82-29E0-455F-967F-E5716A37957C}"/>
              </a:ext>
            </a:extLst>
          </p:cNvPr>
          <p:cNvSpPr/>
          <p:nvPr/>
        </p:nvSpPr>
        <p:spPr>
          <a:xfrm>
            <a:off x="548124" y="972472"/>
            <a:ext cx="3451449" cy="1436419"/>
          </a:xfrm>
          <a:prstGeom prst="rect">
            <a:avLst/>
          </a:prstGeom>
          <a:noFill/>
        </p:spPr>
        <p:txBody>
          <a:bodyPr wrap="square" anchor="t">
            <a:spAutoFit/>
          </a:bodyPr>
          <a:lstStyle/>
          <a:p>
            <a:pPr marL="0" marR="0" lvl="0" indent="0" algn="l" defTabSz="837901" rtl="0" eaLnBrk="1" fontAlgn="auto" latinLnBrk="0" hangingPunct="1">
              <a:lnSpc>
                <a:spcPct val="107000"/>
              </a:lnSpc>
              <a:spcBef>
                <a:spcPts val="0"/>
              </a:spcBef>
              <a:spcAft>
                <a:spcPts val="30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Segoe UI" panose="020B0502040204020203" pitchFamily="34" charset="0"/>
                <a:ea typeface="Calibri" panose="020F0502020204030204" pitchFamily="34" charset="0"/>
                <a:cs typeface="Segoe UI" panose="020B0502040204020203" pitchFamily="34" charset="0"/>
              </a:rPr>
              <a:t>Add a User </a:t>
            </a:r>
            <a:r>
              <a:rPr kumimoji="0" lang="en-US" sz="818" b="1" i="0" u="none" strike="noStrike" kern="1200" cap="none" spc="0" normalizeH="0" baseline="0" noProof="0" dirty="0">
                <a:ln>
                  <a:noFill/>
                </a:ln>
                <a:solidFill>
                  <a:prstClr val="white"/>
                </a:solidFill>
                <a:effectLst/>
                <a:uLnTx/>
                <a:uFillTx/>
                <a:latin typeface="Leelawadee UI Semilight" panose="020B0402040204020203" pitchFamily="34" charset="-34"/>
                <a:ea typeface="+mn-ea"/>
                <a:cs typeface="Leelawadee UI Semilight" panose="020B0402040204020203" pitchFamily="34" charset="-34"/>
              </a:rPr>
              <a:t> </a:t>
            </a:r>
          </a:p>
          <a:p>
            <a:pPr marL="153262" marR="0" lvl="0" indent="-153262" algn="l" defTabSz="837901" rtl="0" eaLnBrk="1" fontAlgn="auto" latinLnBrk="0" hangingPunct="1">
              <a:lnSpc>
                <a:spcPct val="100000"/>
              </a:lnSpc>
              <a:spcBef>
                <a:spcPts val="0"/>
              </a:spcBef>
              <a:spcAft>
                <a:spcPts val="0"/>
              </a:spcAft>
              <a:buClrTx/>
              <a:buSzTx/>
              <a:buFont typeface="+mj-lt"/>
              <a:buAutoNum type="arabicPeriod"/>
              <a:tabLst/>
              <a:defRPr/>
            </a:pPr>
            <a:r>
              <a:rPr kumimoji="0" lang="en-US" sz="900"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rPr>
              <a:t>Initially only the Services Admin or Technical Account Manager can add a user in the Services Hub</a:t>
            </a:r>
          </a:p>
          <a:p>
            <a:pPr marL="153262" marR="0" lvl="0" indent="-153262" algn="l" defTabSz="837901" rtl="0" eaLnBrk="1" fontAlgn="auto" latinLnBrk="0" hangingPunct="1">
              <a:lnSpc>
                <a:spcPct val="100000"/>
              </a:lnSpc>
              <a:spcBef>
                <a:spcPts val="0"/>
              </a:spcBef>
              <a:spcAft>
                <a:spcPts val="0"/>
              </a:spcAft>
              <a:buClrTx/>
              <a:buSzTx/>
              <a:buFont typeface="+mj-lt"/>
              <a:buAutoNum type="arabicPeriod"/>
              <a:tabLst/>
              <a:defRPr/>
            </a:pPr>
            <a:r>
              <a:rPr kumimoji="0" lang="en-US" sz="900"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rPr>
              <a:t>After invited, any user can invite another user in the Services Hub</a:t>
            </a:r>
          </a:p>
          <a:p>
            <a:pPr marL="153262" marR="0" lvl="0" indent="-153262" algn="l" defTabSz="837901" rtl="0" eaLnBrk="1" fontAlgn="auto" latinLnBrk="0" hangingPunct="1">
              <a:lnSpc>
                <a:spcPct val="100000"/>
              </a:lnSpc>
              <a:spcBef>
                <a:spcPts val="0"/>
              </a:spcBef>
              <a:spcAft>
                <a:spcPts val="0"/>
              </a:spcAft>
              <a:buClrTx/>
              <a:buSzTx/>
              <a:buFont typeface="+mj-lt"/>
              <a:buAutoNum type="arabicPeriod"/>
              <a:tabLst/>
              <a:defRPr/>
            </a:pPr>
            <a:r>
              <a:rPr kumimoji="0" lang="en-US" sz="900"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rPr>
              <a:t>Click the Contract Menu and then click Manage Users</a:t>
            </a:r>
          </a:p>
          <a:p>
            <a:pPr marL="153262" marR="0" lvl="0" indent="-153262" algn="l" defTabSz="837901" rtl="0" eaLnBrk="1" fontAlgn="auto" latinLnBrk="0" hangingPunct="1">
              <a:lnSpc>
                <a:spcPct val="100000"/>
              </a:lnSpc>
              <a:spcBef>
                <a:spcPts val="0"/>
              </a:spcBef>
              <a:spcAft>
                <a:spcPts val="0"/>
              </a:spcAft>
              <a:buClrTx/>
              <a:buSzTx/>
              <a:buFont typeface="+mj-lt"/>
              <a:buAutoNum type="arabicPeriod"/>
              <a:tabLst/>
              <a:defRPr/>
            </a:pPr>
            <a:r>
              <a:rPr kumimoji="0" lang="en-US" sz="900"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rPr>
              <a:t>Enter one or more work account emails to invite a user or upload a csv file for bulk invites</a:t>
            </a:r>
          </a:p>
          <a:p>
            <a:pPr marL="153262" marR="0" lvl="0" indent="-153262" algn="l" defTabSz="837901" rtl="0" eaLnBrk="1" fontAlgn="auto" latinLnBrk="0" hangingPunct="1">
              <a:lnSpc>
                <a:spcPct val="100000"/>
              </a:lnSpc>
              <a:spcBef>
                <a:spcPts val="0"/>
              </a:spcBef>
              <a:spcAft>
                <a:spcPts val="0"/>
              </a:spcAft>
              <a:buClrTx/>
              <a:buSzTx/>
              <a:buFont typeface="+mj-lt"/>
              <a:buAutoNum type="arabicPeriod"/>
              <a:tabLst/>
              <a:defRPr/>
            </a:pPr>
            <a:r>
              <a:rPr kumimoji="0" lang="en-US" sz="900"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rPr>
              <a:t>Click Invite</a:t>
            </a:r>
          </a:p>
        </p:txBody>
      </p:sp>
      <p:sp>
        <p:nvSpPr>
          <p:cNvPr id="75" name="Rectangle 74">
            <a:extLst>
              <a:ext uri="{FF2B5EF4-FFF2-40B4-BE49-F238E27FC236}">
                <a16:creationId xmlns:a16="http://schemas.microsoft.com/office/drawing/2014/main" id="{FC106F5E-5911-41AF-B212-3E4F9C831368}"/>
              </a:ext>
            </a:extLst>
          </p:cNvPr>
          <p:cNvSpPr/>
          <p:nvPr/>
        </p:nvSpPr>
        <p:spPr>
          <a:xfrm>
            <a:off x="4598563" y="1036542"/>
            <a:ext cx="3160009" cy="1159420"/>
          </a:xfrm>
          <a:prstGeom prst="rect">
            <a:avLst/>
          </a:prstGeom>
          <a:noFill/>
        </p:spPr>
        <p:txBody>
          <a:bodyPr wrap="square" anchor="t">
            <a:spAutoFit/>
          </a:bodyPr>
          <a:lstStyle/>
          <a:p>
            <a:pPr marL="0" marR="0" lvl="0" indent="0" algn="l" defTabSz="837901" rtl="0" eaLnBrk="1" fontAlgn="auto" latinLnBrk="0" hangingPunct="1">
              <a:lnSpc>
                <a:spcPct val="107000"/>
              </a:lnSpc>
              <a:spcBef>
                <a:spcPts val="0"/>
              </a:spcBef>
              <a:spcAft>
                <a:spcPts val="30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Segoe UI" panose="020B0502040204020203" pitchFamily="34" charset="0"/>
                <a:ea typeface="Calibri" panose="020F0502020204030204" pitchFamily="34" charset="0"/>
                <a:cs typeface="Segoe UI" panose="020B0502040204020203" pitchFamily="34" charset="0"/>
              </a:rPr>
              <a:t>Remove a User </a:t>
            </a:r>
            <a:r>
              <a:rPr kumimoji="0" lang="en-US" sz="1200" b="1" i="0" u="none" strike="noStrike" kern="1200" cap="none" spc="0" normalizeH="0" baseline="0" noProof="0" dirty="0">
                <a:ln>
                  <a:noFill/>
                </a:ln>
                <a:solidFill>
                  <a:prstClr val="white"/>
                </a:solidFill>
                <a:effectLst/>
                <a:uLnTx/>
                <a:uFillTx/>
                <a:latin typeface="Leelawadee UI Semilight" panose="020B0402040204020203" pitchFamily="34" charset="-34"/>
                <a:ea typeface="+mn-ea"/>
                <a:cs typeface="Leelawadee UI Semilight" panose="020B0402040204020203" pitchFamily="34" charset="-34"/>
              </a:rPr>
              <a:t> </a:t>
            </a:r>
          </a:p>
          <a:p>
            <a:pPr marL="153262" indent="-153262" defTabSz="837901">
              <a:buFont typeface="+mj-lt"/>
              <a:buAutoNum type="arabicPeriod"/>
              <a:defRPr/>
            </a:pPr>
            <a:r>
              <a:rPr kumimoji="0" lang="en-US" sz="900"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rPr>
              <a:t>Services/Global/Workspace Admins or a Technical Account Manager/Services Account Coordinator can remove a user in the Services Hub by selecting </a:t>
            </a:r>
            <a:r>
              <a:rPr lang="en-US" sz="900" dirty="0">
                <a:solidFill>
                  <a:prstClr val="white"/>
                </a:solidFill>
                <a:latin typeface="Segoe UI" panose="020B0502040204020203" pitchFamily="34" charset="0"/>
                <a:cs typeface="Segoe UI" panose="020B0502040204020203" pitchFamily="34" charset="0"/>
              </a:rPr>
              <a:t>the Manage Users option under the Contract</a:t>
            </a:r>
            <a:r>
              <a:rPr kumimoji="0" lang="en-US" sz="900"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rPr>
              <a:t> Menu</a:t>
            </a:r>
          </a:p>
          <a:p>
            <a:pPr marL="153262" indent="-153262" defTabSz="837901">
              <a:buFont typeface="+mj-lt"/>
              <a:buAutoNum type="arabicPeriod"/>
              <a:defRPr/>
            </a:pPr>
            <a:r>
              <a:rPr kumimoji="0" lang="en-US" sz="900"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rPr>
              <a:t>From the list of registered users, click the remove link to remove a user’s access to the Services Hub</a:t>
            </a:r>
          </a:p>
        </p:txBody>
      </p:sp>
      <p:sp>
        <p:nvSpPr>
          <p:cNvPr id="135" name="Rectangle 134">
            <a:extLst>
              <a:ext uri="{FF2B5EF4-FFF2-40B4-BE49-F238E27FC236}">
                <a16:creationId xmlns:a16="http://schemas.microsoft.com/office/drawing/2014/main" id="{B0DFEC6D-BE26-416D-988A-1A201AE34A52}"/>
              </a:ext>
            </a:extLst>
          </p:cNvPr>
          <p:cNvSpPr/>
          <p:nvPr/>
        </p:nvSpPr>
        <p:spPr>
          <a:xfrm>
            <a:off x="3148720" y="3112715"/>
            <a:ext cx="2667953" cy="1008289"/>
          </a:xfrm>
          <a:prstGeom prst="rect">
            <a:avLst/>
          </a:prstGeom>
          <a:noFill/>
        </p:spPr>
        <p:txBody>
          <a:bodyPr wrap="square" anchor="t">
            <a:spAutoFit/>
          </a:bodyPr>
          <a:lstStyle/>
          <a:p>
            <a:pPr marL="0" marR="0" lvl="0" indent="0" algn="l" defTabSz="837901" rtl="0" eaLnBrk="1" fontAlgn="auto" latinLnBrk="0" hangingPunct="1">
              <a:lnSpc>
                <a:spcPct val="107000"/>
              </a:lnSpc>
              <a:spcBef>
                <a:spcPts val="0"/>
              </a:spcBef>
              <a:spcAft>
                <a:spcPts val="300"/>
              </a:spcAft>
              <a:buClrTx/>
              <a:buSzTx/>
              <a:buFontTx/>
              <a:buNone/>
              <a:tabLst/>
              <a:defRPr/>
            </a:pPr>
            <a:r>
              <a:rPr kumimoji="0" lang="en-US" sz="1200" b="1" i="0" u="none" strike="noStrike" kern="1200" cap="none" spc="0" normalizeH="0" baseline="0" noProof="0" dirty="0">
                <a:ln>
                  <a:noFill/>
                </a:ln>
                <a:solidFill>
                  <a:srgbClr val="505050"/>
                </a:solidFill>
                <a:effectLst/>
                <a:uLnTx/>
                <a:uFillTx/>
                <a:latin typeface="Segoe UI" panose="020B0502040204020203" pitchFamily="34" charset="0"/>
                <a:ea typeface="Calibri" panose="020F0502020204030204" pitchFamily="34" charset="0"/>
                <a:cs typeface="Segoe UI" panose="020B0502040204020203" pitchFamily="34" charset="0"/>
              </a:rPr>
              <a:t>Find my Support Contacts</a:t>
            </a:r>
            <a:r>
              <a:rPr kumimoji="0" lang="en-US" sz="1200" b="1" i="0" u="none" strike="noStrike" kern="1200" cap="none" spc="0" normalizeH="0" baseline="0" noProof="0" dirty="0">
                <a:ln>
                  <a:noFill/>
                </a:ln>
                <a:solidFill>
                  <a:srgbClr val="505050"/>
                </a:solidFill>
                <a:effectLst/>
                <a:uLnTx/>
                <a:uFillTx/>
                <a:latin typeface="Leelawadee UI Semilight" panose="020B0402040204020203" pitchFamily="34" charset="-34"/>
                <a:ea typeface="+mn-ea"/>
                <a:cs typeface="Leelawadee UI Semilight" panose="020B0402040204020203" pitchFamily="34" charset="-34"/>
              </a:rPr>
              <a:t> </a:t>
            </a:r>
          </a:p>
          <a:p>
            <a:pPr marL="153262" marR="0" lvl="0" indent="-153262" algn="l" defTabSz="837901" rtl="0" eaLnBrk="1" fontAlgn="auto" latinLnBrk="0" hangingPunct="1">
              <a:lnSpc>
                <a:spcPct val="100000"/>
              </a:lnSpc>
              <a:spcBef>
                <a:spcPts val="0"/>
              </a:spcBef>
              <a:spcAft>
                <a:spcPts val="0"/>
              </a:spcAft>
              <a:buClrTx/>
              <a:buSzTx/>
              <a:buFont typeface="+mj-lt"/>
              <a:buAutoNum type="arabicPeriod"/>
              <a:tabLst/>
              <a:defRPr/>
            </a:pPr>
            <a:r>
              <a:rPr kumimoji="0" lang="en-US" sz="900" b="0" i="0" u="none" strike="noStrike" kern="1200" cap="none" spc="0" normalizeH="0" baseline="0" noProof="0" dirty="0">
                <a:ln>
                  <a:noFill/>
                </a:ln>
                <a:solidFill>
                  <a:srgbClr val="505050"/>
                </a:solidFill>
                <a:effectLst/>
                <a:uLnTx/>
                <a:uFillTx/>
                <a:latin typeface="Segoe UI" panose="020B0502040204020203" pitchFamily="34" charset="0"/>
                <a:ea typeface="+mn-ea"/>
                <a:cs typeface="Segoe UI" panose="020B0502040204020203" pitchFamily="34" charset="0"/>
              </a:rPr>
              <a:t>In the Services Hub, click the Contract Menu and click Manage Users</a:t>
            </a:r>
          </a:p>
          <a:p>
            <a:pPr marL="153262" marR="0" lvl="0" indent="-153262" algn="l" defTabSz="837901" rtl="0" eaLnBrk="1" fontAlgn="auto" latinLnBrk="0" hangingPunct="1">
              <a:lnSpc>
                <a:spcPct val="100000"/>
              </a:lnSpc>
              <a:spcBef>
                <a:spcPts val="0"/>
              </a:spcBef>
              <a:spcAft>
                <a:spcPts val="0"/>
              </a:spcAft>
              <a:buClrTx/>
              <a:buSzTx/>
              <a:buFont typeface="+mj-lt"/>
              <a:buAutoNum type="arabicPeriod"/>
              <a:tabLst/>
              <a:defRPr/>
            </a:pPr>
            <a:r>
              <a:rPr kumimoji="0" lang="en-US" sz="900" b="0" i="0" u="none" strike="noStrike" kern="1200" cap="none" spc="0" normalizeH="0" baseline="0" noProof="0" dirty="0">
                <a:ln>
                  <a:noFill/>
                </a:ln>
                <a:solidFill>
                  <a:srgbClr val="505050"/>
                </a:solidFill>
                <a:effectLst/>
                <a:uLnTx/>
                <a:uFillTx/>
                <a:latin typeface="Segoe UI" panose="020B0502040204020203" pitchFamily="34" charset="0"/>
                <a:ea typeface="+mn-ea"/>
                <a:cs typeface="Segoe UI" panose="020B0502040204020203" pitchFamily="34" charset="0"/>
              </a:rPr>
              <a:t>Support Contact status is indicated by the </a:t>
            </a:r>
            <a:r>
              <a:rPr lang="en-US" sz="900" dirty="0">
                <a:solidFill>
                  <a:srgbClr val="505050"/>
                </a:solidFill>
                <a:latin typeface="Segoe UI" panose="020B0502040204020203" pitchFamily="34" charset="0"/>
                <a:cs typeface="Segoe UI" panose="020B0502040204020203" pitchFamily="34" charset="0"/>
              </a:rPr>
              <a:t>On or Off button</a:t>
            </a:r>
            <a:endParaRPr kumimoji="0" lang="en-US" sz="900" b="0" i="0" u="none" strike="noStrike" kern="1200" cap="none" spc="0" normalizeH="0" baseline="0" noProof="0" dirty="0">
              <a:ln>
                <a:noFill/>
              </a:ln>
              <a:solidFill>
                <a:srgbClr val="505050"/>
              </a:solidFill>
              <a:effectLst/>
              <a:uLnTx/>
              <a:uFillTx/>
              <a:latin typeface="Segoe UI" panose="020B0502040204020203" pitchFamily="34" charset="0"/>
              <a:ea typeface="+mn-ea"/>
              <a:cs typeface="Segoe UI" panose="020B0502040204020203" pitchFamily="34" charset="0"/>
            </a:endParaRPr>
          </a:p>
          <a:p>
            <a:pPr marL="153262" marR="0" lvl="0" indent="-153262" algn="l" defTabSz="837901" rtl="0" eaLnBrk="1" fontAlgn="auto" latinLnBrk="0" hangingPunct="1">
              <a:lnSpc>
                <a:spcPct val="100000"/>
              </a:lnSpc>
              <a:spcBef>
                <a:spcPts val="0"/>
              </a:spcBef>
              <a:spcAft>
                <a:spcPts val="0"/>
              </a:spcAft>
              <a:buClrTx/>
              <a:buSzTx/>
              <a:buFont typeface="+mj-lt"/>
              <a:buAutoNum type="arabicPeriod"/>
              <a:tabLst/>
              <a:defRPr/>
            </a:pPr>
            <a:endParaRPr kumimoji="0" lang="en-US" sz="818" b="0" i="0" u="none" strike="noStrike" kern="1200" cap="none" spc="0" normalizeH="0" baseline="0" noProof="0" dirty="0">
              <a:ln>
                <a:noFill/>
              </a:ln>
              <a:solidFill>
                <a:srgbClr val="505050"/>
              </a:solidFill>
              <a:effectLst/>
              <a:uLnTx/>
              <a:uFillTx/>
              <a:latin typeface="Segoe UI" panose="020B0502040204020203" pitchFamily="34" charset="0"/>
              <a:ea typeface="+mn-ea"/>
              <a:cs typeface="Segoe UI" panose="020B0502040204020203" pitchFamily="34" charset="0"/>
            </a:endParaRPr>
          </a:p>
        </p:txBody>
      </p:sp>
      <p:sp>
        <p:nvSpPr>
          <p:cNvPr id="141" name="Rectangle 140">
            <a:extLst>
              <a:ext uri="{FF2B5EF4-FFF2-40B4-BE49-F238E27FC236}">
                <a16:creationId xmlns:a16="http://schemas.microsoft.com/office/drawing/2014/main" id="{53116E96-02BC-4E69-A5CB-37C25B821F6F}"/>
              </a:ext>
            </a:extLst>
          </p:cNvPr>
          <p:cNvSpPr/>
          <p:nvPr/>
        </p:nvSpPr>
        <p:spPr>
          <a:xfrm>
            <a:off x="499996" y="3165293"/>
            <a:ext cx="2575798" cy="1020921"/>
          </a:xfrm>
          <a:prstGeom prst="rect">
            <a:avLst/>
          </a:prstGeom>
          <a:noFill/>
        </p:spPr>
        <p:txBody>
          <a:bodyPr wrap="square" anchor="t">
            <a:spAutoFit/>
          </a:bodyPr>
          <a:lstStyle/>
          <a:p>
            <a:pPr marL="0" marR="0" lvl="0" indent="0" algn="l" defTabSz="837901" rtl="0" eaLnBrk="1" fontAlgn="auto" latinLnBrk="0" hangingPunct="1">
              <a:lnSpc>
                <a:spcPct val="107000"/>
              </a:lnSpc>
              <a:spcBef>
                <a:spcPts val="0"/>
              </a:spcBef>
              <a:spcAft>
                <a:spcPts val="300"/>
              </a:spcAft>
              <a:buClrTx/>
              <a:buSzTx/>
              <a:buFontTx/>
              <a:buNone/>
              <a:tabLst/>
              <a:defRPr/>
            </a:pPr>
            <a:r>
              <a:rPr kumimoji="0" lang="en-US" sz="1200" b="1" i="0" u="none" strike="noStrike" kern="1200" cap="none" spc="0" normalizeH="0" baseline="0" noProof="0" dirty="0">
                <a:ln>
                  <a:noFill/>
                </a:ln>
                <a:solidFill>
                  <a:srgbClr val="505050"/>
                </a:solidFill>
                <a:effectLst/>
                <a:uLnTx/>
                <a:uFillTx/>
                <a:latin typeface="Segoe UI" panose="020B0502040204020203" pitchFamily="34" charset="0"/>
                <a:ea typeface="Calibri" panose="020F0502020204030204" pitchFamily="34" charset="0"/>
                <a:cs typeface="Segoe UI" panose="020B0502040204020203" pitchFamily="34" charset="0"/>
              </a:rPr>
              <a:t>Find my Microsoft Contacts</a:t>
            </a:r>
            <a:r>
              <a:rPr kumimoji="0" lang="en-US" sz="818" b="1" i="0" u="none" strike="noStrike" kern="1200" cap="none" spc="0" normalizeH="0" baseline="0" noProof="0" dirty="0">
                <a:ln>
                  <a:noFill/>
                </a:ln>
                <a:solidFill>
                  <a:srgbClr val="505050"/>
                </a:solidFill>
                <a:effectLst/>
                <a:uLnTx/>
                <a:uFillTx/>
                <a:latin typeface="Leelawadee UI Semilight" panose="020B0402040204020203" pitchFamily="34" charset="-34"/>
                <a:ea typeface="+mn-ea"/>
                <a:cs typeface="Leelawadee UI Semilight" panose="020B0402040204020203" pitchFamily="34" charset="-34"/>
              </a:rPr>
              <a:t> </a:t>
            </a:r>
          </a:p>
          <a:p>
            <a:pPr marL="153262" marR="0" lvl="0" indent="-153262" algn="l" defTabSz="837901" rtl="0" eaLnBrk="1" fontAlgn="auto" latinLnBrk="0" hangingPunct="1">
              <a:lnSpc>
                <a:spcPct val="100000"/>
              </a:lnSpc>
              <a:spcBef>
                <a:spcPts val="0"/>
              </a:spcBef>
              <a:spcAft>
                <a:spcPts val="0"/>
              </a:spcAft>
              <a:buClrTx/>
              <a:buSzTx/>
              <a:buFont typeface="+mj-lt"/>
              <a:buAutoNum type="arabicPeriod"/>
              <a:tabLst/>
              <a:defRPr/>
            </a:pPr>
            <a:r>
              <a:rPr kumimoji="0" lang="en-US" sz="900" b="0" i="0" u="none" strike="noStrike" kern="1200" cap="none" spc="0" normalizeH="0" baseline="0" noProof="0" dirty="0">
                <a:ln>
                  <a:noFill/>
                </a:ln>
                <a:solidFill>
                  <a:srgbClr val="505050"/>
                </a:solidFill>
                <a:effectLst/>
                <a:uLnTx/>
                <a:uFillTx/>
                <a:latin typeface="Segoe UI" panose="020B0502040204020203" pitchFamily="34" charset="0"/>
                <a:ea typeface="+mn-ea"/>
                <a:cs typeface="Segoe UI" panose="020B0502040204020203" pitchFamily="34" charset="0"/>
              </a:rPr>
              <a:t>In the Services Hub, click the Contract Menu and click Contract details</a:t>
            </a:r>
          </a:p>
          <a:p>
            <a:pPr marL="153262" marR="0" lvl="0" indent="-153262" algn="l" defTabSz="837901" rtl="0" eaLnBrk="1" fontAlgn="auto" latinLnBrk="0" hangingPunct="1">
              <a:lnSpc>
                <a:spcPct val="100000"/>
              </a:lnSpc>
              <a:spcBef>
                <a:spcPts val="0"/>
              </a:spcBef>
              <a:spcAft>
                <a:spcPts val="0"/>
              </a:spcAft>
              <a:buClrTx/>
              <a:buSzTx/>
              <a:buFont typeface="+mj-lt"/>
              <a:buAutoNum type="arabicPeriod"/>
              <a:tabLst/>
              <a:defRPr/>
            </a:pPr>
            <a:r>
              <a:rPr kumimoji="0" lang="en-US" sz="900" b="0" i="0" u="none" strike="noStrike" kern="1200" cap="none" spc="0" normalizeH="0" baseline="0" noProof="0" dirty="0">
                <a:ln>
                  <a:noFill/>
                </a:ln>
                <a:solidFill>
                  <a:srgbClr val="505050"/>
                </a:solidFill>
                <a:effectLst/>
                <a:uLnTx/>
                <a:uFillTx/>
                <a:latin typeface="Segoe UI" panose="020B0502040204020203" pitchFamily="34" charset="0"/>
                <a:ea typeface="+mn-ea"/>
                <a:cs typeface="Segoe UI" panose="020B0502040204020203" pitchFamily="34" charset="0"/>
              </a:rPr>
              <a:t>View key Microsoft contacts, Microsoft Account Manager, and Services </a:t>
            </a:r>
            <a:br>
              <a:rPr kumimoji="0" lang="en-US" sz="900" b="0" i="0" u="none" strike="noStrike" kern="1200" cap="none" spc="0" normalizeH="0" baseline="0" noProof="0" dirty="0">
                <a:ln>
                  <a:noFill/>
                </a:ln>
                <a:solidFill>
                  <a:srgbClr val="505050"/>
                </a:solidFill>
                <a:effectLst/>
                <a:uLnTx/>
                <a:uFillTx/>
                <a:latin typeface="Segoe UI" panose="020B0502040204020203" pitchFamily="34" charset="0"/>
                <a:ea typeface="+mn-ea"/>
                <a:cs typeface="Segoe UI" panose="020B0502040204020203" pitchFamily="34" charset="0"/>
              </a:rPr>
            </a:br>
            <a:r>
              <a:rPr kumimoji="0" lang="en-US" sz="900" b="0" i="0" u="none" strike="noStrike" kern="1200" cap="none" spc="0" normalizeH="0" baseline="0" noProof="0" dirty="0">
                <a:ln>
                  <a:noFill/>
                </a:ln>
                <a:solidFill>
                  <a:srgbClr val="505050"/>
                </a:solidFill>
                <a:effectLst/>
                <a:uLnTx/>
                <a:uFillTx/>
                <a:latin typeface="Segoe UI" panose="020B0502040204020203" pitchFamily="34" charset="0"/>
                <a:ea typeface="+mn-ea"/>
                <a:cs typeface="Segoe UI" panose="020B0502040204020203" pitchFamily="34" charset="0"/>
              </a:rPr>
              <a:t>Administrator roles</a:t>
            </a:r>
          </a:p>
        </p:txBody>
      </p:sp>
      <p:grpSp>
        <p:nvGrpSpPr>
          <p:cNvPr id="5" name="Group 4">
            <a:extLst>
              <a:ext uri="{FF2B5EF4-FFF2-40B4-BE49-F238E27FC236}">
                <a16:creationId xmlns:a16="http://schemas.microsoft.com/office/drawing/2014/main" id="{143269E6-2C64-406C-A6C4-D0609D44F30D}"/>
              </a:ext>
            </a:extLst>
          </p:cNvPr>
          <p:cNvGrpSpPr/>
          <p:nvPr/>
        </p:nvGrpSpPr>
        <p:grpSpPr>
          <a:xfrm>
            <a:off x="612106" y="389208"/>
            <a:ext cx="3526093" cy="655874"/>
            <a:chOff x="612106" y="389208"/>
            <a:chExt cx="3526093" cy="655874"/>
          </a:xfrm>
        </p:grpSpPr>
        <p:sp>
          <p:nvSpPr>
            <p:cNvPr id="153" name="Title 1">
              <a:extLst>
                <a:ext uri="{FF2B5EF4-FFF2-40B4-BE49-F238E27FC236}">
                  <a16:creationId xmlns:a16="http://schemas.microsoft.com/office/drawing/2014/main" id="{7AACA78A-DA20-4ABE-B4A6-7CEEC6D96521}"/>
                </a:ext>
              </a:extLst>
            </p:cNvPr>
            <p:cNvSpPr txBox="1">
              <a:spLocks/>
            </p:cNvSpPr>
            <p:nvPr/>
          </p:nvSpPr>
          <p:spPr>
            <a:xfrm>
              <a:off x="819219" y="389208"/>
              <a:ext cx="3318980" cy="655874"/>
            </a:xfrm>
            <a:prstGeom prst="rect">
              <a:avLst/>
            </a:prstGeom>
          </p:spPr>
          <p:txBody>
            <a:bodyPr vert="horz" lIns="124691" tIns="62345" rIns="124691" bIns="62345" rtlCol="0" anchor="ctr">
              <a:normAutofit fontScale="97500"/>
            </a:bodyPr>
            <a:lstStyle>
              <a:lvl1pPr algn="l" defTabSz="670530" rtl="0" eaLnBrk="1" latinLnBrk="0" hangingPunct="1">
                <a:lnSpc>
                  <a:spcPct val="90000"/>
                </a:lnSpc>
                <a:spcBef>
                  <a:spcPct val="0"/>
                </a:spcBef>
                <a:buNone/>
                <a:defRPr sz="3227" kern="1200">
                  <a:solidFill>
                    <a:schemeClr val="tx1"/>
                  </a:solidFill>
                  <a:latin typeface="+mj-lt"/>
                  <a:ea typeface="+mj-ea"/>
                  <a:cs typeface="+mj-cs"/>
                </a:defRPr>
              </a:lvl1pPr>
            </a:lstStyle>
            <a:p>
              <a:pPr marL="0" marR="0" lvl="0" indent="0" algn="l" defTabSz="914335" rtl="0" eaLnBrk="1" fontAlgn="auto" latinLnBrk="0" hangingPunct="1">
                <a:lnSpc>
                  <a:spcPct val="90000"/>
                </a:lnSpc>
                <a:spcBef>
                  <a:spcPct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Segoe UI Light" panose="020B0502040204020203" pitchFamily="34" charset="0"/>
                  <a:ea typeface="+mj-ea"/>
                  <a:cs typeface="Segoe UI Light" panose="020B0502040204020203" pitchFamily="34" charset="0"/>
                </a:rPr>
                <a:t>Services/Global/Workspace Admins</a:t>
              </a:r>
              <a:br>
                <a:rPr kumimoji="0" lang="en-US" sz="3136" b="0" i="0" u="none" strike="noStrike" kern="1200" cap="none" spc="0" normalizeH="0" baseline="0" noProof="0" dirty="0">
                  <a:ln>
                    <a:noFill/>
                  </a:ln>
                  <a:solidFill>
                    <a:prstClr val="white"/>
                  </a:solidFill>
                  <a:effectLst/>
                  <a:uLnTx/>
                  <a:uFillTx/>
                  <a:latin typeface="Segoe UI Light" panose="020B0502040204020203" pitchFamily="34" charset="0"/>
                  <a:ea typeface="+mj-ea"/>
                  <a:cs typeface="Segoe UI Light" panose="020B0502040204020203" pitchFamily="34" charset="0"/>
                </a:rPr>
              </a:br>
              <a:r>
                <a:rPr kumimoji="0" lang="en-US" sz="818" b="0" i="0" u="none" strike="noStrike" kern="1200" cap="none" spc="0" normalizeH="0" baseline="0" noProof="0" dirty="0" err="1">
                  <a:ln>
                    <a:noFill/>
                  </a:ln>
                  <a:solidFill>
                    <a:prstClr val="white"/>
                  </a:solidFill>
                  <a:effectLst/>
                  <a:uLnTx/>
                  <a:uFillTx/>
                  <a:latin typeface="Segoe UI" panose="020B0502040204020203" pitchFamily="34" charset="0"/>
                  <a:ea typeface="Calibri" panose="020F0502020204030204" pitchFamily="34" charset="0"/>
                  <a:cs typeface="Segoe UI" panose="020B0502040204020203" pitchFamily="34" charset="0"/>
                </a:rPr>
                <a:t>Admins</a:t>
              </a:r>
              <a:r>
                <a:rPr kumimoji="0" lang="en-US" sz="818" b="0" i="0" u="none" strike="noStrike" kern="1200" cap="none" spc="0" normalizeH="0" baseline="0" noProof="0" dirty="0">
                  <a:ln>
                    <a:noFill/>
                  </a:ln>
                  <a:solidFill>
                    <a:prstClr val="white"/>
                  </a:solidFill>
                  <a:effectLst/>
                  <a:uLnTx/>
                  <a:uFillTx/>
                  <a:latin typeface="Segoe UI" panose="020B0502040204020203" pitchFamily="34" charset="0"/>
                  <a:ea typeface="Calibri" panose="020F0502020204030204" pitchFamily="34" charset="0"/>
                  <a:cs typeface="Segoe UI" panose="020B0502040204020203" pitchFamily="34" charset="0"/>
                </a:rPr>
                <a:t> manage the User permissions in the Services Hub.  </a:t>
              </a:r>
              <a:endParaRPr kumimoji="0" lang="en-US" sz="818" b="0" i="0" u="none" strike="noStrike" kern="1200" cap="none" spc="0" normalizeH="0" baseline="0" noProof="0" dirty="0">
                <a:ln>
                  <a:noFill/>
                </a:ln>
                <a:solidFill>
                  <a:prstClr val="white"/>
                </a:solidFill>
                <a:effectLst/>
                <a:uLnTx/>
                <a:uFillTx/>
                <a:latin typeface="Segoe UI Semibold" panose="020B0702040204020203" pitchFamily="34" charset="0"/>
                <a:ea typeface="+mj-ea"/>
                <a:cs typeface="Segoe UI Semibold" panose="020B0702040204020203" pitchFamily="34" charset="0"/>
              </a:endParaRPr>
            </a:p>
          </p:txBody>
        </p:sp>
        <p:sp>
          <p:nvSpPr>
            <p:cNvPr id="154" name="people_4" title="Icon of a person">
              <a:extLst>
                <a:ext uri="{FF2B5EF4-FFF2-40B4-BE49-F238E27FC236}">
                  <a16:creationId xmlns:a16="http://schemas.microsoft.com/office/drawing/2014/main" id="{EF784358-11DD-4855-8051-CCA14EA76166}"/>
                </a:ext>
              </a:extLst>
            </p:cNvPr>
            <p:cNvSpPr>
              <a:spLocks noChangeAspect="1" noEditPoints="1"/>
            </p:cNvSpPr>
            <p:nvPr/>
          </p:nvSpPr>
          <p:spPr bwMode="auto">
            <a:xfrm>
              <a:off x="612106" y="583133"/>
              <a:ext cx="226681" cy="253424"/>
            </a:xfrm>
            <a:custGeom>
              <a:avLst/>
              <a:gdLst>
                <a:gd name="T0" fmla="*/ 48 w 246"/>
                <a:gd name="T1" fmla="*/ 76 h 275"/>
                <a:gd name="T2" fmla="*/ 124 w 246"/>
                <a:gd name="T3" fmla="*/ 0 h 275"/>
                <a:gd name="T4" fmla="*/ 201 w 246"/>
                <a:gd name="T5" fmla="*/ 76 h 275"/>
                <a:gd name="T6" fmla="*/ 124 w 246"/>
                <a:gd name="T7" fmla="*/ 152 h 275"/>
                <a:gd name="T8" fmla="*/ 48 w 246"/>
                <a:gd name="T9" fmla="*/ 76 h 275"/>
                <a:gd name="T10" fmla="*/ 246 w 246"/>
                <a:gd name="T11" fmla="*/ 275 h 275"/>
                <a:gd name="T12" fmla="*/ 123 w 246"/>
                <a:gd name="T13" fmla="*/ 152 h 275"/>
                <a:gd name="T14" fmla="*/ 0 w 246"/>
                <a:gd name="T15" fmla="*/ 275 h 2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275">
                  <a:moveTo>
                    <a:pt x="48" y="76"/>
                  </a:moveTo>
                  <a:cubicBezTo>
                    <a:pt x="48" y="34"/>
                    <a:pt x="82" y="0"/>
                    <a:pt x="124" y="0"/>
                  </a:cubicBezTo>
                  <a:cubicBezTo>
                    <a:pt x="166" y="0"/>
                    <a:pt x="201" y="34"/>
                    <a:pt x="201" y="76"/>
                  </a:cubicBezTo>
                  <a:cubicBezTo>
                    <a:pt x="201" y="118"/>
                    <a:pt x="166" y="152"/>
                    <a:pt x="124" y="152"/>
                  </a:cubicBezTo>
                  <a:cubicBezTo>
                    <a:pt x="82" y="152"/>
                    <a:pt x="48" y="118"/>
                    <a:pt x="48" y="76"/>
                  </a:cubicBezTo>
                  <a:close/>
                  <a:moveTo>
                    <a:pt x="246" y="275"/>
                  </a:moveTo>
                  <a:cubicBezTo>
                    <a:pt x="246" y="207"/>
                    <a:pt x="191" y="152"/>
                    <a:pt x="123" y="152"/>
                  </a:cubicBezTo>
                  <a:cubicBezTo>
                    <a:pt x="55" y="152"/>
                    <a:pt x="0" y="207"/>
                    <a:pt x="0" y="275"/>
                  </a:cubicBezTo>
                </a:path>
              </a:pathLst>
            </a:custGeom>
            <a:noFill/>
            <a:ln w="22225" cap="sq">
              <a:solidFill>
                <a:srgbClr val="FFB900"/>
              </a:solidFill>
              <a:prstDash val="solid"/>
              <a:miter lim="800000"/>
              <a:headEnd/>
              <a:tailEnd/>
            </a:ln>
            <a:extLst/>
          </p:spPr>
          <p:txBody>
            <a:bodyPr vert="horz" wrap="square" lIns="79490" tIns="39745" rIns="79490" bIns="39745" numCol="1" anchor="t" anchorCtr="0" compatLnSpc="1">
              <a:prstTxWarp prst="textNoShape">
                <a:avLst/>
              </a:prstTxWarp>
            </a:bodyPr>
            <a:lstStyle/>
            <a:p>
              <a:pPr marL="0" marR="0" lvl="0" indent="0" algn="l" defTabSz="837901" rtl="0" eaLnBrk="1" fontAlgn="auto" latinLnBrk="0" hangingPunct="1">
                <a:lnSpc>
                  <a:spcPct val="100000"/>
                </a:lnSpc>
                <a:spcBef>
                  <a:spcPts val="0"/>
                </a:spcBef>
                <a:spcAft>
                  <a:spcPts val="0"/>
                </a:spcAft>
                <a:buClrTx/>
                <a:buSzTx/>
                <a:buFontTx/>
                <a:buNone/>
                <a:tabLst/>
                <a:defRPr/>
              </a:pPr>
              <a:endParaRPr kumimoji="0" lang="en-US" sz="1051" b="0" i="0" u="none" strike="noStrike" kern="1200" cap="none" spc="0" normalizeH="0" baseline="0" noProof="0">
                <a:ln>
                  <a:noFill/>
                </a:ln>
                <a:solidFill>
                  <a:prstClr val="black"/>
                </a:solidFill>
                <a:effectLst/>
                <a:uLnTx/>
                <a:uFillTx/>
                <a:latin typeface="Segoe UI Light" panose="020B0502040204020203" pitchFamily="34" charset="0"/>
                <a:ea typeface="+mn-ea"/>
                <a:cs typeface="Segoe UI Light" panose="020B0502040204020203" pitchFamily="34" charset="0"/>
              </a:endParaRPr>
            </a:p>
          </p:txBody>
        </p:sp>
      </p:grpSp>
      <p:grpSp>
        <p:nvGrpSpPr>
          <p:cNvPr id="31" name="Group 30">
            <a:extLst>
              <a:ext uri="{FF2B5EF4-FFF2-40B4-BE49-F238E27FC236}">
                <a16:creationId xmlns:a16="http://schemas.microsoft.com/office/drawing/2014/main" id="{034EC26C-03E0-4C1D-AEAA-EA40BFB1A5DC}"/>
              </a:ext>
            </a:extLst>
          </p:cNvPr>
          <p:cNvGrpSpPr/>
          <p:nvPr/>
        </p:nvGrpSpPr>
        <p:grpSpPr>
          <a:xfrm>
            <a:off x="527394" y="2511251"/>
            <a:ext cx="6905789" cy="655874"/>
            <a:chOff x="647110" y="235453"/>
            <a:chExt cx="6905789" cy="655874"/>
          </a:xfrm>
        </p:grpSpPr>
        <p:sp>
          <p:nvSpPr>
            <p:cNvPr id="32" name="Title 1">
              <a:extLst>
                <a:ext uri="{FF2B5EF4-FFF2-40B4-BE49-F238E27FC236}">
                  <a16:creationId xmlns:a16="http://schemas.microsoft.com/office/drawing/2014/main" id="{AF1DCCD9-1346-42ED-BD3B-2DE0D34BA180}"/>
                </a:ext>
              </a:extLst>
            </p:cNvPr>
            <p:cNvSpPr txBox="1">
              <a:spLocks/>
            </p:cNvSpPr>
            <p:nvPr/>
          </p:nvSpPr>
          <p:spPr>
            <a:xfrm>
              <a:off x="1133530" y="235453"/>
              <a:ext cx="6419369" cy="655874"/>
            </a:xfrm>
            <a:prstGeom prst="rect">
              <a:avLst/>
            </a:prstGeom>
          </p:spPr>
          <p:txBody>
            <a:bodyPr vert="horz" lIns="124691" tIns="62345" rIns="124691" bIns="62345" rtlCol="0" anchor="ctr">
              <a:normAutofit fontScale="97500"/>
            </a:bodyPr>
            <a:lstStyle>
              <a:lvl1pPr algn="l" defTabSz="670530" rtl="0" eaLnBrk="1" latinLnBrk="0" hangingPunct="1">
                <a:lnSpc>
                  <a:spcPct val="90000"/>
                </a:lnSpc>
                <a:spcBef>
                  <a:spcPct val="0"/>
                </a:spcBef>
                <a:buNone/>
                <a:defRPr sz="3227" kern="1200">
                  <a:solidFill>
                    <a:schemeClr val="tx1"/>
                  </a:solidFill>
                  <a:latin typeface="+mj-lt"/>
                  <a:ea typeface="+mj-ea"/>
                  <a:cs typeface="+mj-cs"/>
                </a:defRPr>
              </a:lvl1pPr>
            </a:lstStyle>
            <a:p>
              <a:pPr marL="0" marR="0" lvl="0" indent="0" algn="l" defTabSz="670530" rtl="0" eaLnBrk="1" fontAlgn="auto" latinLnBrk="0" hangingPunct="1">
                <a:lnSpc>
                  <a:spcPct val="90000"/>
                </a:lnSpc>
                <a:spcBef>
                  <a:spcPct val="0"/>
                </a:spcBef>
                <a:spcAft>
                  <a:spcPts val="0"/>
                </a:spcAft>
                <a:buClrTx/>
                <a:buSzTx/>
                <a:buFontTx/>
                <a:buNone/>
                <a:tabLst/>
                <a:defRPr/>
              </a:pPr>
              <a:r>
                <a:rPr kumimoji="0" lang="en-US" sz="1600" b="0" i="0" u="none" strike="noStrike" kern="1200" cap="none" spc="0" normalizeH="0" baseline="0" noProof="0" dirty="0">
                  <a:ln>
                    <a:noFill/>
                  </a:ln>
                  <a:solidFill>
                    <a:srgbClr val="505050"/>
                  </a:solidFill>
                  <a:effectLst/>
                  <a:uLnTx/>
                  <a:uFillTx/>
                  <a:latin typeface="Segoe UI Light" panose="020B0502040204020203" pitchFamily="34" charset="0"/>
                  <a:ea typeface="+mj-ea"/>
                  <a:cs typeface="Segoe UI Light" panose="020B0502040204020203" pitchFamily="34" charset="0"/>
                </a:rPr>
                <a:t>Users</a:t>
              </a:r>
              <a:br>
                <a:rPr kumimoji="0" lang="en-US" sz="3273" b="0" i="0" u="none" strike="noStrike" kern="1200" cap="none" spc="0" normalizeH="0" baseline="0" noProof="0" dirty="0">
                  <a:ln>
                    <a:noFill/>
                  </a:ln>
                  <a:solidFill>
                    <a:srgbClr val="505050"/>
                  </a:solidFill>
                  <a:effectLst/>
                  <a:uLnTx/>
                  <a:uFillTx/>
                  <a:latin typeface="Segoe UI Light" panose="020B0502040204020203" pitchFamily="34" charset="0"/>
                  <a:ea typeface="+mj-ea"/>
                  <a:cs typeface="Segoe UI Light" panose="020B0502040204020203" pitchFamily="34" charset="0"/>
                </a:rPr>
              </a:br>
              <a:r>
                <a:rPr lang="en-US" sz="818" dirty="0">
                  <a:solidFill>
                    <a:srgbClr val="505050"/>
                  </a:solidFill>
                  <a:latin typeface="Segeo UI"/>
                  <a:cs typeface="Segoe UI Light" panose="020B0502040204020203" pitchFamily="34" charset="0"/>
                </a:rPr>
                <a:t>Users</a:t>
              </a:r>
              <a:r>
                <a:rPr kumimoji="0" lang="en-US" sz="818" b="0" i="0" u="none" strike="noStrike" kern="1200" cap="none" spc="0" normalizeH="0" baseline="0" noProof="0" dirty="0">
                  <a:ln>
                    <a:noFill/>
                  </a:ln>
                  <a:solidFill>
                    <a:srgbClr val="505050"/>
                  </a:solidFill>
                  <a:effectLst/>
                  <a:uLnTx/>
                  <a:uFillTx/>
                  <a:latin typeface="Segeo UI"/>
                  <a:ea typeface="+mj-ea"/>
                  <a:cs typeface="Segoe UI Light" panose="020B0502040204020203" pitchFamily="34" charset="0"/>
                </a:rPr>
                <a:t> are granted permissions to Services features by the Services/Global/Workspace Admins.</a:t>
              </a:r>
              <a:endParaRPr kumimoji="0" lang="en-US" sz="818" b="0" i="0" u="none" strike="noStrike" kern="1200" cap="none" spc="0" normalizeH="0" baseline="0" noProof="0" dirty="0">
                <a:ln>
                  <a:noFill/>
                </a:ln>
                <a:solidFill>
                  <a:srgbClr val="505050"/>
                </a:solidFill>
                <a:effectLst/>
                <a:uLnTx/>
                <a:uFillTx/>
                <a:latin typeface="Segoe UI Semibold" panose="020B0702040204020203" pitchFamily="34" charset="0"/>
                <a:ea typeface="+mj-ea"/>
                <a:cs typeface="Segoe UI Semibold" panose="020B0702040204020203" pitchFamily="34" charset="0"/>
              </a:endParaRPr>
            </a:p>
          </p:txBody>
        </p:sp>
        <p:sp>
          <p:nvSpPr>
            <p:cNvPr id="33" name="people_12" title="Icon of three people">
              <a:extLst>
                <a:ext uri="{FF2B5EF4-FFF2-40B4-BE49-F238E27FC236}">
                  <a16:creationId xmlns:a16="http://schemas.microsoft.com/office/drawing/2014/main" id="{54BED8EC-36D2-4E59-AEAD-00D36C0F5099}"/>
                </a:ext>
              </a:extLst>
            </p:cNvPr>
            <p:cNvSpPr>
              <a:spLocks noChangeAspect="1" noEditPoints="1"/>
            </p:cNvSpPr>
            <p:nvPr/>
          </p:nvSpPr>
          <p:spPr bwMode="auto">
            <a:xfrm>
              <a:off x="647110" y="371368"/>
              <a:ext cx="518720" cy="442559"/>
            </a:xfrm>
            <a:custGeom>
              <a:avLst/>
              <a:gdLst>
                <a:gd name="T0" fmla="*/ 110 w 349"/>
                <a:gd name="T1" fmla="*/ 142 h 296"/>
                <a:gd name="T2" fmla="*/ 174 w 349"/>
                <a:gd name="T3" fmla="*/ 78 h 296"/>
                <a:gd name="T4" fmla="*/ 238 w 349"/>
                <a:gd name="T5" fmla="*/ 142 h 296"/>
                <a:gd name="T6" fmla="*/ 174 w 349"/>
                <a:gd name="T7" fmla="*/ 206 h 296"/>
                <a:gd name="T8" fmla="*/ 110 w 349"/>
                <a:gd name="T9" fmla="*/ 142 h 296"/>
                <a:gd name="T10" fmla="*/ 264 w 349"/>
                <a:gd name="T11" fmla="*/ 296 h 296"/>
                <a:gd name="T12" fmla="*/ 174 w 349"/>
                <a:gd name="T13" fmla="*/ 207 h 296"/>
                <a:gd name="T14" fmla="*/ 85 w 349"/>
                <a:gd name="T15" fmla="*/ 296 h 296"/>
                <a:gd name="T16" fmla="*/ 56 w 349"/>
                <a:gd name="T17" fmla="*/ 80 h 296"/>
                <a:gd name="T18" fmla="*/ 96 w 349"/>
                <a:gd name="T19" fmla="*/ 40 h 296"/>
                <a:gd name="T20" fmla="*/ 56 w 349"/>
                <a:gd name="T21" fmla="*/ 0 h 296"/>
                <a:gd name="T22" fmla="*/ 16 w 349"/>
                <a:gd name="T23" fmla="*/ 40 h 296"/>
                <a:gd name="T24" fmla="*/ 56 w 349"/>
                <a:gd name="T25" fmla="*/ 80 h 296"/>
                <a:gd name="T26" fmla="*/ 111 w 349"/>
                <a:gd name="T27" fmla="*/ 136 h 296"/>
                <a:gd name="T28" fmla="*/ 56 w 349"/>
                <a:gd name="T29" fmla="*/ 81 h 296"/>
                <a:gd name="T30" fmla="*/ 0 w 349"/>
                <a:gd name="T31" fmla="*/ 136 h 296"/>
                <a:gd name="T32" fmla="*/ 293 w 349"/>
                <a:gd name="T33" fmla="*/ 80 h 296"/>
                <a:gd name="T34" fmla="*/ 333 w 349"/>
                <a:gd name="T35" fmla="*/ 40 h 296"/>
                <a:gd name="T36" fmla="*/ 293 w 349"/>
                <a:gd name="T37" fmla="*/ 0 h 296"/>
                <a:gd name="T38" fmla="*/ 253 w 349"/>
                <a:gd name="T39" fmla="*/ 40 h 296"/>
                <a:gd name="T40" fmla="*/ 293 w 349"/>
                <a:gd name="T41" fmla="*/ 80 h 296"/>
                <a:gd name="T42" fmla="*/ 349 w 349"/>
                <a:gd name="T43" fmla="*/ 136 h 296"/>
                <a:gd name="T44" fmla="*/ 293 w 349"/>
                <a:gd name="T45" fmla="*/ 81 h 296"/>
                <a:gd name="T46" fmla="*/ 237 w 349"/>
                <a:gd name="T47" fmla="*/ 13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9" h="296">
                  <a:moveTo>
                    <a:pt x="110" y="142"/>
                  </a:moveTo>
                  <a:cubicBezTo>
                    <a:pt x="110" y="107"/>
                    <a:pt x="139" y="78"/>
                    <a:pt x="174" y="78"/>
                  </a:cubicBezTo>
                  <a:cubicBezTo>
                    <a:pt x="210" y="78"/>
                    <a:pt x="238" y="107"/>
                    <a:pt x="238" y="142"/>
                  </a:cubicBezTo>
                  <a:cubicBezTo>
                    <a:pt x="238" y="177"/>
                    <a:pt x="210" y="206"/>
                    <a:pt x="174" y="206"/>
                  </a:cubicBezTo>
                  <a:cubicBezTo>
                    <a:pt x="139" y="206"/>
                    <a:pt x="110" y="177"/>
                    <a:pt x="110" y="142"/>
                  </a:cubicBezTo>
                  <a:close/>
                  <a:moveTo>
                    <a:pt x="264" y="296"/>
                  </a:moveTo>
                  <a:cubicBezTo>
                    <a:pt x="264" y="247"/>
                    <a:pt x="224" y="207"/>
                    <a:pt x="174" y="207"/>
                  </a:cubicBezTo>
                  <a:cubicBezTo>
                    <a:pt x="125" y="207"/>
                    <a:pt x="85" y="247"/>
                    <a:pt x="85" y="296"/>
                  </a:cubicBezTo>
                  <a:moveTo>
                    <a:pt x="56" y="80"/>
                  </a:moveTo>
                  <a:cubicBezTo>
                    <a:pt x="78" y="80"/>
                    <a:pt x="96" y="62"/>
                    <a:pt x="96" y="40"/>
                  </a:cubicBezTo>
                  <a:cubicBezTo>
                    <a:pt x="96" y="18"/>
                    <a:pt x="78" y="0"/>
                    <a:pt x="56" y="0"/>
                  </a:cubicBezTo>
                  <a:cubicBezTo>
                    <a:pt x="34" y="0"/>
                    <a:pt x="16" y="18"/>
                    <a:pt x="16" y="40"/>
                  </a:cubicBezTo>
                  <a:cubicBezTo>
                    <a:pt x="16" y="62"/>
                    <a:pt x="34" y="80"/>
                    <a:pt x="56" y="80"/>
                  </a:cubicBezTo>
                  <a:close/>
                  <a:moveTo>
                    <a:pt x="111" y="136"/>
                  </a:moveTo>
                  <a:cubicBezTo>
                    <a:pt x="111" y="106"/>
                    <a:pt x="86" y="81"/>
                    <a:pt x="56" y="81"/>
                  </a:cubicBezTo>
                  <a:cubicBezTo>
                    <a:pt x="25" y="81"/>
                    <a:pt x="0" y="106"/>
                    <a:pt x="0" y="136"/>
                  </a:cubicBezTo>
                  <a:moveTo>
                    <a:pt x="293" y="80"/>
                  </a:moveTo>
                  <a:cubicBezTo>
                    <a:pt x="315" y="80"/>
                    <a:pt x="333" y="62"/>
                    <a:pt x="333" y="40"/>
                  </a:cubicBezTo>
                  <a:cubicBezTo>
                    <a:pt x="333" y="18"/>
                    <a:pt x="315" y="0"/>
                    <a:pt x="293" y="0"/>
                  </a:cubicBezTo>
                  <a:cubicBezTo>
                    <a:pt x="271" y="0"/>
                    <a:pt x="253" y="18"/>
                    <a:pt x="253" y="40"/>
                  </a:cubicBezTo>
                  <a:cubicBezTo>
                    <a:pt x="253" y="62"/>
                    <a:pt x="271" y="80"/>
                    <a:pt x="293" y="80"/>
                  </a:cubicBezTo>
                  <a:close/>
                  <a:moveTo>
                    <a:pt x="349" y="136"/>
                  </a:moveTo>
                  <a:cubicBezTo>
                    <a:pt x="349" y="106"/>
                    <a:pt x="324" y="81"/>
                    <a:pt x="293" y="81"/>
                  </a:cubicBezTo>
                  <a:cubicBezTo>
                    <a:pt x="262" y="81"/>
                    <a:pt x="237" y="106"/>
                    <a:pt x="237" y="136"/>
                  </a:cubicBezTo>
                </a:path>
              </a:pathLst>
            </a:custGeom>
            <a:noFill/>
            <a:ln w="15875" cap="sq">
              <a:solidFill>
                <a:srgbClr val="5C2D91"/>
              </a:solidFill>
              <a:prstDash val="solid"/>
              <a:miter lim="800000"/>
              <a:headEnd/>
              <a:tailEnd/>
            </a:ln>
            <a:extLst/>
          </p:spPr>
          <p:txBody>
            <a:bodyPr vert="horz" wrap="square" lIns="79490" tIns="39745" rIns="79490" bIns="39745" numCol="1" anchor="t" anchorCtr="0" compatLnSpc="1">
              <a:prstTxWarp prst="textNoShape">
                <a:avLst/>
              </a:prstTxWarp>
            </a:bodyPr>
            <a:lstStyle/>
            <a:p>
              <a:pPr marL="0" marR="0" lvl="0" indent="0" algn="l" defTabSz="914342" rtl="0" eaLnBrk="1" fontAlgn="auto" latinLnBrk="0" hangingPunct="1">
                <a:lnSpc>
                  <a:spcPct val="100000"/>
                </a:lnSpc>
                <a:spcBef>
                  <a:spcPts val="0"/>
                </a:spcBef>
                <a:spcAft>
                  <a:spcPts val="0"/>
                </a:spcAft>
                <a:buClrTx/>
                <a:buSzTx/>
                <a:buFontTx/>
                <a:buNone/>
                <a:tabLst/>
                <a:defRPr/>
              </a:pPr>
              <a:endParaRPr kumimoji="0" lang="en-US" sz="695"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cxnSp>
        <p:nvCxnSpPr>
          <p:cNvPr id="34" name="Straight Connector 33">
            <a:extLst>
              <a:ext uri="{FF2B5EF4-FFF2-40B4-BE49-F238E27FC236}">
                <a16:creationId xmlns:a16="http://schemas.microsoft.com/office/drawing/2014/main" id="{D42CA245-8776-4576-B3A0-1E7E16807100}"/>
              </a:ext>
            </a:extLst>
          </p:cNvPr>
          <p:cNvCxnSpPr/>
          <p:nvPr/>
        </p:nvCxnSpPr>
        <p:spPr>
          <a:xfrm>
            <a:off x="5946746" y="3026470"/>
            <a:ext cx="0" cy="1350870"/>
          </a:xfrm>
          <a:prstGeom prst="line">
            <a:avLst/>
          </a:prstGeom>
          <a:ln>
            <a:solidFill>
              <a:srgbClr val="797979"/>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7B4F9B05-0334-46E4-9D11-1C37E0178A54}"/>
              </a:ext>
            </a:extLst>
          </p:cNvPr>
          <p:cNvCxnSpPr>
            <a:cxnSpLocks/>
          </p:cNvCxnSpPr>
          <p:nvPr/>
        </p:nvCxnSpPr>
        <p:spPr>
          <a:xfrm>
            <a:off x="612106" y="4512439"/>
            <a:ext cx="11118683" cy="0"/>
          </a:xfrm>
          <a:prstGeom prst="line">
            <a:avLst/>
          </a:prstGeom>
          <a:ln>
            <a:solidFill>
              <a:srgbClr val="797979"/>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24BE1A11-1993-4C84-ABC3-91E2CFCD44FB}"/>
              </a:ext>
            </a:extLst>
          </p:cNvPr>
          <p:cNvSpPr txBox="1"/>
          <p:nvPr/>
        </p:nvSpPr>
        <p:spPr>
          <a:xfrm>
            <a:off x="8504689" y="142813"/>
            <a:ext cx="3551080" cy="649409"/>
          </a:xfrm>
          <a:prstGeom prst="rect">
            <a:avLst/>
          </a:prstGeom>
          <a:solidFill>
            <a:schemeClr val="tx1"/>
          </a:solidFill>
        </p:spPr>
        <p:txBody>
          <a:bodyPr wrap="square" lIns="182880" tIns="146304" rIns="182880" bIns="146304" rtlCol="0">
            <a:spAutoFit/>
          </a:bodyPr>
          <a:lstStyle/>
          <a:p>
            <a:pPr>
              <a:lnSpc>
                <a:spcPct val="90000"/>
              </a:lnSpc>
              <a:spcAft>
                <a:spcPts val="600"/>
              </a:spcAft>
            </a:pPr>
            <a:r>
              <a:rPr lang="en-US" sz="1000" b="1" dirty="0">
                <a:solidFill>
                  <a:schemeClr val="bg1"/>
                </a:solidFill>
              </a:rPr>
              <a:t>To learn more visit the Services Hub Resource Center</a:t>
            </a:r>
          </a:p>
          <a:p>
            <a:pPr>
              <a:lnSpc>
                <a:spcPct val="90000"/>
              </a:lnSpc>
              <a:spcAft>
                <a:spcPts val="600"/>
              </a:spcAft>
            </a:pPr>
            <a:r>
              <a:rPr lang="en-US" sz="1000" dirty="0">
                <a:solidFill>
                  <a:schemeClr val="bg1"/>
                </a:solidFill>
                <a:hlinkClick r:id="rId5"/>
              </a:rPr>
              <a:t>https://aka.ms/sh-rc</a:t>
            </a:r>
            <a:endParaRPr lang="en-US" sz="1000" dirty="0">
              <a:solidFill>
                <a:schemeClr val="bg1"/>
              </a:solidFill>
            </a:endParaRPr>
          </a:p>
        </p:txBody>
      </p:sp>
    </p:spTree>
    <p:extLst>
      <p:ext uri="{BB962C8B-B14F-4D97-AF65-F5344CB8AC3E}">
        <p14:creationId xmlns:p14="http://schemas.microsoft.com/office/powerpoint/2010/main" val="38091448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LwY1.4FzTeGWY_UzxSL7Fg"/>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VoltaGTM">
  <a:themeElements>
    <a:clrScheme name="VoltaGTM">
      <a:dk1>
        <a:srgbClr val="505050"/>
      </a:dk1>
      <a:lt1>
        <a:srgbClr val="FFFFFF"/>
      </a:lt1>
      <a:dk2>
        <a:srgbClr val="0078D7"/>
      </a:dk2>
      <a:lt2>
        <a:srgbClr val="0078D7"/>
      </a:lt2>
      <a:accent1>
        <a:srgbClr val="0078D7"/>
      </a:accent1>
      <a:accent2>
        <a:srgbClr val="02BBF3"/>
      </a:accent2>
      <a:accent3>
        <a:srgbClr val="002050"/>
      </a:accent3>
      <a:accent4>
        <a:srgbClr val="505050"/>
      </a:accent4>
      <a:accent5>
        <a:srgbClr val="737373"/>
      </a:accent5>
      <a:accent6>
        <a:srgbClr val="969696"/>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Reflection">
      <a:fillStyleLst>
        <a:solidFill>
          <a:schemeClr val="phClr"/>
        </a:solidFill>
        <a:gradFill rotWithShape="1">
          <a:gsLst>
            <a:gs pos="0">
              <a:schemeClr val="phClr">
                <a:tint val="50000"/>
                <a:alpha val="100000"/>
                <a:satMod val="140000"/>
                <a:lumMod val="105000"/>
              </a:schemeClr>
            </a:gs>
            <a:gs pos="41000">
              <a:schemeClr val="phClr">
                <a:tint val="57000"/>
                <a:satMod val="160000"/>
                <a:lumMod val="99000"/>
              </a:schemeClr>
            </a:gs>
            <a:gs pos="100000">
              <a:schemeClr val="phClr">
                <a:tint val="80000"/>
                <a:satMod val="180000"/>
                <a:lumMod val="104000"/>
              </a:schemeClr>
            </a:gs>
          </a:gsLst>
          <a:lin ang="5400000" scaled="1"/>
        </a:gradFill>
        <a:gradFill rotWithShape="1">
          <a:gsLst>
            <a:gs pos="0">
              <a:schemeClr val="phClr">
                <a:tint val="97000"/>
                <a:satMod val="115000"/>
                <a:lumMod val="114000"/>
              </a:schemeClr>
            </a:gs>
            <a:gs pos="60000">
              <a:schemeClr val="phClr">
                <a:tint val="100000"/>
                <a:shade val="96000"/>
                <a:satMod val="100000"/>
                <a:lumMod val="108000"/>
              </a:schemeClr>
            </a:gs>
            <a:gs pos="100000">
              <a:schemeClr val="phClr">
                <a:shade val="91000"/>
                <a:sat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38100" dist="25400" dir="5400000" rotWithShape="0">
              <a:srgbClr val="000000">
                <a:alpha val="28000"/>
              </a:srgbClr>
            </a:outerShdw>
          </a:effectLst>
        </a:effectStyle>
        <a:effectStyle>
          <a:effectLst>
            <a:outerShdw blurRad="50800" dist="31750" dir="5400000" sy="98000" rotWithShape="0">
              <a:srgbClr val="000000">
                <a:alpha val="47000"/>
              </a:srgbClr>
            </a:outerShdw>
          </a:effectLst>
          <a:scene3d>
            <a:camera prst="orthographicFront">
              <a:rot lat="0" lon="0" rev="0"/>
            </a:camera>
            <a:lightRig rig="twoPt" dir="t">
              <a:rot lat="0" lon="0" rev="4800000"/>
            </a:lightRig>
          </a:scene3d>
          <a:sp3d prstMaterial="matte">
            <a:bevelT w="25400" h="44450"/>
          </a:sp3d>
        </a:effectStyle>
        <a:effectStyle>
          <a:effectLst>
            <a:reflection blurRad="25400" stA="32000" endPos="28000" dist="8889" dir="5400000" sy="-100000" rotWithShape="0"/>
          </a:effectLst>
          <a:scene3d>
            <a:camera prst="orthographicFront">
              <a:rot lat="0" lon="0" rev="0"/>
            </a:camera>
            <a:lightRig rig="threePt" dir="t">
              <a:rot lat="0" lon="0" rev="4800000"/>
            </a:lightRig>
          </a:scene3d>
          <a:sp3d>
            <a:bevelT w="508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rand_template_16-9 Business_BLUE_1" id="{5F55DDFD-517B-456E-9DA0-1901618FBA38}" vid="{64E9B03C-DF2B-4891-9356-D35CF69F1B06}"/>
    </a:ext>
  </a:extLst>
</a:theme>
</file>

<file path=ppt/theme/theme10.xml><?xml version="1.0" encoding="utf-8"?>
<a:theme xmlns:a="http://schemas.openxmlformats.org/drawingml/2006/main" name="7_VoltaGTM">
  <a:themeElements>
    <a:clrScheme name="VoltaGTM">
      <a:dk1>
        <a:srgbClr val="505050"/>
      </a:dk1>
      <a:lt1>
        <a:srgbClr val="FFFFFF"/>
      </a:lt1>
      <a:dk2>
        <a:srgbClr val="0078D7"/>
      </a:dk2>
      <a:lt2>
        <a:srgbClr val="0078D7"/>
      </a:lt2>
      <a:accent1>
        <a:srgbClr val="0078D7"/>
      </a:accent1>
      <a:accent2>
        <a:srgbClr val="02BBF3"/>
      </a:accent2>
      <a:accent3>
        <a:srgbClr val="002050"/>
      </a:accent3>
      <a:accent4>
        <a:srgbClr val="505050"/>
      </a:accent4>
      <a:accent5>
        <a:srgbClr val="737373"/>
      </a:accent5>
      <a:accent6>
        <a:srgbClr val="969696"/>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rand_template_16-9 Business_BLUE_1" id="{5F55DDFD-517B-456E-9DA0-1901618FBA38}" vid="{64E9B03C-DF2B-4891-9356-D35CF69F1B06}"/>
    </a:ext>
  </a:extLst>
</a:theme>
</file>

<file path=ppt/theme/theme11.xml><?xml version="1.0" encoding="utf-8"?>
<a:theme xmlns:a="http://schemas.openxmlformats.org/drawingml/2006/main" name="WHITE TEMPLATE">
  <a:themeElements>
    <a:clrScheme name="BT - Blue on white - 2">
      <a:dk1>
        <a:srgbClr val="505050"/>
      </a:dk1>
      <a:lt1>
        <a:srgbClr val="FFFFFF"/>
      </a:lt1>
      <a:dk2>
        <a:srgbClr val="0078D7"/>
      </a:dk2>
      <a:lt2>
        <a:srgbClr val="00BCF2"/>
      </a:lt2>
      <a:accent1>
        <a:srgbClr val="0078D7"/>
      </a:accent1>
      <a:accent2>
        <a:srgbClr val="002050"/>
      </a:accent2>
      <a:accent3>
        <a:srgbClr val="B4009E"/>
      </a:accent3>
      <a:accent4>
        <a:srgbClr val="5C2D91"/>
      </a:accent4>
      <a:accent5>
        <a:srgbClr val="008272"/>
      </a:accent5>
      <a:accent6>
        <a:srgbClr val="D83B01"/>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rand_template_16-9_Business_BLUE_2015_1.potx" id="{CA9BE438-1B0F-41E9-BD34-9780A77D52B5}" vid="{6EB7C265-9C81-4626-BD14-B5A4426B07BD}"/>
    </a:ext>
  </a:extLst>
</a:theme>
</file>

<file path=ppt/theme/theme12.xml><?xml version="1.0" encoding="utf-8"?>
<a:theme xmlns:a="http://schemas.openxmlformats.org/drawingml/2006/main" name="8_VoltaGTM">
  <a:themeElements>
    <a:clrScheme name="VoltaGTM">
      <a:dk1>
        <a:srgbClr val="505050"/>
      </a:dk1>
      <a:lt1>
        <a:srgbClr val="FFFFFF"/>
      </a:lt1>
      <a:dk2>
        <a:srgbClr val="0078D7"/>
      </a:dk2>
      <a:lt2>
        <a:srgbClr val="0078D7"/>
      </a:lt2>
      <a:accent1>
        <a:srgbClr val="0078D7"/>
      </a:accent1>
      <a:accent2>
        <a:srgbClr val="02BBF3"/>
      </a:accent2>
      <a:accent3>
        <a:srgbClr val="002050"/>
      </a:accent3>
      <a:accent4>
        <a:srgbClr val="505050"/>
      </a:accent4>
      <a:accent5>
        <a:srgbClr val="737373"/>
      </a:accent5>
      <a:accent6>
        <a:srgbClr val="969696"/>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rand_template_16-9 Business_BLUE_1" id="{5F55DDFD-517B-456E-9DA0-1901618FBA38}" vid="{64E9B03C-DF2B-4891-9356-D35CF69F1B06}"/>
    </a:ext>
  </a:ext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VoltaGTM">
  <a:themeElements>
    <a:clrScheme name="VoltaGTM">
      <a:dk1>
        <a:srgbClr val="505050"/>
      </a:dk1>
      <a:lt1>
        <a:srgbClr val="FFFFFF"/>
      </a:lt1>
      <a:dk2>
        <a:srgbClr val="0078D7"/>
      </a:dk2>
      <a:lt2>
        <a:srgbClr val="0078D7"/>
      </a:lt2>
      <a:accent1>
        <a:srgbClr val="0078D7"/>
      </a:accent1>
      <a:accent2>
        <a:srgbClr val="02BBF3"/>
      </a:accent2>
      <a:accent3>
        <a:srgbClr val="002050"/>
      </a:accent3>
      <a:accent4>
        <a:srgbClr val="505050"/>
      </a:accent4>
      <a:accent5>
        <a:srgbClr val="737373"/>
      </a:accent5>
      <a:accent6>
        <a:srgbClr val="969696"/>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rand_template_16-9 Business_BLUE_1" id="{5F55DDFD-517B-456E-9DA0-1901618FBA38}" vid="{64E9B03C-DF2B-4891-9356-D35CF69F1B06}"/>
    </a:ext>
  </a:extLst>
</a:theme>
</file>

<file path=ppt/theme/theme3.xml><?xml version="1.0" encoding="utf-8"?>
<a:theme xmlns:a="http://schemas.openxmlformats.org/drawingml/2006/main" name="1_VoltaGTM">
  <a:themeElements>
    <a:clrScheme name="VoltaGTM">
      <a:dk1>
        <a:srgbClr val="505050"/>
      </a:dk1>
      <a:lt1>
        <a:srgbClr val="FFFFFF"/>
      </a:lt1>
      <a:dk2>
        <a:srgbClr val="0078D7"/>
      </a:dk2>
      <a:lt2>
        <a:srgbClr val="0078D7"/>
      </a:lt2>
      <a:accent1>
        <a:srgbClr val="0078D7"/>
      </a:accent1>
      <a:accent2>
        <a:srgbClr val="02BBF3"/>
      </a:accent2>
      <a:accent3>
        <a:srgbClr val="002050"/>
      </a:accent3>
      <a:accent4>
        <a:srgbClr val="505050"/>
      </a:accent4>
      <a:accent5>
        <a:srgbClr val="737373"/>
      </a:accent5>
      <a:accent6>
        <a:srgbClr val="969696"/>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rand_template_16-9 Business_BLUE_1" id="{5F55DDFD-517B-456E-9DA0-1901618FBA38}" vid="{64E9B03C-DF2B-4891-9356-D35CF69F1B06}"/>
    </a:ext>
  </a:extLst>
</a:theme>
</file>

<file path=ppt/theme/theme4.xml><?xml version="1.0" encoding="utf-8"?>
<a:theme xmlns:a="http://schemas.openxmlformats.org/drawingml/2006/main" name="2_VoltaGTM">
  <a:themeElements>
    <a:clrScheme name="VoltaGTM">
      <a:dk1>
        <a:srgbClr val="505050"/>
      </a:dk1>
      <a:lt1>
        <a:srgbClr val="FFFFFF"/>
      </a:lt1>
      <a:dk2>
        <a:srgbClr val="0078D7"/>
      </a:dk2>
      <a:lt2>
        <a:srgbClr val="0078D7"/>
      </a:lt2>
      <a:accent1>
        <a:srgbClr val="0078D7"/>
      </a:accent1>
      <a:accent2>
        <a:srgbClr val="02BBF3"/>
      </a:accent2>
      <a:accent3>
        <a:srgbClr val="002050"/>
      </a:accent3>
      <a:accent4>
        <a:srgbClr val="505050"/>
      </a:accent4>
      <a:accent5>
        <a:srgbClr val="737373"/>
      </a:accent5>
      <a:accent6>
        <a:srgbClr val="969696"/>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rand_template_16-9 Business_BLUE_1" id="{5F55DDFD-517B-456E-9DA0-1901618FBA38}" vid="{64E9B03C-DF2B-4891-9356-D35CF69F1B06}"/>
    </a:ext>
  </a:extLst>
</a:theme>
</file>

<file path=ppt/theme/theme5.xml><?xml version="1.0" encoding="utf-8"?>
<a:theme xmlns:a="http://schemas.openxmlformats.org/drawingml/2006/main" name="4_VoltaGTM">
  <a:themeElements>
    <a:clrScheme name="VoltaGTM">
      <a:dk1>
        <a:srgbClr val="505050"/>
      </a:dk1>
      <a:lt1>
        <a:srgbClr val="FFFFFF"/>
      </a:lt1>
      <a:dk2>
        <a:srgbClr val="0078D7"/>
      </a:dk2>
      <a:lt2>
        <a:srgbClr val="0078D7"/>
      </a:lt2>
      <a:accent1>
        <a:srgbClr val="0078D7"/>
      </a:accent1>
      <a:accent2>
        <a:srgbClr val="02BBF3"/>
      </a:accent2>
      <a:accent3>
        <a:srgbClr val="002050"/>
      </a:accent3>
      <a:accent4>
        <a:srgbClr val="505050"/>
      </a:accent4>
      <a:accent5>
        <a:srgbClr val="737373"/>
      </a:accent5>
      <a:accent6>
        <a:srgbClr val="969696"/>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rand_template_16-9 Business_BLUE_1" id="{5F55DDFD-517B-456E-9DA0-1901618FBA38}" vid="{64E9B03C-DF2B-4891-9356-D35CF69F1B06}"/>
    </a:ext>
  </a:extLst>
</a:theme>
</file>

<file path=ppt/theme/theme6.xml><?xml version="1.0" encoding="utf-8"?>
<a:theme xmlns:a="http://schemas.openxmlformats.org/drawingml/2006/main" name="5_VoltaGTM">
  <a:themeElements>
    <a:clrScheme name="VoltaGTM">
      <a:dk1>
        <a:srgbClr val="505050"/>
      </a:dk1>
      <a:lt1>
        <a:srgbClr val="FFFFFF"/>
      </a:lt1>
      <a:dk2>
        <a:srgbClr val="0078D7"/>
      </a:dk2>
      <a:lt2>
        <a:srgbClr val="0078D7"/>
      </a:lt2>
      <a:accent1>
        <a:srgbClr val="0078D7"/>
      </a:accent1>
      <a:accent2>
        <a:srgbClr val="02BBF3"/>
      </a:accent2>
      <a:accent3>
        <a:srgbClr val="002050"/>
      </a:accent3>
      <a:accent4>
        <a:srgbClr val="505050"/>
      </a:accent4>
      <a:accent5>
        <a:srgbClr val="737373"/>
      </a:accent5>
      <a:accent6>
        <a:srgbClr val="969696"/>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rand_template_16-9 Business_BLUE_1" id="{5F55DDFD-517B-456E-9DA0-1901618FBA38}" vid="{64E9B03C-DF2B-4891-9356-D35CF69F1B06}"/>
    </a:ext>
  </a:extLst>
</a:theme>
</file>

<file path=ppt/theme/theme7.xml><?xml version="1.0" encoding="utf-8"?>
<a:theme xmlns:a="http://schemas.openxmlformats.org/drawingml/2006/main" name="6_VoltaGTM">
  <a:themeElements>
    <a:clrScheme name="VoltaGTM">
      <a:dk1>
        <a:srgbClr val="505050"/>
      </a:dk1>
      <a:lt1>
        <a:srgbClr val="FFFFFF"/>
      </a:lt1>
      <a:dk2>
        <a:srgbClr val="0078D7"/>
      </a:dk2>
      <a:lt2>
        <a:srgbClr val="0078D7"/>
      </a:lt2>
      <a:accent1>
        <a:srgbClr val="0078D7"/>
      </a:accent1>
      <a:accent2>
        <a:srgbClr val="02BBF3"/>
      </a:accent2>
      <a:accent3>
        <a:srgbClr val="002050"/>
      </a:accent3>
      <a:accent4>
        <a:srgbClr val="505050"/>
      </a:accent4>
      <a:accent5>
        <a:srgbClr val="737373"/>
      </a:accent5>
      <a:accent6>
        <a:srgbClr val="969696"/>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rand_template_16-9 Business_BLUE_1" id="{5F55DDFD-517B-456E-9DA0-1901618FBA38}" vid="{64E9B03C-DF2B-4891-9356-D35CF69F1B06}"/>
    </a:ext>
  </a:extLst>
</a:theme>
</file>

<file path=ppt/theme/theme8.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Services Hub">
  <a:themeElements>
    <a:clrScheme name="VoltaGTM">
      <a:dk1>
        <a:srgbClr val="505050"/>
      </a:dk1>
      <a:lt1>
        <a:srgbClr val="FFFFFF"/>
      </a:lt1>
      <a:dk2>
        <a:srgbClr val="0078D7"/>
      </a:dk2>
      <a:lt2>
        <a:srgbClr val="0078D7"/>
      </a:lt2>
      <a:accent1>
        <a:srgbClr val="0078D7"/>
      </a:accent1>
      <a:accent2>
        <a:srgbClr val="02BBF3"/>
      </a:accent2>
      <a:accent3>
        <a:srgbClr val="002050"/>
      </a:accent3>
      <a:accent4>
        <a:srgbClr val="505050"/>
      </a:accent4>
      <a:accent5>
        <a:srgbClr val="737373"/>
      </a:accent5>
      <a:accent6>
        <a:srgbClr val="969696"/>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Reflection">
      <a:fillStyleLst>
        <a:solidFill>
          <a:schemeClr val="phClr"/>
        </a:solidFill>
        <a:gradFill rotWithShape="1">
          <a:gsLst>
            <a:gs pos="0">
              <a:schemeClr val="phClr">
                <a:tint val="50000"/>
                <a:alpha val="100000"/>
                <a:satMod val="140000"/>
                <a:lumMod val="105000"/>
              </a:schemeClr>
            </a:gs>
            <a:gs pos="41000">
              <a:schemeClr val="phClr">
                <a:tint val="57000"/>
                <a:satMod val="160000"/>
                <a:lumMod val="99000"/>
              </a:schemeClr>
            </a:gs>
            <a:gs pos="100000">
              <a:schemeClr val="phClr">
                <a:tint val="80000"/>
                <a:satMod val="180000"/>
                <a:lumMod val="104000"/>
              </a:schemeClr>
            </a:gs>
          </a:gsLst>
          <a:lin ang="5400000" scaled="1"/>
        </a:gradFill>
        <a:gradFill rotWithShape="1">
          <a:gsLst>
            <a:gs pos="0">
              <a:schemeClr val="phClr">
                <a:tint val="97000"/>
                <a:satMod val="115000"/>
                <a:lumMod val="114000"/>
              </a:schemeClr>
            </a:gs>
            <a:gs pos="60000">
              <a:schemeClr val="phClr">
                <a:tint val="100000"/>
                <a:shade val="96000"/>
                <a:satMod val="100000"/>
                <a:lumMod val="108000"/>
              </a:schemeClr>
            </a:gs>
            <a:gs pos="100000">
              <a:schemeClr val="phClr">
                <a:shade val="91000"/>
                <a:sat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38100" dist="25400" dir="5400000" rotWithShape="0">
              <a:srgbClr val="000000">
                <a:alpha val="28000"/>
              </a:srgbClr>
            </a:outerShdw>
          </a:effectLst>
        </a:effectStyle>
        <a:effectStyle>
          <a:effectLst>
            <a:outerShdw blurRad="50800" dist="31750" dir="5400000" sy="98000" rotWithShape="0">
              <a:srgbClr val="000000">
                <a:alpha val="47000"/>
              </a:srgbClr>
            </a:outerShdw>
          </a:effectLst>
          <a:scene3d>
            <a:camera prst="orthographicFront">
              <a:rot lat="0" lon="0" rev="0"/>
            </a:camera>
            <a:lightRig rig="twoPt" dir="t">
              <a:rot lat="0" lon="0" rev="4800000"/>
            </a:lightRig>
          </a:scene3d>
          <a:sp3d prstMaterial="matte">
            <a:bevelT w="25400" h="44450"/>
          </a:sp3d>
        </a:effectStyle>
        <a:effectStyle>
          <a:effectLst>
            <a:reflection blurRad="25400" stA="32000" endPos="28000" dist="8889" dir="5400000" sy="-100000" rotWithShape="0"/>
          </a:effectLst>
          <a:scene3d>
            <a:camera prst="orthographicFront">
              <a:rot lat="0" lon="0" rev="0"/>
            </a:camera>
            <a:lightRig rig="threePt" dir="t">
              <a:rot lat="0" lon="0" rev="4800000"/>
            </a:lightRig>
          </a:scene3d>
          <a:sp3d>
            <a:bevelT w="508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FY19 ASD Communications Template" id="{24493112-4550-4F80-ACB8-62136D0E4275}" vid="{3A75D34E-17E5-49CB-A26D-F5CD9228E9F2}"/>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F2CF520BC285449A6D9E983028B60F4" ma:contentTypeVersion="9" ma:contentTypeDescription="Create a new document." ma:contentTypeScope="" ma:versionID="71eb7df634d3874fb6e3095e9b719acf">
  <xsd:schema xmlns:xsd="http://www.w3.org/2001/XMLSchema" xmlns:xs="http://www.w3.org/2001/XMLSchema" xmlns:p="http://schemas.microsoft.com/office/2006/metadata/properties" xmlns:ns2="9443a36d-73ef-47b7-827b-5845b78609ad" xmlns:ns3="692a2328-e66c-4934-beac-0edfa65fc98c" xmlns:ns4="90e1e027-ca7e-4c8b-b2c6-5337a96d9188" targetNamespace="http://schemas.microsoft.com/office/2006/metadata/properties" ma:root="true" ma:fieldsID="e3cbdaacd7b44970456ec4dc85b5aa6a" ns2:_="" ns3:_="" ns4:_="">
    <xsd:import namespace="9443a36d-73ef-47b7-827b-5845b78609ad"/>
    <xsd:import namespace="692a2328-e66c-4934-beac-0edfa65fc98c"/>
    <xsd:import namespace="90e1e027-ca7e-4c8b-b2c6-5337a96d9188"/>
    <xsd:element name="properties">
      <xsd:complexType>
        <xsd:sequence>
          <xsd:element name="documentManagement">
            <xsd:complexType>
              <xsd:all>
                <xsd:element ref="ns2:MediaServiceMetadata" minOccurs="0"/>
                <xsd:element ref="ns2:MediaServiceFastMetadata" minOccurs="0"/>
                <xsd:element ref="ns3:SharedWithUsers" minOccurs="0"/>
                <xsd:element ref="ns4:SharedWithDetails" minOccurs="0"/>
                <xsd:element ref="ns4:LastSharedByUser" minOccurs="0"/>
                <xsd:element ref="ns4:LastSharedBy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443a36d-73ef-47b7-827b-5845b78609ad"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MediaServiceAutoTags" ma:internalName="MediaServiceAutoTags"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92a2328-e66c-4934-beac-0edfa65fc98c" elementFormDefault="qualified">
    <xsd:import namespace="http://schemas.microsoft.com/office/2006/documentManagement/types"/>
    <xsd:import namespace="http://schemas.microsoft.com/office/infopath/2007/PartnerControls"/>
    <xsd:element name="SharedWithUsers" ma:index="10"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0e1e027-ca7e-4c8b-b2c6-5337a96d9188" elementFormDefault="qualified">
    <xsd:import namespace="http://schemas.microsoft.com/office/2006/documentManagement/types"/>
    <xsd:import namespace="http://schemas.microsoft.com/office/infopath/2007/PartnerControls"/>
    <xsd:element name="SharedWithDetails" ma:index="11" nillable="true" ma:displayName="Shared With Details" ma:description="" ma:internalName="SharedWithDetails" ma:readOnly="true">
      <xsd:simpleType>
        <xsd:restriction base="dms:Note">
          <xsd:maxLength value="255"/>
        </xsd:restriction>
      </xsd:simpleType>
    </xsd:element>
    <xsd:element name="LastSharedByUser" ma:index="12" nillable="true" ma:displayName="Last Shared By User" ma:description="" ma:hidden="true" ma:internalName="LastSharedByUser" ma:readOnly="true">
      <xsd:simpleType>
        <xsd:restriction base="dms:Note"/>
      </xsd:simpleType>
    </xsd:element>
    <xsd:element name="LastSharedByTime" ma:index="13" nillable="true" ma:displayName="Last Shared By Time" ma:description="" ma:hidden="true" ma:internalName="LastSharedByTime" ma:readOnly="tru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astSharedByUser xmlns="90e1e027-ca7e-4c8b-b2c6-5337a96d9188">gennies@microsoft.com</LastSharedByUser>
    <SharedWithUsers xmlns="692a2328-e66c-4934-beac-0edfa65fc98c">
      <UserInfo>
        <DisplayName>Gayathri Sreekanth</DisplayName>
        <AccountId>363</AccountId>
        <AccountType/>
      </UserInfo>
    </SharedWithUsers>
    <LastSharedByTime xmlns="90e1e027-ca7e-4c8b-b2c6-5337a96d9188">2018-06-14T02:36:17+00:00</LastSharedByTime>
  </documentManagement>
</p:properties>
</file>

<file path=customXml/itemProps1.xml><?xml version="1.0" encoding="utf-8"?>
<ds:datastoreItem xmlns:ds="http://schemas.openxmlformats.org/officeDocument/2006/customXml" ds:itemID="{50C8F53A-036B-409B-B29B-B5FDC5FC11B8}">
  <ds:schemaRefs>
    <ds:schemaRef ds:uri="692a2328-e66c-4934-beac-0edfa65fc98c"/>
    <ds:schemaRef ds:uri="90e1e027-ca7e-4c8b-b2c6-5337a96d9188"/>
    <ds:schemaRef ds:uri="9443a36d-73ef-47b7-827b-5845b78609a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B0BCFFF-3D39-4D2F-8C37-FB343BEACAB5}">
  <ds:schemaRefs>
    <ds:schemaRef ds:uri="http://schemas.microsoft.com/sharepoint/v3/contenttype/forms"/>
  </ds:schemaRefs>
</ds:datastoreItem>
</file>

<file path=customXml/itemProps3.xml><?xml version="1.0" encoding="utf-8"?>
<ds:datastoreItem xmlns:ds="http://schemas.openxmlformats.org/officeDocument/2006/customXml" ds:itemID="{D47881D0-91AF-412F-AD71-5BA6FEEE9797}">
  <ds:schemaRefs>
    <ds:schemaRef ds:uri="http://schemas.openxmlformats.org/package/2006/metadata/core-properties"/>
    <ds:schemaRef ds:uri="http://purl.org/dc/dcmitype/"/>
    <ds:schemaRef ds:uri="692a2328-e66c-4934-beac-0edfa65fc98c"/>
    <ds:schemaRef ds:uri="http://schemas.microsoft.com/office/2006/documentManagement/types"/>
    <ds:schemaRef ds:uri="http://purl.org/dc/elements/1.1/"/>
    <ds:schemaRef ds:uri="http://schemas.microsoft.com/office/infopath/2007/PartnerControls"/>
    <ds:schemaRef ds:uri="90e1e027-ca7e-4c8b-b2c6-5337a96d9188"/>
    <ds:schemaRef ds:uri="http://purl.org/dc/terms/"/>
    <ds:schemaRef ds:uri="9443a36d-73ef-47b7-827b-5845b78609ad"/>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1336</TotalTime>
  <Words>2293</Words>
  <Application>Microsoft Office PowerPoint</Application>
  <PresentationFormat>Widescreen</PresentationFormat>
  <Paragraphs>353</Paragraphs>
  <Slides>8</Slides>
  <Notes>7</Notes>
  <HiddenSlides>0</HiddenSlides>
  <MMClips>0</MMClips>
  <ScaleCrop>false</ScaleCrop>
  <HeadingPairs>
    <vt:vector size="8" baseType="variant">
      <vt:variant>
        <vt:lpstr>Fonts Used</vt:lpstr>
      </vt:variant>
      <vt:variant>
        <vt:i4>9</vt:i4>
      </vt:variant>
      <vt:variant>
        <vt:lpstr>Theme</vt:lpstr>
      </vt:variant>
      <vt:variant>
        <vt:i4>12</vt:i4>
      </vt:variant>
      <vt:variant>
        <vt:lpstr>Embedded OLE Servers</vt:lpstr>
      </vt:variant>
      <vt:variant>
        <vt:i4>1</vt:i4>
      </vt:variant>
      <vt:variant>
        <vt:lpstr>Slide Titles</vt:lpstr>
      </vt:variant>
      <vt:variant>
        <vt:i4>8</vt:i4>
      </vt:variant>
    </vt:vector>
  </HeadingPairs>
  <TitlesOfParts>
    <vt:vector size="30" baseType="lpstr">
      <vt:lpstr>Arial</vt:lpstr>
      <vt:lpstr>Calibri</vt:lpstr>
      <vt:lpstr>Calibri Light</vt:lpstr>
      <vt:lpstr>Leelawadee UI Semilight</vt:lpstr>
      <vt:lpstr>Segeo UI</vt:lpstr>
      <vt:lpstr>Segoe UI</vt:lpstr>
      <vt:lpstr>Segoe UI Light</vt:lpstr>
      <vt:lpstr>Segoe UI Semibold</vt:lpstr>
      <vt:lpstr>Segoe UI Semilight</vt:lpstr>
      <vt:lpstr>VoltaGTM</vt:lpstr>
      <vt:lpstr>3_VoltaGTM</vt:lpstr>
      <vt:lpstr>1_VoltaGTM</vt:lpstr>
      <vt:lpstr>2_VoltaGTM</vt:lpstr>
      <vt:lpstr>4_VoltaGTM</vt:lpstr>
      <vt:lpstr>5_VoltaGTM</vt:lpstr>
      <vt:lpstr>6_VoltaGTM</vt:lpstr>
      <vt:lpstr>Office Theme</vt:lpstr>
      <vt:lpstr>Services Hub</vt:lpstr>
      <vt:lpstr>7_VoltaGTM</vt:lpstr>
      <vt:lpstr>WHITE TEMPLATE</vt:lpstr>
      <vt:lpstr>8_VoltaGTM</vt:lpstr>
      <vt:lpstr>think-cell 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Unified Support FY19 Plan: Timing &amp; milestones</dc:title>
  <dc:creator>Alex Mueller</dc:creator>
  <cp:lastModifiedBy>Dawn Szymanowski (MURPHY &amp; ASSOCIATES INC)</cp:lastModifiedBy>
  <cp:revision>69</cp:revision>
  <dcterms:modified xsi:type="dcterms:W3CDTF">2019-03-15T16:31:37Z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0x010100AF2CF520BC285449A6D9E983028B60F4</vt:lpwstr>
  </property>
  <property fmtid="{D5CDD505-2E9C-101B-9397-08002B2CF9AE}" pid="3" name="MSIP_Label_f42aa342-8706-4288-bd11-ebb85995028c_Enabled">
    <vt:lpwstr>True</vt:lpwstr>
  </property>
  <property fmtid="{D5CDD505-2E9C-101B-9397-08002B2CF9AE}" pid="4" name="MSIP_Label_f42aa342-8706-4288-bd11-ebb85995028c_SiteId">
    <vt:lpwstr>72f988bf-86f1-41af-91ab-2d7cd011db47</vt:lpwstr>
  </property>
  <property fmtid="{D5CDD505-2E9C-101B-9397-08002B2CF9AE}" pid="5" name="MSIP_Label_f42aa342-8706-4288-bd11-ebb85995028c_Owner">
    <vt:lpwstr>isabelf@microsoft.com</vt:lpwstr>
  </property>
  <property fmtid="{D5CDD505-2E9C-101B-9397-08002B2CF9AE}" pid="6" name="MSIP_Label_f42aa342-8706-4288-bd11-ebb85995028c_SetDate">
    <vt:lpwstr>2018-02-07T01:14:46.5175034Z</vt:lpwstr>
  </property>
  <property fmtid="{D5CDD505-2E9C-101B-9397-08002B2CF9AE}" pid="7" name="MSIP_Label_f42aa342-8706-4288-bd11-ebb85995028c_Name">
    <vt:lpwstr>General</vt:lpwstr>
  </property>
  <property fmtid="{D5CDD505-2E9C-101B-9397-08002B2CF9AE}" pid="8" name="MSIP_Label_f42aa342-8706-4288-bd11-ebb85995028c_Application">
    <vt:lpwstr>Microsoft Azure Information Protection</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y fmtid="{D5CDD505-2E9C-101B-9397-08002B2CF9AE}" pid="11" name="_CopySource">
    <vt:lpwstr>http://null</vt:lpwstr>
  </property>
</Properties>
</file>